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5"/>
  </p:notesMasterIdLst>
  <p:handoutMasterIdLst>
    <p:handoutMasterId r:id="rId36"/>
  </p:handoutMasterIdLst>
  <p:sldIdLst>
    <p:sldId id="300" r:id="rId3"/>
    <p:sldId id="675" r:id="rId4"/>
    <p:sldId id="849" r:id="rId5"/>
    <p:sldId id="676" r:id="rId6"/>
    <p:sldId id="677" r:id="rId7"/>
    <p:sldId id="678" r:id="rId8"/>
    <p:sldId id="843" r:id="rId9"/>
    <p:sldId id="845" r:id="rId10"/>
    <p:sldId id="859" r:id="rId11"/>
    <p:sldId id="581" r:id="rId12"/>
    <p:sldId id="853" r:id="rId13"/>
    <p:sldId id="850" r:id="rId14"/>
    <p:sldId id="680" r:id="rId15"/>
    <p:sldId id="851" r:id="rId16"/>
    <p:sldId id="844" r:id="rId17"/>
    <p:sldId id="846" r:id="rId18"/>
    <p:sldId id="857" r:id="rId19"/>
    <p:sldId id="858" r:id="rId20"/>
    <p:sldId id="847" r:id="rId21"/>
    <p:sldId id="848" r:id="rId22"/>
    <p:sldId id="672" r:id="rId23"/>
    <p:sldId id="673" r:id="rId24"/>
    <p:sldId id="657" r:id="rId25"/>
    <p:sldId id="674" r:id="rId26"/>
    <p:sldId id="671" r:id="rId27"/>
    <p:sldId id="313" r:id="rId28"/>
    <p:sldId id="667" r:id="rId29"/>
    <p:sldId id="663" r:id="rId30"/>
    <p:sldId id="662" r:id="rId31"/>
    <p:sldId id="854" r:id="rId32"/>
    <p:sldId id="855" r:id="rId33"/>
    <p:sldId id="856" r:id="rId34"/>
  </p:sldIdLst>
  <p:sldSz cx="12192000" cy="6858000"/>
  <p:notesSz cx="6797675" cy="9928225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E65E1543-767F-4545-A51B-66FCFBD6298A}">
          <p14:sldIdLst>
            <p14:sldId id="300"/>
            <p14:sldId id="675"/>
            <p14:sldId id="849"/>
            <p14:sldId id="676"/>
            <p14:sldId id="677"/>
            <p14:sldId id="678"/>
            <p14:sldId id="843"/>
            <p14:sldId id="845"/>
            <p14:sldId id="859"/>
            <p14:sldId id="581"/>
            <p14:sldId id="853"/>
            <p14:sldId id="850"/>
            <p14:sldId id="680"/>
            <p14:sldId id="851"/>
            <p14:sldId id="844"/>
            <p14:sldId id="846"/>
            <p14:sldId id="857"/>
            <p14:sldId id="858"/>
            <p14:sldId id="847"/>
            <p14:sldId id="848"/>
            <p14:sldId id="672"/>
            <p14:sldId id="673"/>
            <p14:sldId id="657"/>
            <p14:sldId id="674"/>
            <p14:sldId id="671"/>
            <p14:sldId id="313"/>
            <p14:sldId id="667"/>
            <p14:sldId id="663"/>
            <p14:sldId id="662"/>
            <p14:sldId id="854"/>
            <p14:sldId id="855"/>
            <p14:sldId id="856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lanta Cebula" initials="JC" lastIdx="3" clrIdx="6">
    <p:extLst>
      <p:ext uri="{19B8F6BF-5375-455C-9EA6-DF929625EA0E}">
        <p15:presenceInfo xmlns:p15="http://schemas.microsoft.com/office/powerpoint/2012/main" userId="S-1-5-21-2658279672-1900806047-1278265348-4965" providerId="AD"/>
      </p:ext>
    </p:extLst>
  </p:cmAuthor>
  <p:cmAuthor id="8" name="Katarzyna Łach" initials="KŁ" lastIdx="1" clrIdx="7">
    <p:extLst>
      <p:ext uri="{19B8F6BF-5375-455C-9EA6-DF929625EA0E}">
        <p15:presenceInfo xmlns:p15="http://schemas.microsoft.com/office/powerpoint/2012/main" userId="S-1-5-21-1670398141-22115980-326569147-4455" providerId="AD"/>
      </p:ext>
    </p:extLst>
  </p:cmAuthor>
  <p:cmAuthor id="2" name="Author" initials="A" lastIdx="8" clrIdx="1"/>
  <p:cmAuthor id="3" name="Jacek Kowalczyk" initials="JK" lastIdx="7" clrIdx="2">
    <p:extLst>
      <p:ext uri="{19B8F6BF-5375-455C-9EA6-DF929625EA0E}">
        <p15:presenceInfo xmlns:p15="http://schemas.microsoft.com/office/powerpoint/2012/main" userId="S-1-5-21-1670398141-22115980-326569147-22635" providerId="AD"/>
      </p:ext>
    </p:extLst>
  </p:cmAuthor>
  <p:cmAuthor id="4" name="Agnieszka Górska" initials="AG" lastIdx="2" clrIdx="3">
    <p:extLst>
      <p:ext uri="{19B8F6BF-5375-455C-9EA6-DF929625EA0E}">
        <p15:presenceInfo xmlns:p15="http://schemas.microsoft.com/office/powerpoint/2012/main" userId="S-1-5-21-1670398141-22115980-326569147-18350" providerId="AD"/>
      </p:ext>
    </p:extLst>
  </p:cmAuthor>
  <p:cmAuthor id="5" name="Iwona Kotlarz" initials="IK" lastIdx="1" clrIdx="4">
    <p:extLst>
      <p:ext uri="{19B8F6BF-5375-455C-9EA6-DF929625EA0E}">
        <p15:presenceInfo xmlns:p15="http://schemas.microsoft.com/office/powerpoint/2012/main" userId="S-1-5-21-1670398141-22115980-326569147-2097" providerId="AD"/>
      </p:ext>
    </p:extLst>
  </p:cmAuthor>
  <p:cmAuthor id="6" name="Rafał Filo" initials="RF" lastIdx="6" clrIdx="5">
    <p:extLst>
      <p:ext uri="{19B8F6BF-5375-455C-9EA6-DF929625EA0E}">
        <p15:presenceInfo xmlns:p15="http://schemas.microsoft.com/office/powerpoint/2012/main" userId="S-1-5-21-2658279672-1900806047-1278265348-2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2153" autoAdjust="0"/>
  </p:normalViewPr>
  <p:slideViewPr>
    <p:cSldViewPr>
      <p:cViewPr varScale="1">
        <p:scale>
          <a:sx n="120" d="100"/>
          <a:sy n="120" d="100"/>
        </p:scale>
        <p:origin x="234" y="108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350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5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 dirty="0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02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86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56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62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 dirty="0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2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 dirty="0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74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9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 dirty="0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6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49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 dirty="0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61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22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5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00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4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87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49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88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18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35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29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69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05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0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4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"/>
              <a:t>Te informacje mogą wymagać użycia więcej niż jednego slajdu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30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9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27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680" y="4778728"/>
            <a:ext cx="5437800" cy="3350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Te informacje mogą wymagać użycia więcej niż jednego slajdu</a:t>
            </a:r>
          </a:p>
        </p:txBody>
      </p:sp>
      <p:sp>
        <p:nvSpPr>
          <p:cNvPr id="293" name="TextShape 3"/>
          <p:cNvSpPr txBox="1"/>
          <p:nvPr/>
        </p:nvSpPr>
        <p:spPr>
          <a:xfrm>
            <a:off x="3850560" y="9431774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456D-DA64-48EE-8D15-E8B1E277F471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3850560" y="0"/>
            <a:ext cx="2945160" cy="49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2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schód słońca nad trawiastymi wzgórzam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6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341000" y="1901880"/>
            <a:ext cx="9509400" cy="4127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9509400" cy="412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57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4640400" cy="412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13960" y="1901880"/>
            <a:ext cx="4640400" cy="412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31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17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341000" y="467280"/>
            <a:ext cx="9509400" cy="571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47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13960" y="1901880"/>
            <a:ext cx="4640400" cy="412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341000" y="405792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42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4640400" cy="412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13960" y="190188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13960" y="405792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10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3960" y="190188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341000" y="4057920"/>
            <a:ext cx="9509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357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9509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341000" y="4057920"/>
            <a:ext cx="9509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737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13960" y="190188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341000" y="405792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13960" y="4057920"/>
            <a:ext cx="46404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905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341000" y="1901880"/>
            <a:ext cx="30618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56160" y="1901880"/>
            <a:ext cx="30618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771680" y="1901880"/>
            <a:ext cx="30618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341000" y="4057920"/>
            <a:ext cx="30618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556160" y="4057920"/>
            <a:ext cx="30618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771680" y="4057920"/>
            <a:ext cx="3061800" cy="196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000" b="0" strike="noStrike" spc="-1">
              <a:solidFill>
                <a:srgbClr val="0067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28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MAŁOPOLSKI URZĄD WOJEWÓDZKI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/>
              <a:t>2016-09-08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  <a:p>
            <a:pPr lvl="5" rtl="0"/>
            <a:r>
              <a:t>Szósty</a:t>
            </a:r>
          </a:p>
          <a:p>
            <a:pPr lvl="6" rtl="0"/>
            <a:r>
              <a:t>Siódmy</a:t>
            </a:r>
          </a:p>
          <a:p>
            <a:pPr lvl="7" rtl="0"/>
            <a:r>
              <a:t>Ósmy</a:t>
            </a:r>
          </a:p>
          <a:p>
            <a:pPr lvl="8" rtl="0"/>
            <a:r>
              <a:t>Dziewiąty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MAŁOPOLSKI URZĄD WOJEWÓDZKI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pl-PL"/>
              <a:t>2016-09-08</a:t>
            </a:r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 hidden="1"/>
          <p:cNvSpPr/>
          <p:nvPr/>
        </p:nvSpPr>
        <p:spPr>
          <a:xfrm>
            <a:off x="1440" y="6583680"/>
            <a:ext cx="12188520" cy="273960"/>
          </a:xfrm>
          <a:prstGeom prst="rect">
            <a:avLst/>
          </a:prstGeom>
          <a:gradFill rotWithShape="0">
            <a:gsLst>
              <a:gs pos="0">
                <a:srgbClr val="0067AC"/>
              </a:gs>
              <a:gs pos="100000">
                <a:srgbClr val="004D81"/>
              </a:gs>
            </a:gsLst>
            <a:path path="circle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 hidden="1"/>
          <p:cNvSpPr/>
          <p:nvPr/>
        </p:nvSpPr>
        <p:spPr>
          <a:xfrm>
            <a:off x="1440" y="6583680"/>
            <a:ext cx="12188520" cy="4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1341000" y="467280"/>
            <a:ext cx="9509400" cy="123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3400" b="0" strike="noStrike" spc="-1">
                <a:solidFill>
                  <a:srgbClr val="004D81"/>
                </a:solidFill>
                <a:latin typeface="Calibri Light"/>
              </a:rPr>
              <a:t>Kliknij, aby edytować styl</a:t>
            </a:r>
            <a:endParaRPr lang="pl-PL" sz="3400" b="0" strike="noStrike" spc="-1">
              <a:solidFill>
                <a:srgbClr val="0067AC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1341000" y="1901880"/>
            <a:ext cx="9509400" cy="412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2824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charset="2"/>
              <a:buChar char=""/>
            </a:pPr>
            <a:r>
              <a:rPr lang="pl-PL" sz="2000" b="0" strike="noStrike" spc="-1">
                <a:solidFill>
                  <a:srgbClr val="0067AC"/>
                </a:solidFill>
                <a:latin typeface="Calibri"/>
              </a:rPr>
              <a:t>Edytuj style wzorca tekstu</a:t>
            </a:r>
          </a:p>
          <a:p>
            <a:pPr marL="594360" lvl="1" indent="-228240">
              <a:lnSpc>
                <a:spcPct val="90000"/>
              </a:lnSpc>
              <a:spcBef>
                <a:spcPts val="1001"/>
              </a:spcBef>
              <a:buClr>
                <a:srgbClr val="0067AC"/>
              </a:buClr>
              <a:buSzPct val="80000"/>
              <a:buFont typeface="Wingdings" charset="2"/>
              <a:buChar char=""/>
            </a:pPr>
            <a:r>
              <a:rPr lang="pl-PL" sz="1800" b="0" strike="noStrike" spc="-1">
                <a:solidFill>
                  <a:srgbClr val="0067AC"/>
                </a:solidFill>
                <a:latin typeface="Calibri"/>
              </a:rPr>
              <a:t>Drugi poziom</a:t>
            </a:r>
          </a:p>
          <a:p>
            <a:pPr marL="914400" lvl="2" indent="-228240">
              <a:lnSpc>
                <a:spcPct val="90000"/>
              </a:lnSpc>
              <a:spcBef>
                <a:spcPts val="799"/>
              </a:spcBef>
              <a:buClr>
                <a:srgbClr val="0067AC"/>
              </a:buClr>
              <a:buSzPct val="80000"/>
              <a:buFont typeface="Wingdings" charset="2"/>
              <a:buChar char=""/>
            </a:pPr>
            <a:r>
              <a:rPr lang="pl-PL" sz="1600" b="0" strike="noStrike" spc="-1">
                <a:solidFill>
                  <a:srgbClr val="0067AC"/>
                </a:solidFill>
                <a:latin typeface="Calibri"/>
              </a:rPr>
              <a:t>Trzeci poziom</a:t>
            </a:r>
          </a:p>
          <a:p>
            <a:pPr marL="1234440" lvl="3" indent="-228240">
              <a:lnSpc>
                <a:spcPct val="90000"/>
              </a:lnSpc>
              <a:spcBef>
                <a:spcPts val="799"/>
              </a:spcBef>
              <a:buClr>
                <a:srgbClr val="0067AC"/>
              </a:buClr>
              <a:buSzPct val="80000"/>
              <a:buFont typeface="Wingdings" charset="2"/>
              <a:buChar char=""/>
            </a:pPr>
            <a:r>
              <a:rPr lang="pl-PL" sz="1400" b="0" strike="noStrike" spc="-1">
                <a:solidFill>
                  <a:srgbClr val="0067AC"/>
                </a:solidFill>
                <a:latin typeface="Calibri"/>
              </a:rPr>
              <a:t>Czwarty poziom</a:t>
            </a:r>
          </a:p>
          <a:p>
            <a:pPr marL="1554480" lvl="4" indent="-228240">
              <a:lnSpc>
                <a:spcPct val="90000"/>
              </a:lnSpc>
              <a:spcBef>
                <a:spcPts val="799"/>
              </a:spcBef>
              <a:buClr>
                <a:srgbClr val="0067AC"/>
              </a:buClr>
              <a:buSzPct val="80000"/>
              <a:buFont typeface="Wingdings" charset="2"/>
              <a:buChar char=""/>
            </a:pPr>
            <a:r>
              <a:rPr lang="pl-PL" sz="1400" b="0" strike="noStrike" spc="-1">
                <a:solidFill>
                  <a:srgbClr val="0067AC"/>
                </a:solidFill>
                <a:latin typeface="Calibri"/>
              </a:rPr>
              <a:t>Piąty poziom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1341000" y="6602040"/>
            <a:ext cx="7159320" cy="237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cap="all" spc="-1">
                <a:solidFill>
                  <a:srgbClr val="E5E8E8"/>
                </a:solidFill>
                <a:latin typeface="Calibri"/>
              </a:rPr>
              <a:t>MAŁOPOLSKI URZĄD WOJEWÓDZKI</a:t>
            </a:r>
            <a:endParaRPr lang="pl-PL" sz="1100" b="0" strike="noStrike" spc="-1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8875800" y="6602040"/>
            <a:ext cx="959760" cy="237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E5E8E8"/>
                </a:solidFill>
                <a:latin typeface="Calibri"/>
              </a:rPr>
              <a:t>2016-09-08</a:t>
            </a:r>
            <a:endParaRPr lang="pl-PL" sz="1100" b="0" strike="noStrike" spc="-1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10210680" y="6602040"/>
            <a:ext cx="639720" cy="237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0AC1ADB-6319-4048-ADBC-51CCEB496AD6}" type="slidenum">
              <a:rPr lang="pl-PL" sz="1100" b="0" strike="noStrike" spc="-1">
                <a:solidFill>
                  <a:srgbClr val="E5E8E8"/>
                </a:solidFill>
                <a:latin typeface="Calibri"/>
              </a:rPr>
              <a:t>‹#›</a:t>
            </a:fld>
            <a:endParaRPr lang="pl-PL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58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4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-5811142" y="1373403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1341000" y="2929161"/>
            <a:ext cx="9509400" cy="793038"/>
          </a:xfrm>
        </p:spPr>
        <p:txBody>
          <a:bodyPr/>
          <a:lstStyle/>
          <a:p>
            <a:endParaRPr lang="pl-PL" sz="2000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25675" y="722040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A62E08F-2A21-47F9-8859-06C4916A8AC5}"/>
              </a:ext>
            </a:extLst>
          </p:cNvPr>
          <p:cNvSpPr/>
          <p:nvPr/>
        </p:nvSpPr>
        <p:spPr>
          <a:xfrm>
            <a:off x="119337" y="260648"/>
            <a:ext cx="99371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ROZWÓJ SIECI OŚRODKÓW WSPARCIA DLA OSÓB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 ZABURZENIAMI PSYCHICZNYMI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DOTACJA-PRIORYTETY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1) tworzenie nowych środowiskowych domów samopomocy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(likwidacja tzw. „białych plam”)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tworzenie nowych środowiskowych domów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 osób ze spectrum autyzmu                                        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niepełnosprawnościami sprzężonymi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3) tworzenie nowych miejsc w nowych bądź istniejących środowiskowych domach samopomocy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 związku z możliwością przyjęcia osób ze spectrum autyzmu bądź niepełnosprawnościami sprzężonymi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tworzenie nowych domów lub klubów samopomocy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 osób z zaburzeniami psychicznymi (w tym filie istniejących domów), na terenach gmin lub powiatów,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gdzie w populacji mieszkańców znaczący udział mają osoby z zaburzeniami </a:t>
            </a:r>
            <a:r>
              <a:rPr kumimoji="0" lang="pl-PL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psychicznymi,a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obecna infrastruktura nie zabezpiecza ich potrzeb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5) utrzymanie standardów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 istniejących środowiskowych domach samopomocy.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5600BEA-AFAA-43A7-9E0A-BC4EB1BAF622}"/>
              </a:ext>
            </a:extLst>
          </p:cNvPr>
          <p:cNvSpPr/>
          <p:nvPr/>
        </p:nvSpPr>
        <p:spPr>
          <a:xfrm>
            <a:off x="479376" y="260648"/>
            <a:ext cx="86646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ROZWÓJ SIECI OŚRODKÓW WSPARCIA DLA OSÓB </a:t>
            </a:r>
          </a:p>
          <a:p>
            <a:pPr lvl="0"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ZABURZENIAMI PSYCHICZNYMI </a:t>
            </a:r>
            <a:br>
              <a:rPr lang="pl-PL" sz="2400" b="1" dirty="0">
                <a:solidFill>
                  <a:srgbClr val="002060"/>
                </a:solidFill>
                <a:latin typeface="Calibri Light"/>
              </a:rPr>
            </a:br>
            <a:r>
              <a:rPr lang="pl-PL" sz="2800" b="1" dirty="0">
                <a:solidFill>
                  <a:srgbClr val="002060"/>
                </a:solidFill>
                <a:latin typeface="Calibri Light"/>
              </a:rPr>
              <a:t>2021 r.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25239A2-12AB-42A8-B01F-A9DAFE818560}"/>
              </a:ext>
            </a:extLst>
          </p:cNvPr>
          <p:cNvSpPr/>
          <p:nvPr/>
        </p:nvSpPr>
        <p:spPr>
          <a:xfrm>
            <a:off x="335360" y="1522532"/>
            <a:ext cx="92890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 algn="just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</a:rPr>
              <a:t>GMINA KALWARIA ZEBRZYDOWSKA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>
                <a:solidFill>
                  <a:srgbClr val="0067AC"/>
                </a:solidFill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</a:rPr>
              <a:t>2 010.954,00 zł</a:t>
            </a:r>
            <a:r>
              <a:rPr lang="pl-PL" sz="2000" dirty="0">
                <a:solidFill>
                  <a:srgbClr val="FF0000"/>
                </a:solidFill>
              </a:rPr>
              <a:t>  </a:t>
            </a:r>
            <a:r>
              <a:rPr lang="pl-PL" sz="2000" dirty="0">
                <a:solidFill>
                  <a:srgbClr val="0067AC"/>
                </a:solidFill>
              </a:rPr>
              <a:t>Środowiskowy Dom Samopomocy w Kalwarii Zebrzydowskiej na </a:t>
            </a:r>
            <a:r>
              <a:rPr lang="pl-PL" sz="2000" b="1" dirty="0">
                <a:solidFill>
                  <a:srgbClr val="0067AC"/>
                </a:solidFill>
              </a:rPr>
              <a:t>30</a:t>
            </a:r>
            <a:r>
              <a:rPr lang="pl-PL" sz="2000" dirty="0">
                <a:solidFill>
                  <a:srgbClr val="0067AC"/>
                </a:solidFill>
              </a:rPr>
              <a:t> miejsc, w tym                 </a:t>
            </a:r>
            <a:r>
              <a:rPr lang="pl-PL" sz="2000" b="1" dirty="0">
                <a:solidFill>
                  <a:srgbClr val="0067AC"/>
                </a:solidFill>
              </a:rPr>
              <a:t>5</a:t>
            </a:r>
            <a:r>
              <a:rPr lang="pl-PL" sz="2000" dirty="0">
                <a:solidFill>
                  <a:srgbClr val="0067AC"/>
                </a:solidFill>
              </a:rPr>
              <a:t> dla osób ze spectrum autyzmu lub z niepełnosprawnościami sprzężonymi - dotacja przyznana w 2019 i 2020 roku</a:t>
            </a:r>
          </a:p>
          <a:p>
            <a:pPr marL="274320" lvl="0" indent="-228600" algn="just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</a:rPr>
              <a:t>GMINA MSZANA DOLNA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>
                <a:solidFill>
                  <a:srgbClr val="0067AC"/>
                </a:solidFill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</a:rPr>
              <a:t>440.405,00 zł </a:t>
            </a:r>
            <a:r>
              <a:rPr lang="pl-PL" sz="2000" dirty="0">
                <a:solidFill>
                  <a:srgbClr val="0067AC"/>
                </a:solidFill>
              </a:rPr>
              <a:t>Środowiskowy Dom Samopomocy w Mszanie Górnej na </a:t>
            </a:r>
            <a:r>
              <a:rPr lang="pl-PL" sz="2000" b="1" dirty="0">
                <a:solidFill>
                  <a:srgbClr val="0067AC"/>
                </a:solidFill>
              </a:rPr>
              <a:t>40</a:t>
            </a:r>
            <a:r>
              <a:rPr lang="pl-PL" sz="2000" dirty="0">
                <a:solidFill>
                  <a:srgbClr val="0067AC"/>
                </a:solidFill>
              </a:rPr>
              <a:t> miejsc, w tym </a:t>
            </a:r>
            <a:r>
              <a:rPr lang="pl-PL" sz="2000" b="1" dirty="0">
                <a:solidFill>
                  <a:srgbClr val="0067AC"/>
                </a:solidFill>
              </a:rPr>
              <a:t>7</a:t>
            </a:r>
            <a:r>
              <a:rPr lang="pl-PL" sz="2000" dirty="0">
                <a:solidFill>
                  <a:srgbClr val="0067AC"/>
                </a:solidFill>
              </a:rPr>
              <a:t> dla osób ze spectrum autyzmu lub z niepełnosprawnościami sprzężonymi – dotacja przyznana w 2021 roku</a:t>
            </a:r>
          </a:p>
          <a:p>
            <a:pPr marL="274320" lvl="0" indent="-228600" algn="just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</a:rPr>
              <a:t>POWIAT BOCHEŃSKI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>
                <a:solidFill>
                  <a:srgbClr val="0067AC"/>
                </a:solidFill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</a:rPr>
              <a:t>1 921.107,00 zł </a:t>
            </a:r>
            <a:r>
              <a:rPr lang="pl-PL" sz="2000" dirty="0">
                <a:solidFill>
                  <a:srgbClr val="0067AC"/>
                </a:solidFill>
              </a:rPr>
              <a:t>Środowiskowy Dom Samopomocy w Cerekwi na </a:t>
            </a:r>
            <a:r>
              <a:rPr lang="pl-PL" sz="2000" b="1" dirty="0">
                <a:solidFill>
                  <a:srgbClr val="0067AC"/>
                </a:solidFill>
              </a:rPr>
              <a:t>40</a:t>
            </a:r>
            <a:r>
              <a:rPr lang="pl-PL" sz="2000" dirty="0">
                <a:solidFill>
                  <a:srgbClr val="0067AC"/>
                </a:solidFill>
              </a:rPr>
              <a:t> miejsc, w tym </a:t>
            </a:r>
            <a:r>
              <a:rPr lang="pl-PL" sz="2000" b="1" dirty="0">
                <a:solidFill>
                  <a:srgbClr val="0067AC"/>
                </a:solidFill>
              </a:rPr>
              <a:t>12</a:t>
            </a:r>
            <a:r>
              <a:rPr lang="pl-PL" sz="2000" dirty="0">
                <a:solidFill>
                  <a:srgbClr val="0067AC"/>
                </a:solidFill>
              </a:rPr>
              <a:t> dla osób ze spectrum autyzmu lub z niepełnosprawnościami sprzężonymi – dotacja przyznana w 2021 roku</a:t>
            </a:r>
          </a:p>
        </p:txBody>
      </p:sp>
    </p:spTree>
    <p:extLst>
      <p:ext uri="{BB962C8B-B14F-4D97-AF65-F5344CB8AC3E}">
        <p14:creationId xmlns:p14="http://schemas.microsoft.com/office/powerpoint/2010/main" val="23536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289BBE1-815A-7B3D-2F8E-DBF338C8E157}"/>
              </a:ext>
            </a:extLst>
          </p:cNvPr>
          <p:cNvSpPr txBox="1"/>
          <p:nvPr/>
        </p:nvSpPr>
        <p:spPr>
          <a:xfrm>
            <a:off x="623392" y="476672"/>
            <a:ext cx="871296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ROZWÓJ SIECI OŚRODKÓW WSPARCIA DLA OSÓB 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ZABURZENIAMI PSYCHICZNYMI</a:t>
            </a:r>
            <a:br>
              <a:rPr lang="pl-PL" sz="2400" b="1" dirty="0">
                <a:solidFill>
                  <a:srgbClr val="002060"/>
                </a:solidFill>
                <a:latin typeface="Calibri Light"/>
              </a:rPr>
            </a:br>
            <a:r>
              <a:rPr lang="pl-PL" sz="2800" b="1" dirty="0">
                <a:solidFill>
                  <a:srgbClr val="002060"/>
                </a:solidFill>
                <a:latin typeface="Calibri Light"/>
              </a:rPr>
              <a:t>2022 r.</a:t>
            </a:r>
            <a:endParaRPr lang="pl-PL" sz="2800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A9FC83-A79C-443F-8FCC-9C00C4C5B52F}"/>
              </a:ext>
            </a:extLst>
          </p:cNvPr>
          <p:cNvSpPr/>
          <p:nvPr/>
        </p:nvSpPr>
        <p:spPr>
          <a:xfrm>
            <a:off x="911424" y="2759586"/>
            <a:ext cx="8232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 algn="just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DOBCZYCE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19.400,00 zł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Środowiskowy Dom Samopomocy w Dobczycach na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miejsc, w tym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dla osób ze spectrum autyzmu lub z niepełnosprawnościami sprzężonymi</a:t>
            </a:r>
          </a:p>
        </p:txBody>
      </p:sp>
    </p:spTree>
    <p:extLst>
      <p:ext uri="{BB962C8B-B14F-4D97-AF65-F5344CB8AC3E}">
        <p14:creationId xmlns:p14="http://schemas.microsoft.com/office/powerpoint/2010/main" val="2318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289BBE1-815A-7B3D-2F8E-DBF338C8E157}"/>
              </a:ext>
            </a:extLst>
          </p:cNvPr>
          <p:cNvSpPr txBox="1"/>
          <p:nvPr/>
        </p:nvSpPr>
        <p:spPr>
          <a:xfrm>
            <a:off x="695400" y="425569"/>
            <a:ext cx="871296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ROZWÓJ SIECI OŚRODKÓW WSPARCIA DLA OSÓB 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ZABURZENIAMI PSYCHICZNYMI</a:t>
            </a:r>
            <a:br>
              <a:rPr lang="pl-PL" sz="2400" b="1" dirty="0">
                <a:solidFill>
                  <a:srgbClr val="002060"/>
                </a:solidFill>
                <a:latin typeface="Calibri Light"/>
              </a:rPr>
            </a:br>
            <a:r>
              <a:rPr lang="pl-PL" sz="2800" b="1" dirty="0">
                <a:solidFill>
                  <a:srgbClr val="002060"/>
                </a:solidFill>
                <a:latin typeface="Calibri Light"/>
              </a:rPr>
              <a:t>2023 r.</a:t>
            </a:r>
            <a:endParaRPr lang="pl-PL" sz="2800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30A2A5-CEDB-A5AE-2136-DB07D336469F}"/>
              </a:ext>
            </a:extLst>
          </p:cNvPr>
          <p:cNvSpPr txBox="1"/>
          <p:nvPr/>
        </p:nvSpPr>
        <p:spPr>
          <a:xfrm>
            <a:off x="263352" y="1916832"/>
            <a:ext cx="9937104" cy="379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KLUCZE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782.480,00 zł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Środowiskowy Dom Samopomocy w Kluczach-Osadzie na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miejsc,</a:t>
            </a:r>
            <a:b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dla osób ze spectrum autyzmu lub z niepełnosprawnościami sprzężonymi – dotacja przyznana w 2022 i 2023 roku.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RACŁAWICE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316.748,00 zł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Filia Środowiskowego Domu Samopomocy w Marchocicach na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miejsc, w tym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dla osób ze spectrum autyzmu lub z niepełnosprawnościami sprzężonymi – dotacja przyznana w 2023 roku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POWIAT OŚWIĘCIMSKI</a:t>
            </a: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przyznane środki w wysokości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113.490,00 zł 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Środowiskowy Dom Samopomocy w Brzeszczach na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miejsc, w tym </a:t>
            </a:r>
            <a:r>
              <a:rPr lang="pl-PL" sz="2000" b="1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l-PL" sz="2000" dirty="0">
                <a:solidFill>
                  <a:srgbClr val="0067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dla osób ze spectrum autyzmu lub                     z niepełnosprawnościami sprzężonymi – dotacja przyznana w 2023 roku.</a:t>
            </a:r>
          </a:p>
          <a:p>
            <a:pPr marL="274320" marR="0" lvl="0" indent="-22860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7AC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289BBE1-815A-7B3D-2F8E-DBF338C8E157}"/>
              </a:ext>
            </a:extLst>
          </p:cNvPr>
          <p:cNvSpPr txBox="1"/>
          <p:nvPr/>
        </p:nvSpPr>
        <p:spPr>
          <a:xfrm>
            <a:off x="983432" y="548680"/>
            <a:ext cx="87129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ROZWÓJ SIECI OŚRODKÓW WSPARCIA DLA OSÓB </a:t>
            </a:r>
          </a:p>
          <a:p>
            <a:pPr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ZABURZENIAMI PSYCHICZNYMI</a:t>
            </a:r>
            <a:br>
              <a:rPr lang="pl-PL" sz="2400" b="1" dirty="0">
                <a:solidFill>
                  <a:srgbClr val="002060"/>
                </a:solidFill>
                <a:latin typeface="Calibri Light"/>
              </a:rPr>
            </a:br>
            <a:r>
              <a:rPr lang="pl-PL" sz="2400" b="1" dirty="0">
                <a:solidFill>
                  <a:srgbClr val="002060"/>
                </a:solidFill>
                <a:latin typeface="Calibri Light"/>
              </a:rPr>
              <a:t>2024 r.</a:t>
            </a:r>
            <a:endParaRPr lang="pl-PL" sz="2400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30A2A5-CEDB-A5AE-2136-DB07D336469F}"/>
              </a:ext>
            </a:extLst>
          </p:cNvPr>
          <p:cNvSpPr txBox="1"/>
          <p:nvPr/>
        </p:nvSpPr>
        <p:spPr>
          <a:xfrm>
            <a:off x="191344" y="1628801"/>
            <a:ext cx="10081120" cy="523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002060"/>
                </a:solidFill>
              </a:rPr>
              <a:t>GMINA DOBCZYCE </a:t>
            </a:r>
            <a:r>
              <a:rPr lang="pl-PL" dirty="0">
                <a:solidFill>
                  <a:srgbClr val="0067AC"/>
                </a:solidFill>
              </a:rPr>
              <a:t>– przyznane środki w wysokości </a:t>
            </a:r>
            <a:r>
              <a:rPr lang="pl-PL" b="1" dirty="0">
                <a:solidFill>
                  <a:srgbClr val="FF0000"/>
                </a:solidFill>
              </a:rPr>
              <a:t>17 554 zł                                                                     </a:t>
            </a:r>
            <a:r>
              <a:rPr lang="pl-PL" dirty="0">
                <a:solidFill>
                  <a:srgbClr val="0067AC"/>
                </a:solidFill>
              </a:rPr>
              <a:t>Środowiskowy Dom Samopomocy w Dobczycach na utworzenie </a:t>
            </a:r>
            <a:r>
              <a:rPr lang="pl-PL" b="1" dirty="0">
                <a:solidFill>
                  <a:srgbClr val="0067AC"/>
                </a:solidFill>
              </a:rPr>
              <a:t>2</a:t>
            </a:r>
            <a:r>
              <a:rPr lang="pl-PL" dirty="0">
                <a:solidFill>
                  <a:srgbClr val="0067AC"/>
                </a:solidFill>
              </a:rPr>
              <a:t> miejsc dla osób ze spectrum autyzmu lub z niepełnosprawnościami sprzężonymi – dotacja przyznana w 2024 roku.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002060"/>
                </a:solidFill>
              </a:rPr>
              <a:t>GMINA KRAKÓW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67AC"/>
                </a:solidFill>
              </a:rPr>
              <a:t>– przyznane środki w wysokości </a:t>
            </a:r>
            <a:r>
              <a:rPr lang="pl-PL" b="1" dirty="0">
                <a:solidFill>
                  <a:srgbClr val="FF0000"/>
                </a:solidFill>
              </a:rPr>
              <a:t>17 554 zł </a:t>
            </a:r>
            <a:r>
              <a:rPr lang="pl-PL" dirty="0">
                <a:solidFill>
                  <a:srgbClr val="0067AC"/>
                </a:solidFill>
              </a:rPr>
              <a:t>Środowiskowy Dom Samopomocy                        w Krakowie, ul. Olszańska 5 na utworzenie </a:t>
            </a:r>
            <a:r>
              <a:rPr lang="pl-PL" b="1" dirty="0">
                <a:solidFill>
                  <a:srgbClr val="0067AC"/>
                </a:solidFill>
              </a:rPr>
              <a:t>2</a:t>
            </a:r>
            <a:r>
              <a:rPr lang="pl-PL" dirty="0">
                <a:solidFill>
                  <a:srgbClr val="0067AC"/>
                </a:solidFill>
              </a:rPr>
              <a:t> miejsc dla osób ze spectrum autyzmu lub                                            z niepełnosprawnościami sprzężonymi – dotacja przyznana w 2024 roku</a:t>
            </a:r>
          </a:p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002060"/>
                </a:solidFill>
              </a:rPr>
              <a:t>GMINA KLUCZE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67AC"/>
                </a:solidFill>
              </a:rPr>
              <a:t>– przyznane środki w wysokości </a:t>
            </a:r>
            <a:r>
              <a:rPr lang="pl-PL" b="1" dirty="0">
                <a:solidFill>
                  <a:srgbClr val="FF0000"/>
                </a:solidFill>
              </a:rPr>
              <a:t>35 106 zł </a:t>
            </a:r>
            <a:r>
              <a:rPr lang="pl-PL" dirty="0">
                <a:solidFill>
                  <a:srgbClr val="0067AC"/>
                </a:solidFill>
              </a:rPr>
              <a:t>Środowiskowy Dom Samopomocy                            w  Kluczach-Osadzie 15 na utworzenie </a:t>
            </a:r>
            <a:r>
              <a:rPr lang="pl-PL" b="1" dirty="0">
                <a:solidFill>
                  <a:srgbClr val="0067AC"/>
                </a:solidFill>
              </a:rPr>
              <a:t>4</a:t>
            </a:r>
            <a:r>
              <a:rPr lang="pl-PL" dirty="0">
                <a:solidFill>
                  <a:srgbClr val="0067AC"/>
                </a:solidFill>
              </a:rPr>
              <a:t> miejsc dla osób ze spectrum autyzmu lub                                                 z niepełnosprawnościami sprzężonymi – dotacja przyznana w 2024 roku.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002060"/>
                </a:solidFill>
              </a:rPr>
              <a:t>POWIAT WIELICKI </a:t>
            </a:r>
            <a:r>
              <a:rPr lang="pl-PL" dirty="0">
                <a:solidFill>
                  <a:srgbClr val="0067AC"/>
                </a:solidFill>
              </a:rPr>
              <a:t>– przyznane środki w wysokości </a:t>
            </a:r>
            <a:r>
              <a:rPr lang="pl-PL" b="1" dirty="0">
                <a:solidFill>
                  <a:srgbClr val="FF0000"/>
                </a:solidFill>
              </a:rPr>
              <a:t>35 106 zł </a:t>
            </a:r>
            <a:r>
              <a:rPr lang="pl-PL" dirty="0">
                <a:solidFill>
                  <a:srgbClr val="0067AC"/>
                </a:solidFill>
              </a:rPr>
              <a:t>Środowiskowy Dom Samopomocy                        w  Śledziejowicach na utworzenie </a:t>
            </a:r>
            <a:r>
              <a:rPr lang="pl-PL" b="1" dirty="0">
                <a:solidFill>
                  <a:srgbClr val="0067AC"/>
                </a:solidFill>
              </a:rPr>
              <a:t>4</a:t>
            </a:r>
            <a:r>
              <a:rPr lang="pl-PL" dirty="0">
                <a:solidFill>
                  <a:srgbClr val="0067AC"/>
                </a:solidFill>
              </a:rPr>
              <a:t> miejsc dla osób ze spectrum autyzmu lub z niepełnosprawnościami sprzężonymi – dotacja przyznana w 2024 roku.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rgbClr val="0067AC"/>
              </a:buClr>
              <a:buSzPct val="80000"/>
              <a:buFont typeface="Wingdings" pitchFamily="2" charset="2"/>
              <a:buChar char="§"/>
              <a:defRPr/>
            </a:pPr>
            <a:r>
              <a:rPr lang="pl-PL" b="1" dirty="0">
                <a:solidFill>
                  <a:srgbClr val="002060"/>
                </a:solidFill>
              </a:rPr>
              <a:t>GMINA MIECHÓW </a:t>
            </a:r>
            <a:r>
              <a:rPr lang="pl-PL" dirty="0">
                <a:solidFill>
                  <a:srgbClr val="0067AC"/>
                </a:solidFill>
              </a:rPr>
              <a:t>– przyznane środki w wysokości </a:t>
            </a:r>
            <a:r>
              <a:rPr lang="pl-PL" b="1" dirty="0">
                <a:solidFill>
                  <a:srgbClr val="FF0000"/>
                </a:solidFill>
              </a:rPr>
              <a:t>1.519.225 zł </a:t>
            </a:r>
            <a:r>
              <a:rPr lang="pl-PL" dirty="0">
                <a:solidFill>
                  <a:srgbClr val="0067AC"/>
                </a:solidFill>
              </a:rPr>
              <a:t>Środowiskowy Dom Samopomocy                 w Miechowie, ul. Szpitalna, na utworzenie </a:t>
            </a:r>
            <a:r>
              <a:rPr lang="pl-PL" b="1" dirty="0">
                <a:solidFill>
                  <a:srgbClr val="0067AC"/>
                </a:solidFill>
              </a:rPr>
              <a:t>10</a:t>
            </a:r>
            <a:r>
              <a:rPr lang="pl-PL" dirty="0">
                <a:solidFill>
                  <a:srgbClr val="0067AC"/>
                </a:solidFill>
              </a:rPr>
              <a:t> miejsc w tym</a:t>
            </a:r>
            <a:r>
              <a:rPr lang="pl-PL" b="1" dirty="0">
                <a:solidFill>
                  <a:srgbClr val="0067AC"/>
                </a:solidFill>
              </a:rPr>
              <a:t> 3 </a:t>
            </a:r>
            <a:r>
              <a:rPr lang="pl-PL" dirty="0">
                <a:solidFill>
                  <a:srgbClr val="0067AC"/>
                </a:solidFill>
              </a:rPr>
              <a:t>dla osób ze spectrum autyzmu lub                        z niepełnosprawnościami sprzężonymi – dotacja przyznana w 2024 roku.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7AC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07520" y="1484640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25552" y="3184485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61890" y="826204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47528" y="262389"/>
            <a:ext cx="645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Średnia miesięczna wojewódzka kwota dotacji na jednego uczestnika środowiskowego domu samopomocy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770733" y="1046386"/>
          <a:ext cx="8754721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Stawka na miejsca podstawowe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Podwyższenie dotacji o 30% na uczestników z niepełnosprawnościami sprzężonymi lub spektrum autyzmu w ramach Programu „Za życiem”</a:t>
                      </a:r>
                      <a:endParaRPr lang="pl-PL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Kryterium dla osoby samotnie gospodarującej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Wskaźnik</a:t>
                      </a:r>
                      <a:r>
                        <a:rPr lang="pl-PL" sz="1100" b="0" baseline="0" dirty="0"/>
                        <a:t> % kryterium dla osoby samotnie gospodarującej stanowiący podstawę do obliczenia stawki </a:t>
                      </a:r>
                      <a:endParaRPr lang="pl-PL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1 752,50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525,75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701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1 752,50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525,75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701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2022</a:t>
                      </a:r>
                    </a:p>
                    <a:p>
                      <a:pPr algn="ctr"/>
                      <a:r>
                        <a:rPr lang="pl-PL" sz="900" b="0" i="1" dirty="0"/>
                        <a:t>(styczeń</a:t>
                      </a:r>
                      <a:r>
                        <a:rPr lang="pl-PL" sz="900" b="0" i="1" baseline="0" dirty="0"/>
                        <a:t> - wrzesień</a:t>
                      </a:r>
                      <a:r>
                        <a:rPr lang="pl-PL" sz="900" b="0" i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1 940</a:t>
                      </a:r>
                      <a:r>
                        <a:rPr lang="pl-PL" sz="1100" b="1" baseline="0" dirty="0"/>
                        <a:t> zł</a:t>
                      </a:r>
                      <a:endParaRPr lang="pl-PL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582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776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2022</a:t>
                      </a:r>
                    </a:p>
                    <a:p>
                      <a:pPr algn="ctr"/>
                      <a:r>
                        <a:rPr lang="pl-PL" sz="900" b="0" i="1" dirty="0"/>
                        <a:t>(październik</a:t>
                      </a:r>
                      <a:r>
                        <a:rPr lang="pl-PL" sz="900" b="0" i="1" baseline="0" dirty="0"/>
                        <a:t> - grudzień</a:t>
                      </a:r>
                      <a:r>
                        <a:rPr lang="pl-PL" sz="900" b="0" i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2 056,40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616,92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776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2 250,40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675,12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776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2024</a:t>
                      </a:r>
                    </a:p>
                    <a:p>
                      <a:pPr algn="ctr"/>
                      <a:r>
                        <a:rPr lang="pl-PL" sz="900" b="0" i="1" dirty="0"/>
                        <a:t>(styczeń</a:t>
                      </a:r>
                      <a:r>
                        <a:rPr lang="pl-PL" sz="900" b="0" i="1" baseline="0" dirty="0"/>
                        <a:t> - kwiecień</a:t>
                      </a:r>
                      <a:r>
                        <a:rPr lang="pl-PL" sz="900" b="0" i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2 250,40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675,12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776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2024</a:t>
                      </a:r>
                    </a:p>
                    <a:p>
                      <a:pPr algn="ctr"/>
                      <a:r>
                        <a:rPr lang="pl-PL" sz="900" b="0" i="1" dirty="0"/>
                        <a:t>(maj</a:t>
                      </a:r>
                      <a:r>
                        <a:rPr lang="pl-PL" sz="900" b="0" i="1" baseline="0" dirty="0"/>
                        <a:t> - grudzień</a:t>
                      </a:r>
                      <a:r>
                        <a:rPr lang="pl-PL" sz="900" b="0" i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2 483,20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744,96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776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/>
                        <a:t>320%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(3 232 zł)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(969,60 zł)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(1 010</a:t>
                      </a:r>
                      <a:r>
                        <a:rPr lang="pl-PL" sz="1100" b="0" i="1" baseline="0" dirty="0">
                          <a:solidFill>
                            <a:schemeClr val="accent6"/>
                          </a:solidFill>
                        </a:rPr>
                        <a:t> zł)</a:t>
                      </a:r>
                      <a:endParaRPr lang="pl-PL" sz="1100" b="0" i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pl-PL" sz="1100" b="0" i="1" dirty="0">
                          <a:solidFill>
                            <a:schemeClr val="accent6"/>
                          </a:solidFill>
                        </a:rPr>
                        <a:t>(320%)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71630" y="5238398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B3E3A"/>
                </a:solidFill>
                <a:effectLst/>
                <a:uLnTx/>
                <a:uFillTx/>
                <a:latin typeface="Arial"/>
              </a:rPr>
              <a:t>* Stawki przy założeniu </a:t>
            </a:r>
            <a:r>
              <a:rPr kumimoji="0" lang="pl-PL" sz="1100" b="0" i="0" u="sng" strike="noStrike" kern="1200" cap="none" spc="0" normalizeH="0" baseline="0" noProof="0" dirty="0">
                <a:ln>
                  <a:noFill/>
                </a:ln>
                <a:solidFill>
                  <a:srgbClr val="CB3E3A"/>
                </a:solidFill>
                <a:effectLst/>
                <a:uLnTx/>
                <a:uFillTx/>
                <a:latin typeface="Arial"/>
              </a:rPr>
              <a:t>proponowanego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B3E3A"/>
                </a:solidFill>
                <a:effectLst/>
                <a:uLnTx/>
                <a:uFillTx/>
                <a:latin typeface="Arial"/>
              </a:rPr>
              <a:t> przez MRPiPS od 1 stycznia 2025 roku wzrostu kryterium dla osoby samotnie gospodarującej do 1 010 zł oraz </a:t>
            </a:r>
            <a:r>
              <a:rPr kumimoji="0" lang="pl-PL" sz="1100" b="0" i="0" u="sng" strike="noStrike" kern="1200" cap="none" spc="0" normalizeH="0" baseline="0" noProof="0" dirty="0">
                <a:ln>
                  <a:noFill/>
                </a:ln>
                <a:solidFill>
                  <a:srgbClr val="CB3E3A"/>
                </a:solidFill>
                <a:effectLst/>
                <a:uLnTx/>
                <a:uFillTx/>
                <a:latin typeface="Arial"/>
              </a:rPr>
              <a:t>utrzymania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CB3E3A"/>
                </a:solidFill>
                <a:effectLst/>
                <a:uLnTx/>
                <a:uFillTx/>
                <a:latin typeface="Arial"/>
              </a:rPr>
              <a:t> przez MRPiPS wskaźnika procentowego przy obliczaniu stawki na poziomie 320%. </a:t>
            </a:r>
          </a:p>
        </p:txBody>
      </p:sp>
      <p:sp>
        <p:nvSpPr>
          <p:cNvPr id="6" name="Strzałka w dół 5"/>
          <p:cNvSpPr/>
          <p:nvPr/>
        </p:nvSpPr>
        <p:spPr>
          <a:xfrm rot="10800000">
            <a:off x="7464152" y="2800129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Strzałka w dół 10"/>
          <p:cNvSpPr/>
          <p:nvPr/>
        </p:nvSpPr>
        <p:spPr>
          <a:xfrm rot="10800000">
            <a:off x="9120336" y="3184485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Strzałka w dół 11"/>
          <p:cNvSpPr/>
          <p:nvPr/>
        </p:nvSpPr>
        <p:spPr>
          <a:xfrm rot="10800000">
            <a:off x="9120336" y="3568841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Strzałka w dół 14"/>
          <p:cNvSpPr/>
          <p:nvPr/>
        </p:nvSpPr>
        <p:spPr>
          <a:xfrm rot="10800000">
            <a:off x="9120336" y="4338357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Strzałka w dół 15"/>
          <p:cNvSpPr/>
          <p:nvPr/>
        </p:nvSpPr>
        <p:spPr>
          <a:xfrm rot="10800000">
            <a:off x="993876" y="5913220"/>
            <a:ext cx="61564" cy="137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27448" y="5877272"/>
            <a:ext cx="4320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wzrost składnika mającego bezpośredni wpływ na zwiększenie stawek</a:t>
            </a:r>
          </a:p>
        </p:txBody>
      </p:sp>
      <p:sp>
        <p:nvSpPr>
          <p:cNvPr id="17" name="Strzałka w dół 16"/>
          <p:cNvSpPr/>
          <p:nvPr/>
        </p:nvSpPr>
        <p:spPr>
          <a:xfrm rot="10800000">
            <a:off x="7470249" y="4776611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8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07520" y="1484640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63646" y="3428999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61890" y="1167234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47528" y="262389"/>
            <a:ext cx="645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Budżet na 2024 rok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1344" y="724054"/>
            <a:ext cx="100636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Limit przyznany ustawą budżetową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 przyznany ustawą budżetową na rok 2024 łącznie w rozdziale 85203 – Ośrodki wsparcia wynosił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89 521 000 zł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zawierał: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pełne zabezpieczenie wszystkich miejsc podstawowych po stawce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2 250,40 zł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cały rok 2024.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zabezpieczenie na 7 miesięcy roku podwyższenia dotacji o 30% w ramach programu „Za życiem”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pełne zabezpieczenie miejsc w klubach samopomocy na rok 2024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dodatkowe 120.000 zł jako zwiększenie dotacji dla 4 miejsc całodobowych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maksymalne na zabezpieczenie zadania w zakresie miejsc: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91 767 959,04 zł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4E52D1-99B9-428F-B963-D777DDDF7DDE}"/>
              </a:ext>
            </a:extLst>
          </p:cNvPr>
          <p:cNvSpPr/>
          <p:nvPr/>
        </p:nvSpPr>
        <p:spPr>
          <a:xfrm>
            <a:off x="1055440" y="942393"/>
            <a:ext cx="8106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Rezerwa celowa na utworzenie nowych miejsc w 2024 roku.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28296BE-4987-4BB0-967D-BA5A0FB63D06}"/>
              </a:ext>
            </a:extLst>
          </p:cNvPr>
          <p:cNvSpPr/>
          <p:nvPr/>
        </p:nvSpPr>
        <p:spPr>
          <a:xfrm>
            <a:off x="2711625" y="476672"/>
            <a:ext cx="469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Budżet na 2024 rok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E9B0E83-E8A5-4C35-B34D-A7F076FE7FEF}"/>
              </a:ext>
            </a:extLst>
          </p:cNvPr>
          <p:cNvSpPr/>
          <p:nvPr/>
        </p:nvSpPr>
        <p:spPr>
          <a:xfrm>
            <a:off x="479376" y="1628800"/>
            <a:ext cx="9289032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l-PL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Małopolski przyznano kwotę </a:t>
            </a:r>
            <a:r>
              <a:rPr lang="pl-PL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1 624 543,72 zł </a:t>
            </a:r>
            <a:r>
              <a:rPr lang="pl-PL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przeznaczeniem na finansowanie zadań związanych z rozwojem sieci ośrodków wsparcia dla osób                  z zaburzeniami psychicznymi, w tym na utworzenie nowych miejsc i ich utrzymanie, oraz w związku  z realizacją działania wynikającego z Programu kompleksowego wsparcia dla rodzin „Za życiem”.</a:t>
            </a:r>
            <a:endParaRPr lang="pl-PL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37D99EE-086B-4F54-B823-CA5E1BEC965B}"/>
              </a:ext>
            </a:extLst>
          </p:cNvPr>
          <p:cNvSpPr/>
          <p:nvPr/>
        </p:nvSpPr>
        <p:spPr>
          <a:xfrm>
            <a:off x="1847529" y="332656"/>
            <a:ext cx="556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Budżet na 2024 rok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19068E6-59A5-4B70-B74B-5DCB3BD4745E}"/>
              </a:ext>
            </a:extLst>
          </p:cNvPr>
          <p:cNvSpPr/>
          <p:nvPr/>
        </p:nvSpPr>
        <p:spPr>
          <a:xfrm>
            <a:off x="371364" y="688050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Rezerwa celowa na zwiększenie średniej kwoty dotacji na uczestnika ŚDS w 2024 roku</a:t>
            </a: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BD252E5-386F-45BC-B340-52133E4AF7AF}"/>
              </a:ext>
            </a:extLst>
          </p:cNvPr>
          <p:cNvSpPr/>
          <p:nvPr/>
        </p:nvSpPr>
        <p:spPr>
          <a:xfrm>
            <a:off x="263352" y="1412776"/>
            <a:ext cx="9721080" cy="488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Małopolski przyznano kwotę </a:t>
            </a:r>
            <a:r>
              <a:rPr lang="pl-PL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6 061 041,12 zł </a:t>
            </a:r>
            <a:r>
              <a:rPr lang="pl-PL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przeznaczeniem na zwiększenie średniej wojewódzkiej kwoty dotacji na uczestnika środowiskowego domu samopomocy w 2024 roku.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Średnia wojewódzka kwota dotacji będzie stanowiła </a:t>
            </a:r>
            <a:r>
              <a:rPr lang="pl-PL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320%</a:t>
            </a:r>
            <a:r>
              <a:rPr lang="pl-PL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kryterium dochodowego osoby samotnie gospodarującej (tj. </a:t>
            </a:r>
            <a:r>
              <a:rPr lang="pl-PL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2 483,20 zł</a:t>
            </a:r>
            <a:r>
              <a:rPr lang="pl-PL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Zwiększenie średniej miesięcznej wojewódzkiej kwoty dotacji na jednego uczestnika środowiskowego domu samopomocy powoduje jednocześnie wzrost kwoty podwyższenia dotacji o 30% na uczestników z niepełnosprawnościami sprzężonymi lub spektrum autyzmu w ramach Programu „Za życiem” (kwota podwyższenia wynosić będzie </a:t>
            </a:r>
            <a:r>
              <a:rPr lang="pl-PL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744,96 zł</a:t>
            </a:r>
            <a:r>
              <a:rPr lang="pl-PL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088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335360" y="1615122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25552" y="3184485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61890" y="569800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47528" y="262389"/>
            <a:ext cx="645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Budżet na 2024 rok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07520" y="890039"/>
            <a:ext cx="965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Rezerwa celowa na zwiększenie średniej kwoty dotacji na uczestnika ŚDS w 2024 roku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35360" y="1997381"/>
            <a:ext cx="972836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Zwiększenie średniej wojewódzkiej kwoty dotacji dotyczyć będzie okresu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maj – grudzień 2024 roku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Środki z rezerwy celowej zabezpieczają: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zwiększenie stawki podstawowej w okresie maj – grudzień 2024 roku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podwyższenie stawki podstawowej o 30% w okresie </a:t>
            </a:r>
            <a:r>
              <a:rPr kumimoji="0" lang="pl-PL" sz="2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maj – lipiec 2024 roku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3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51A4117-5E1A-EBDF-087B-049277098383}"/>
              </a:ext>
            </a:extLst>
          </p:cNvPr>
          <p:cNvSpPr txBox="1"/>
          <p:nvPr/>
        </p:nvSpPr>
        <p:spPr>
          <a:xfrm>
            <a:off x="1775520" y="1751618"/>
            <a:ext cx="7368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Środowiskowe Domy Samopomocy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województwo małopolskie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Kraków, </a:t>
            </a:r>
            <a:r>
              <a:rPr lang="pl-PL" sz="2000" dirty="0">
                <a:solidFill>
                  <a:srgbClr val="000000"/>
                </a:solidFill>
                <a:latin typeface="Calibri"/>
              </a:rPr>
              <a:t>17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czerwca 2024 r.</a:t>
            </a:r>
          </a:p>
        </p:txBody>
      </p:sp>
    </p:spTree>
    <p:extLst>
      <p:ext uri="{BB962C8B-B14F-4D97-AF65-F5344CB8AC3E}">
        <p14:creationId xmlns:p14="http://schemas.microsoft.com/office/powerpoint/2010/main" val="22691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07520" y="1484640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25552" y="3184485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61890" y="484410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47528" y="262389"/>
            <a:ext cx="645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Budżet na 2024 rok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5720" y="667034"/>
            <a:ext cx="960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C. Rezerwa celowa na zwiększenie średniej kwoty dotacji na uczestnika ŚDS w 2024 roku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54456" y="1194203"/>
            <a:ext cx="989954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Uzupełnienie budżetów wojewodów o brakujące środki na miejsca w ramach Programu „Za życiem” za okres sierpień – grudzień obejmujące także zwiększenie stawki, będzie dokonane odrębnymi rezerwami celowymi  w terminie późniejszym.</a:t>
            </a:r>
          </a:p>
          <a:p>
            <a:pPr lvl="0">
              <a:defRPr/>
            </a:pP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chwili obecnej oczekujemy na decyzję Ministra Finansów, zwiększającą budżet Wojewody Małopolskiego w tym zakresie.</a:t>
            </a:r>
          </a:p>
          <a:p>
            <a:pPr lvl="0"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Informacja o stosownej korekcie dotychczasowego planu wydatków dla poszczególnych jednostek samorządu terytorialnego zostanie Państwu przesłana odrębnym pismem.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Środki finansowe stanowiące wyrównanie dotacji przekazanej w okresie maj - czerwiec 2024 roku, zostaną przesłane niezwłocznie po dokonaniu ww. korekty.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ABF0631-41D8-4BAE-8DC3-D9423D0A8436}"/>
              </a:ext>
            </a:extLst>
          </p:cNvPr>
          <p:cNvSpPr txBox="1"/>
          <p:nvPr/>
        </p:nvSpPr>
        <p:spPr>
          <a:xfrm>
            <a:off x="335360" y="116632"/>
            <a:ext cx="892899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ZADANIA WOJEWODY W ZAKRESIE NADZORU NAD ŚRODOWISKOWYMI DOMAMI SAMOPOMOCY</a:t>
            </a:r>
          </a:p>
          <a:p>
            <a:pPr algn="ctr"/>
            <a:endParaRPr lang="pl-PL" sz="2400" b="1" dirty="0">
              <a:solidFill>
                <a:srgbClr val="000000"/>
              </a:solidFill>
            </a:endParaRPr>
          </a:p>
          <a:p>
            <a:pPr algn="ctr"/>
            <a:r>
              <a:rPr lang="pl-PL" sz="2400" b="1" dirty="0">
                <a:solidFill>
                  <a:srgbClr val="7030A0"/>
                </a:solidFill>
              </a:rPr>
              <a:t>Kontrola realizacji zadania</a:t>
            </a: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Zgodnie z art. 22  ustawy o pomocy społecznej do zadań Wojewody należy nadzór nad realizacją zadań samorządu gminnego, powiatowego i województwa, w tym nad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jakością działalności jednostek organizacyjnych pomocy społecznej oraz nad jakością usług (standardy), a także nad zgodnością zatrudnienia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pracowników                    z wymaganymi kwalifikacjami (dotyczy również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podmiotów niepublicznych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prowadzących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śds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podstawie umowy z organami administracji rządowej                           i samorządowej)</a:t>
            </a:r>
          </a:p>
          <a:p>
            <a:pPr algn="just"/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Postępowanie wyjaśniające</a:t>
            </a:r>
          </a:p>
          <a:p>
            <a:pPr algn="just"/>
            <a:endParaRPr lang="pl-PL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Ponadto do zakresu zadań Wojewody należy prowadzenie postępowań wyjaśniających dotyczących przekazanych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skarg na działalność środowiskowych domów samopomocy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algn="ctr"/>
            <a:endParaRPr lang="pl-PL" sz="2000" dirty="0">
              <a:solidFill>
                <a:srgbClr val="000000"/>
              </a:solidFill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8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8155A9D-47B8-4EFC-A3AD-5BB48B97B09D}"/>
              </a:ext>
            </a:extLst>
          </p:cNvPr>
          <p:cNvSpPr/>
          <p:nvPr/>
        </p:nvSpPr>
        <p:spPr>
          <a:xfrm>
            <a:off x="263352" y="620689"/>
            <a:ext cx="888064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ZADANIA WOJEWODY W ZAKRESIE NADZORU NAD ŚRODOWISKOWYMI DOMAMI SAMOPOMOCY</a:t>
            </a:r>
          </a:p>
          <a:p>
            <a:pPr algn="ctr"/>
            <a:endParaRPr lang="pl-PL" dirty="0"/>
          </a:p>
          <a:p>
            <a:pPr algn="ctr"/>
            <a:r>
              <a:rPr lang="pl-PL" sz="2000" b="1" dirty="0">
                <a:solidFill>
                  <a:srgbClr val="7030A0"/>
                </a:solidFill>
              </a:rPr>
              <a:t>UZGADNIANIE  DOKUMENTACJI</a:t>
            </a:r>
          </a:p>
          <a:p>
            <a:pPr algn="ctr"/>
            <a:endParaRPr lang="pl-PL" sz="2000" b="1" dirty="0">
              <a:solidFill>
                <a:srgbClr val="7030A0"/>
              </a:solidFill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Kierownik  domu jest odpowiedzialny za opracowanie </a:t>
            </a: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regulaminu organizacyjnego, programu działalności domu i planu pracy domu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(plan pracy na każdy rok)                        w uzgodnieniu z Wojewodą </a:t>
            </a:r>
          </a:p>
          <a:p>
            <a:pPr algn="ctr"/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uzgodnieniu z Wojewodą dokumenty te zatwierdza jednostka prowadząca ośrodek lub jednostka zlecająca prowadzenie ośrodka</a:t>
            </a:r>
          </a:p>
          <a:p>
            <a:pPr algn="ctr"/>
            <a:endParaRPr lang="pl-PL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</a:rPr>
              <a:t>Wszelkie istotne zmiany organizacji Domu, w tym w szczególności </a:t>
            </a:r>
            <a:r>
              <a:rPr lang="pl-PL" sz="2000" b="1" dirty="0">
                <a:solidFill>
                  <a:srgbClr val="000000"/>
                </a:solidFill>
              </a:rPr>
              <a:t>dotyczące siedziby środowiskowego domu samopomocy lub typu Domu</a:t>
            </a:r>
            <a:r>
              <a:rPr lang="pl-PL" sz="2000" dirty="0">
                <a:solidFill>
                  <a:srgbClr val="000000"/>
                </a:solidFill>
              </a:rPr>
              <a:t>, wymagają uprzedniego uzgodnienia z Wojewodą Małopolskim.</a:t>
            </a:r>
          </a:p>
          <a:p>
            <a:pPr algn="ctr"/>
            <a:endParaRPr lang="pl-PL" sz="2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/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1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1C6FC41-F75F-4D03-8990-2F63D0AEA749}"/>
              </a:ext>
            </a:extLst>
          </p:cNvPr>
          <p:cNvSpPr txBox="1"/>
          <p:nvPr/>
        </p:nvSpPr>
        <p:spPr>
          <a:xfrm>
            <a:off x="839416" y="404664"/>
            <a:ext cx="82089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WYNIKI KONTROLI, POSTĘPOWAŃ WYJAŚNIAJĄCYCH </a:t>
            </a:r>
          </a:p>
          <a:p>
            <a:pPr algn="ctr"/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STWIERDZANE NIEPRAWIDŁOWOŚCI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zakresie zatrudnienia:</a:t>
            </a:r>
          </a:p>
          <a:p>
            <a:pPr algn="ctr"/>
            <a:endParaRPr lang="pl-PL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zatrudnianie na stanowisku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kierownika </a:t>
            </a:r>
            <a:r>
              <a:rPr lang="pl-PL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śds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osób nie posiadających kwalifikacji wymaganych przepisami prawa</a:t>
            </a:r>
          </a:p>
          <a:p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zatrudnianie pracowników Domu, którzy nie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posiadali                     co najmniej trzymiesięcznego doświadczenia zawodowego                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pracy z osobami z zaburzeniami psychicznymi</a:t>
            </a:r>
          </a:p>
          <a:p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niezapewnienie wymaganego wskaźnika zatrudnienia pracowników zespołu wspierająco-aktywizującego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niezapewnienie szkolenia pracowników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wchodzących                    w skład zespołu wspierająco aktywizującego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929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499368-9CE1-474F-B705-B26B0150649E}"/>
              </a:ext>
            </a:extLst>
          </p:cNvPr>
          <p:cNvSpPr txBox="1"/>
          <p:nvPr/>
        </p:nvSpPr>
        <p:spPr>
          <a:xfrm>
            <a:off x="479376" y="2420888"/>
            <a:ext cx="9217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pobieranie zwiększonej kwoty dotacji na uczestników                                        z niepełnosprawnościami sprzężonymi lub spektrum autyzmu, którzy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posiadali orzeczenia o znacznym stopniu niepełnosprawności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wraz ze wskazaniem konieczności stałej lub długotrwałej opieki lub pomocy innej osoby w związku ze znacznie ograniczoną możliwością samodzielnej egzystencji oraz wpisanymi dwoma lub trzema symbolami niepełnosprawności (takie orzeczenie wskazuje, że każde                 z wymienionych schorzeń wpływa w porównywalnym stopniu na zaburzenia funkcji organizmu)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67AC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CE80375-7AAF-47F9-ADB5-6086A3597612}"/>
              </a:ext>
            </a:extLst>
          </p:cNvPr>
          <p:cNvSpPr txBox="1"/>
          <p:nvPr/>
        </p:nvSpPr>
        <p:spPr>
          <a:xfrm>
            <a:off x="263352" y="620688"/>
            <a:ext cx="943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WYNIKI KONTROLI, POSTĘPOWAŃ WYJAŚNIAJĄCYCH </a:t>
            </a:r>
          </a:p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STWIERDZANE NIEPRAWIDŁOWOŚCI</a:t>
            </a:r>
          </a:p>
          <a:p>
            <a:pPr lvl="0" algn="ctr"/>
            <a:endParaRPr lang="pl-PL" sz="2400" b="1" dirty="0">
              <a:solidFill>
                <a:srgbClr val="002060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7030A0"/>
                </a:solidFill>
              </a:rPr>
              <a:t>w zakresie wykorzystania podwyższonej kwoty dotacji</a:t>
            </a:r>
            <a:r>
              <a:rPr lang="pl-PL" sz="2400" b="1" dirty="0">
                <a:solidFill>
                  <a:srgbClr val="002060"/>
                </a:solidFill>
              </a:rPr>
              <a:t>:</a:t>
            </a:r>
          </a:p>
          <a:p>
            <a:pPr lvl="0" algn="ctr"/>
            <a:endParaRPr lang="pl-PL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F61675F-E5EB-4D44-AF13-5DE069066F5B}"/>
              </a:ext>
            </a:extLst>
          </p:cNvPr>
          <p:cNvSpPr/>
          <p:nvPr/>
        </p:nvSpPr>
        <p:spPr>
          <a:xfrm>
            <a:off x="767408" y="33265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WYNIKI KONTROLI, POSTĘPOWAŃ WYJAŚNIAJĄCYCH </a:t>
            </a:r>
          </a:p>
          <a:p>
            <a:pPr algn="ctr"/>
            <a:r>
              <a:rPr lang="pl-PL" sz="2400" b="1" dirty="0">
                <a:solidFill>
                  <a:srgbClr val="002060"/>
                </a:solidFill>
              </a:rPr>
              <a:t>STWIERDZANE NIEPRAWIDŁOWOŚCI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7030A0"/>
                </a:solidFill>
              </a:rPr>
              <a:t>w zakresie organizacji zajęć:</a:t>
            </a:r>
          </a:p>
          <a:p>
            <a:endParaRPr lang="pl-PL" sz="2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niezapewnienie organizacji zajęć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co najmniej 6 godzin dziennie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niezapewnienie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uczestnikom skierowanym na pobyt dzienny spożywania gorącego posiłku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przyznanego w ramach zadania własnego gminy lub w ramach treningu kulinarnego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prowadzenie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dokumentacji bez potwierdzenia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że termin przyjęcia uczestnika do Domu był ustalany w porozumieniu               z osobą kierowaną lub jej opiekunem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dotyczące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bieżącego uzupełniania podpisów uczestników na listach obecności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solidFill>
                <a:srgbClr val="0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20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3421DF7-1A0F-4986-AF44-9FBB524888AE}"/>
              </a:ext>
            </a:extLst>
          </p:cNvPr>
          <p:cNvSpPr txBox="1"/>
          <p:nvPr/>
        </p:nvSpPr>
        <p:spPr>
          <a:xfrm>
            <a:off x="1703512" y="961113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SKUTKI </a:t>
            </a: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WYSTĄPIENIA</a:t>
            </a:r>
            <a:r>
              <a:rPr lang="pl-PL" sz="2400" b="1" dirty="0">
                <a:solidFill>
                  <a:srgbClr val="002060"/>
                </a:solidFill>
              </a:rPr>
              <a:t> NIEPRAWIDŁOWOŚCI</a:t>
            </a: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1064C8FB-4A29-4E79-B7CD-C31402752368}"/>
              </a:ext>
            </a:extLst>
          </p:cNvPr>
          <p:cNvSpPr/>
          <p:nvPr/>
        </p:nvSpPr>
        <p:spPr>
          <a:xfrm>
            <a:off x="1487488" y="2852936"/>
            <a:ext cx="1440160" cy="646331"/>
          </a:xfrm>
          <a:prstGeom prst="rightArrow">
            <a:avLst>
              <a:gd name="adj1" fmla="val 50000"/>
              <a:gd name="adj2" fmla="val 51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44C2DB2-B39C-4313-85D5-86324B679159}"/>
              </a:ext>
            </a:extLst>
          </p:cNvPr>
          <p:cNvSpPr txBox="1"/>
          <p:nvPr/>
        </p:nvSpPr>
        <p:spPr>
          <a:xfrm>
            <a:off x="3143672" y="300830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Wykorzystanie</a:t>
            </a:r>
            <a:r>
              <a:rPr lang="pl-PL" sz="2000" dirty="0">
                <a:solidFill>
                  <a:srgbClr val="000000"/>
                </a:solidFill>
              </a:rPr>
              <a:t> przyznanej dotacji niezgodnie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z przeznaczeniem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35021D03-22FB-4441-A099-7E874F6B6E13}"/>
              </a:ext>
            </a:extLst>
          </p:cNvPr>
          <p:cNvSpPr/>
          <p:nvPr/>
        </p:nvSpPr>
        <p:spPr>
          <a:xfrm>
            <a:off x="1487488" y="4222829"/>
            <a:ext cx="1440160" cy="502315"/>
          </a:xfrm>
          <a:prstGeom prst="rightArrow">
            <a:avLst>
              <a:gd name="adj1" fmla="val 688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B4B6EA-5FE2-46DA-825E-F83255C9BE51}"/>
              </a:ext>
            </a:extLst>
          </p:cNvPr>
          <p:cNvSpPr txBox="1"/>
          <p:nvPr/>
        </p:nvSpPr>
        <p:spPr>
          <a:xfrm>
            <a:off x="3071664" y="420721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</a:rPr>
              <a:t>Zwrot dotacji do budżetu państwa wraz </a:t>
            </a:r>
          </a:p>
          <a:p>
            <a:r>
              <a:rPr lang="pl-PL" sz="2000" dirty="0">
                <a:solidFill>
                  <a:srgbClr val="000000"/>
                </a:solidFill>
              </a:rPr>
              <a:t>z 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odsetkami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1462F4B-F8DB-4D61-B776-486D4A267C79}"/>
              </a:ext>
            </a:extLst>
          </p:cNvPr>
          <p:cNvSpPr/>
          <p:nvPr/>
        </p:nvSpPr>
        <p:spPr>
          <a:xfrm>
            <a:off x="1487488" y="1916832"/>
            <a:ext cx="1440160" cy="576064"/>
          </a:xfrm>
          <a:prstGeom prst="rightArrow">
            <a:avLst>
              <a:gd name="adj1" fmla="val 50000"/>
              <a:gd name="adj2" fmla="val 51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3DDF0D6-F436-4C6E-AF0A-595D775DA649}"/>
              </a:ext>
            </a:extLst>
          </p:cNvPr>
          <p:cNvSpPr txBox="1"/>
          <p:nvPr/>
        </p:nvSpPr>
        <p:spPr>
          <a:xfrm>
            <a:off x="3143672" y="200890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Obniżenie poziomu usług świadczonych przez ośrodek wsparcia</a:t>
            </a:r>
          </a:p>
        </p:txBody>
      </p:sp>
    </p:spTree>
    <p:extLst>
      <p:ext uri="{BB962C8B-B14F-4D97-AF65-F5344CB8AC3E}">
        <p14:creationId xmlns:p14="http://schemas.microsoft.com/office/powerpoint/2010/main" val="38002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E8F6522-BE58-4501-9DAE-410A4F44549A}"/>
              </a:ext>
            </a:extLst>
          </p:cNvPr>
          <p:cNvSpPr txBox="1"/>
          <p:nvPr/>
        </p:nvSpPr>
        <p:spPr>
          <a:xfrm>
            <a:off x="551384" y="764704"/>
            <a:ext cx="93610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Zgłaszane problemy przez Środowiskowe Domy Samopomocy</a:t>
            </a:r>
          </a:p>
          <a:p>
            <a:pPr algn="ctr"/>
            <a:endParaRPr lang="pl-PL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zbyt niska  kwota dotacji,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trudności w znalezieniu specjalistów chętnych do pracy w ŚDS,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zbyt niskie wynagrodzenia pracowników,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rosnąca liczba osób chętnych i potrzebujących wsparcia w ramach </a:t>
            </a:r>
            <a:r>
              <a:rPr lang="pl-PL" sz="2200" dirty="0" err="1">
                <a:solidFill>
                  <a:srgbClr val="000000"/>
                </a:solidFill>
              </a:rPr>
              <a:t>śds</a:t>
            </a:r>
            <a:r>
              <a:rPr lang="pl-PL" sz="2200" dirty="0">
                <a:solidFill>
                  <a:srgbClr val="00000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potrzeba uruchomienia miejsc opieki całodobowej w </a:t>
            </a:r>
            <a:r>
              <a:rPr lang="pl-PL" sz="2200" dirty="0" err="1">
                <a:solidFill>
                  <a:srgbClr val="000000"/>
                </a:solidFill>
              </a:rPr>
              <a:t>śds</a:t>
            </a:r>
            <a:r>
              <a:rPr lang="pl-PL" sz="2200" dirty="0">
                <a:solidFill>
                  <a:srgbClr val="00000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rosnąca liczba uczestników wymagających zwiększonego wsparcia personelu </a:t>
            </a:r>
            <a:r>
              <a:rPr lang="pl-PL" sz="2200" dirty="0" err="1">
                <a:solidFill>
                  <a:srgbClr val="000000"/>
                </a:solidFill>
              </a:rPr>
              <a:t>śds</a:t>
            </a:r>
            <a:r>
              <a:rPr lang="pl-PL" sz="2200" dirty="0">
                <a:solidFill>
                  <a:srgbClr val="000000"/>
                </a:solidFill>
              </a:rPr>
              <a:t> w czynnościach higienicznych, pomocy w karmieniu itp., z uwagi na wiek, pogorszenie stanu zdrowia uczestników, znaczny stopień niepełnosprawności uczestników, niepełnosprawności sprzężone, spektrum autyzmu,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problemy związane z organizacją transportu uczestników, np. dotyczące zakupu </a:t>
            </a:r>
            <a:r>
              <a:rPr lang="pl-PL" sz="2200" dirty="0" err="1">
                <a:solidFill>
                  <a:srgbClr val="000000"/>
                </a:solidFill>
              </a:rPr>
              <a:t>busa</a:t>
            </a:r>
            <a:r>
              <a:rPr lang="pl-PL" sz="2200" dirty="0">
                <a:solidFill>
                  <a:srgbClr val="000000"/>
                </a:solidFill>
              </a:rPr>
              <a:t> do transportu uczestników,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</a:rPr>
              <a:t>potrzeby w zakresie rozwoju ośrodka (tworzenie nowych miejsc, problemy lokalowe).</a:t>
            </a:r>
          </a:p>
          <a:p>
            <a:endParaRPr lang="pl-PL" dirty="0"/>
          </a:p>
          <a:p>
            <a:pPr algn="ctr"/>
            <a:r>
              <a:rPr lang="pl-PL" dirty="0"/>
              <a:t> </a:t>
            </a:r>
          </a:p>
          <a:p>
            <a:pPr algn="ctr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4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5BD85FF-3FBA-4BAD-AD78-957E858CFFB2}"/>
              </a:ext>
            </a:extLst>
          </p:cNvPr>
          <p:cNvSpPr txBox="1"/>
          <p:nvPr/>
        </p:nvSpPr>
        <p:spPr>
          <a:xfrm>
            <a:off x="767408" y="476672"/>
            <a:ext cx="9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WYTYCZNE DOTYCZĄCE ŚRODOWISKOWYCH DOMÓW SAMOPOMOCY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C6F693E-2B95-4DDA-AEF0-4CF4ADF0E1E9}"/>
              </a:ext>
            </a:extLst>
          </p:cNvPr>
          <p:cNvSpPr/>
          <p:nvPr/>
        </p:nvSpPr>
        <p:spPr>
          <a:xfrm>
            <a:off x="263352" y="938338"/>
            <a:ext cx="9361040" cy="554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przesłane pismem Dyrektora Wydziału Polityki Społecznej z dnia 28 maja 2024 r. znak: WP-III.9421.2.44.2024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pl-PL" sz="2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organizacji środowiskowego domu samopomocy</a:t>
            </a:r>
            <a:endParaRPr lang="pl-PL" sz="22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 przyjęcia uczestnika - sposób  dokumentowania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Dni wolne</a:t>
            </a:r>
          </a:p>
          <a:p>
            <a:r>
              <a:rPr lang="pl-PL" sz="2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Wykorzystania dotacji i zatrudnienia</a:t>
            </a:r>
          </a:p>
          <a:p>
            <a:endParaRPr lang="pl-PL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Zasady zatrudniania kierownika i zastępcy kierownika domu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Kwalifikacje kierownika i pracowników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Koszty związane z  obiektem,  w którym świadczone są usługi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Zasady dotyczące prowadzenia wyodrębnionej ewidencji księgowej oraz opisu dokumentów księgowych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FFE39E6-07F0-42CE-8EFC-B43CB8C5515A}"/>
              </a:ext>
            </a:extLst>
          </p:cNvPr>
          <p:cNvSpPr/>
          <p:nvPr/>
        </p:nvSpPr>
        <p:spPr>
          <a:xfrm>
            <a:off x="407368" y="332656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WYTYCZNE DOTYCZĄCE ŚRODOWISKOWYCH DOMÓW SAMOPOMOCY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E76CD32-FD67-489B-BE14-E21442A19AEE}"/>
              </a:ext>
            </a:extLst>
          </p:cNvPr>
          <p:cNvSpPr/>
          <p:nvPr/>
        </p:nvSpPr>
        <p:spPr>
          <a:xfrm>
            <a:off x="407368" y="980728"/>
            <a:ext cx="8736632" cy="136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Dokumentacja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Prawidłowy sposób prowadzenia dokumentacji  w ośrodku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 kierownika domu dotyczące  sporządzania dokumentacji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B0CD378-AE0A-47A4-8ABE-43F9BFA879FC}"/>
              </a:ext>
            </a:extLst>
          </p:cNvPr>
          <p:cNvSpPr/>
          <p:nvPr/>
        </p:nvSpPr>
        <p:spPr>
          <a:xfrm>
            <a:off x="407368" y="2492896"/>
            <a:ext cx="9433048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Podwyższenie dotacji</a:t>
            </a:r>
          </a:p>
        </p:txBody>
      </p:sp>
      <p:sp>
        <p:nvSpPr>
          <p:cNvPr id="13" name="Strzałka w prawo 1">
            <a:extLst>
              <a:ext uri="{FF2B5EF4-FFF2-40B4-BE49-F238E27FC236}">
                <a16:creationId xmlns:a16="http://schemas.microsoft.com/office/drawing/2014/main" id="{7A5FBC8E-0809-4623-AF8E-B7F8C6626CC6}"/>
              </a:ext>
            </a:extLst>
          </p:cNvPr>
          <p:cNvSpPr/>
          <p:nvPr/>
        </p:nvSpPr>
        <p:spPr>
          <a:xfrm>
            <a:off x="983432" y="3685342"/>
            <a:ext cx="1152127" cy="458844"/>
          </a:xfrm>
          <a:prstGeom prst="rightArrow">
            <a:avLst>
              <a:gd name="adj1" fmla="val 51673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E47B874A-4E4C-4F29-9FD5-F8B9372791FE}"/>
              </a:ext>
            </a:extLst>
          </p:cNvPr>
          <p:cNvSpPr/>
          <p:nvPr/>
        </p:nvSpPr>
        <p:spPr>
          <a:xfrm rot="10800000" flipV="1">
            <a:off x="2207568" y="3511461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uczestników z niepełnosprawnościami sprzężonymi lub spektrum autyzmu</a:t>
            </a:r>
            <a:endParaRPr lang="pl-PL" sz="2200" dirty="0">
              <a:solidFill>
                <a:srgbClr val="7030A0"/>
              </a:solidFill>
            </a:endParaRPr>
          </a:p>
        </p:txBody>
      </p:sp>
      <p:sp>
        <p:nvSpPr>
          <p:cNvPr id="15" name="Strzałka w dół 5">
            <a:extLst>
              <a:ext uri="{FF2B5EF4-FFF2-40B4-BE49-F238E27FC236}">
                <a16:creationId xmlns:a16="http://schemas.microsoft.com/office/drawing/2014/main" id="{A5F89042-3C9F-445D-BF1C-B6C52E60A719}"/>
              </a:ext>
            </a:extLst>
          </p:cNvPr>
          <p:cNvSpPr/>
          <p:nvPr/>
        </p:nvSpPr>
        <p:spPr>
          <a:xfrm>
            <a:off x="4775684" y="4538417"/>
            <a:ext cx="576064" cy="90680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867688F-A964-4A0B-91B6-6280E49ECFA3}"/>
              </a:ext>
            </a:extLst>
          </p:cNvPr>
          <p:cNvSpPr/>
          <p:nvPr/>
        </p:nvSpPr>
        <p:spPr>
          <a:xfrm>
            <a:off x="623392" y="5445224"/>
            <a:ext cx="9361039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l-PL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wytycznymi zawartymi w piśmie Ministerstwa z 8 sierpnia 2017 r.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E011534-9F07-4D68-9F62-AC4120A70CC1}"/>
              </a:ext>
            </a:extLst>
          </p:cNvPr>
          <p:cNvSpPr txBox="1"/>
          <p:nvPr/>
        </p:nvSpPr>
        <p:spPr>
          <a:xfrm>
            <a:off x="2711624" y="305261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zwiększenie dotacji nie więcej niż o 30%</a:t>
            </a:r>
          </a:p>
        </p:txBody>
      </p:sp>
    </p:spTree>
    <p:extLst>
      <p:ext uri="{BB962C8B-B14F-4D97-AF65-F5344CB8AC3E}">
        <p14:creationId xmlns:p14="http://schemas.microsoft.com/office/powerpoint/2010/main" val="1410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51A4117-5E1A-EBDF-087B-049277098383}"/>
              </a:ext>
            </a:extLst>
          </p:cNvPr>
          <p:cNvSpPr txBox="1"/>
          <p:nvPr/>
        </p:nvSpPr>
        <p:spPr>
          <a:xfrm>
            <a:off x="695400" y="908720"/>
            <a:ext cx="8424936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Podstawy prawne funkcjonowania środowiskowych domów samopomocy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51-51c ustawy z dnia 12 marca 2004 roku                        o pomocy społecznej (Dz.U. z 2023 r. poz. 901 z </a:t>
            </a:r>
            <a:r>
              <a:rPr lang="pl-PL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zm.)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Ministra Pracy i Polityki Społecznej                 z dnia 9 grudnia 2010 r. w sprawie środowiskowych domów samopomocy (Dz.U. z 2020 r. poz. 249)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b="1" dirty="0">
              <a:solidFill>
                <a:srgbClr val="0070C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b="1" dirty="0">
              <a:solidFill>
                <a:srgbClr val="0070C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b="1" dirty="0">
              <a:solidFill>
                <a:srgbClr val="0070C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b="1" dirty="0">
              <a:solidFill>
                <a:srgbClr val="0070C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3200" b="1" dirty="0">
              <a:solidFill>
                <a:srgbClr val="0070C0"/>
              </a:solidFill>
              <a:latin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4E1B662-56AB-46E4-9F24-8C0D34A0C69A}"/>
              </a:ext>
            </a:extLst>
          </p:cNvPr>
          <p:cNvSpPr/>
          <p:nvPr/>
        </p:nvSpPr>
        <p:spPr>
          <a:xfrm>
            <a:off x="407368" y="404664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WYTYCZNE DOTYCZĄCE ŚRODOWISKOWYCH DOMÓW SAMOPOMOCY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B5C2C6F-CA7C-4B4D-AECF-A66F660E896C}"/>
              </a:ext>
            </a:extLst>
          </p:cNvPr>
          <p:cNvSpPr/>
          <p:nvPr/>
        </p:nvSpPr>
        <p:spPr>
          <a:xfrm>
            <a:off x="479376" y="980728"/>
            <a:ext cx="8664624" cy="45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Podwyższenie dotacji – cd.</a:t>
            </a:r>
          </a:p>
        </p:txBody>
      </p:sp>
      <p:sp>
        <p:nvSpPr>
          <p:cNvPr id="4" name="Strzałka w prawo 6">
            <a:extLst>
              <a:ext uri="{FF2B5EF4-FFF2-40B4-BE49-F238E27FC236}">
                <a16:creationId xmlns:a16="http://schemas.microsoft.com/office/drawing/2014/main" id="{277DB154-5DFB-49F3-8B7C-5C7B6DA91A77}"/>
              </a:ext>
            </a:extLst>
          </p:cNvPr>
          <p:cNvSpPr/>
          <p:nvPr/>
        </p:nvSpPr>
        <p:spPr>
          <a:xfrm>
            <a:off x="675539" y="3428501"/>
            <a:ext cx="1080567" cy="64807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1E65B4E-F987-4FC1-ACF4-B4C58129B5D0}"/>
              </a:ext>
            </a:extLst>
          </p:cNvPr>
          <p:cNvSpPr/>
          <p:nvPr/>
        </p:nvSpPr>
        <p:spPr>
          <a:xfrm>
            <a:off x="2207567" y="3472915"/>
            <a:ext cx="7088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zapewnianie usług transportowych dla uczestników</a:t>
            </a:r>
            <a:endParaRPr lang="pl-PL" sz="2200" dirty="0">
              <a:solidFill>
                <a:srgbClr val="7030A0"/>
              </a:solidFill>
            </a:endParaRPr>
          </a:p>
        </p:txBody>
      </p:sp>
      <p:sp>
        <p:nvSpPr>
          <p:cNvPr id="6" name="Strzałka w prawo 6">
            <a:extLst>
              <a:ext uri="{FF2B5EF4-FFF2-40B4-BE49-F238E27FC236}">
                <a16:creationId xmlns:a16="http://schemas.microsoft.com/office/drawing/2014/main" id="{E2003E75-4161-41FF-B003-C8A5A50651B4}"/>
              </a:ext>
            </a:extLst>
          </p:cNvPr>
          <p:cNvSpPr/>
          <p:nvPr/>
        </p:nvSpPr>
        <p:spPr>
          <a:xfrm>
            <a:off x="657690" y="4941168"/>
            <a:ext cx="1104824" cy="648071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3C03960-6BFD-4E41-8BF3-9A74B0E8031F}"/>
              </a:ext>
            </a:extLst>
          </p:cNvPr>
          <p:cNvSpPr/>
          <p:nvPr/>
        </p:nvSpPr>
        <p:spPr>
          <a:xfrm>
            <a:off x="2135560" y="4941168"/>
            <a:ext cx="616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zapewnianie miejsc całodobowych</a:t>
            </a:r>
            <a:endParaRPr lang="pl-PL" sz="2200" dirty="0">
              <a:solidFill>
                <a:srgbClr val="7030A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7C21FA8-2EE0-4660-8767-9C892E84432A}"/>
              </a:ext>
            </a:extLst>
          </p:cNvPr>
          <p:cNvSpPr txBox="1"/>
          <p:nvPr/>
        </p:nvSpPr>
        <p:spPr>
          <a:xfrm>
            <a:off x="767408" y="1628800"/>
            <a:ext cx="852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rgbClr val="000000"/>
                </a:solidFill>
              </a:rPr>
              <a:t>Kwota dotacji (zawierająca już podwyższenie dla osób ze spektrum autyzmu                          i z niepełnosprawnościami sprzężonymi), może być zwiększona, </a:t>
            </a:r>
            <a:r>
              <a:rPr lang="pl-PL" sz="2000" b="1" dirty="0">
                <a:solidFill>
                  <a:schemeClr val="tx2"/>
                </a:solidFill>
              </a:rPr>
              <a:t>o nie więcej niż 20%</a:t>
            </a:r>
            <a:r>
              <a:rPr lang="pl-PL" sz="2000" dirty="0">
                <a:solidFill>
                  <a:schemeClr val="tx2"/>
                </a:solidFill>
              </a:rPr>
              <a:t> </a:t>
            </a:r>
            <a:r>
              <a:rPr lang="pl-PL" sz="2000" dirty="0">
                <a:solidFill>
                  <a:srgbClr val="000000"/>
                </a:solidFill>
              </a:rPr>
              <a:t>w zależności od </a:t>
            </a:r>
            <a:r>
              <a:rPr lang="pl-PL" sz="2000" b="1" dirty="0">
                <a:solidFill>
                  <a:srgbClr val="000000"/>
                </a:solidFill>
              </a:rPr>
              <a:t>liczby uczestników, zakresu, jakości i rodzaju świadczonych usług</a:t>
            </a:r>
            <a:r>
              <a:rPr lang="pl-PL" sz="2000" dirty="0">
                <a:solidFill>
                  <a:srgbClr val="000000"/>
                </a:solidFill>
              </a:rPr>
              <a:t>, w szczególności na:</a:t>
            </a:r>
          </a:p>
        </p:txBody>
      </p:sp>
    </p:spTree>
    <p:extLst>
      <p:ext uri="{BB962C8B-B14F-4D97-AF65-F5344CB8AC3E}">
        <p14:creationId xmlns:p14="http://schemas.microsoft.com/office/powerpoint/2010/main" val="9918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2F5ECE7-0F8D-432D-ACDC-C585B49E9397}"/>
              </a:ext>
            </a:extLst>
          </p:cNvPr>
          <p:cNvSpPr/>
          <p:nvPr/>
        </p:nvSpPr>
        <p:spPr>
          <a:xfrm>
            <a:off x="551384" y="476672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WYTYCZNE DOTYCZĄCE ŚRODOWISKOWYCH DOMÓW SAMOPOMOCY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C19CC65-45B5-4267-9F22-BB08B8A600C8}"/>
              </a:ext>
            </a:extLst>
          </p:cNvPr>
          <p:cNvSpPr/>
          <p:nvPr/>
        </p:nvSpPr>
        <p:spPr>
          <a:xfrm>
            <a:off x="479376" y="1268761"/>
            <a:ext cx="8664624" cy="214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40410" algn="l"/>
              </a:tabLst>
            </a:pP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Dotacja na wydatki inwestycyjne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0410" algn="l"/>
              </a:tabLst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Przeznaczona na pokrycie kosztów innych niż bieżące koszty prowadzenia ośrodka wsparcia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40410" algn="l"/>
              </a:tabLst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Przyznawana na podstawie umowy zawieranej pomiędzy Wojewodą               a jednostką samorządu terytorialnego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2DE3B37-C181-4F39-89FB-A181B59A6C8C}"/>
              </a:ext>
            </a:extLst>
          </p:cNvPr>
          <p:cNvSpPr/>
          <p:nvPr/>
        </p:nvSpPr>
        <p:spPr>
          <a:xfrm flipH="1">
            <a:off x="623392" y="3645024"/>
            <a:ext cx="8208912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40410" algn="l"/>
              </a:tabLst>
            </a:pP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VI. Rozliczanie dotacji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0410" algn="l"/>
              </a:tabLst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Sprawozdania z działalności domu i rozliczenie końcowe  środków                z dotacji (coroczne)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740410" algn="l"/>
              </a:tabLst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dotyczące zwrotu dotacji </a:t>
            </a:r>
          </a:p>
        </p:txBody>
      </p:sp>
    </p:spTree>
    <p:extLst>
      <p:ext uri="{BB962C8B-B14F-4D97-AF65-F5344CB8AC3E}">
        <p14:creationId xmlns:p14="http://schemas.microsoft.com/office/powerpoint/2010/main" val="13298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BF0A074-402F-4790-BD01-E55FFE06F736}"/>
              </a:ext>
            </a:extLst>
          </p:cNvPr>
          <p:cNvSpPr txBox="1"/>
          <p:nvPr/>
        </p:nvSpPr>
        <p:spPr>
          <a:xfrm rot="10800000" flipV="1">
            <a:off x="2166169" y="2444603"/>
            <a:ext cx="61620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dirty="0">
                <a:solidFill>
                  <a:schemeClr val="tx2"/>
                </a:solidFill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511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FA6C107-D902-F846-8151-F1736D3482B1}"/>
              </a:ext>
            </a:extLst>
          </p:cNvPr>
          <p:cNvSpPr txBox="1"/>
          <p:nvPr/>
        </p:nvSpPr>
        <p:spPr>
          <a:xfrm>
            <a:off x="839416" y="766733"/>
            <a:ext cx="83045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ŚDS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Prowadzenie środowiskowych domów samopomocy (dalej ŚDS),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jest zadaniem zleconym z zakresu administracji rządowej, realizowanym przez jednostki samorządu terytorialnego.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ŚDS świadczy usługi w ramach </a:t>
            </a: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indywidualnych lub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zespołowych treningów samoobsługi i treningów umiejętności społecznych.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Prowadzone zajęcia mają na celu naukę, rozwijanie lub podtrzymywanie umiejętności w zakresie codziennych czynności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funkcjonowania w życiu społecznym.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W województwie małopolskim środowiskowe domy samopomocy funkcjonują we wszystkich powiatach z wyjątkiem powiatu tatrzańskiego.</a:t>
            </a:r>
          </a:p>
        </p:txBody>
      </p:sp>
    </p:spTree>
    <p:extLst>
      <p:ext uri="{BB962C8B-B14F-4D97-AF65-F5344CB8AC3E}">
        <p14:creationId xmlns:p14="http://schemas.microsoft.com/office/powerpoint/2010/main" val="2210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A9EC94B-D8A7-0BF2-E929-E9C4A4747152}"/>
              </a:ext>
            </a:extLst>
          </p:cNvPr>
          <p:cNvSpPr txBox="1"/>
          <p:nvPr/>
        </p:nvSpPr>
        <p:spPr>
          <a:xfrm>
            <a:off x="551384" y="469563"/>
            <a:ext cx="8856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Środowiskowe Domy Samopomocy w województwie małopolskim- statystyka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(stan na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.05.2024 r.)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C304D88-E56D-2739-35FD-355939D8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64" y="2000166"/>
            <a:ext cx="9509760" cy="438116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Środowiskowych Domów Samopomocy: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tym:</a:t>
            </a:r>
          </a:p>
          <a:p>
            <a:pPr marL="45720" indent="0">
              <a:buNone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⮡ 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zasięgu gminnym</a:t>
            </a:r>
          </a:p>
          <a:p>
            <a:pPr marL="45720" indent="0">
              <a:buNone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⮡  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zasięgu powiatowym</a:t>
            </a: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/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ŚDS prowadzące miejsca całodobowe: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(ŚDS w Bieczu)</a:t>
            </a: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  <a:tabLst>
                <a:tab pos="365125" algn="l"/>
              </a:tabLst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⮡  liczba miejsc: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Klubów Samopomocy: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(Kraków, Wieliczka)</a:t>
            </a:r>
          </a:p>
          <a:p>
            <a:pPr marL="45720" indent="0">
              <a:buNone/>
              <a:tabLst>
                <a:tab pos="182563" algn="l"/>
                <a:tab pos="266700" algn="l"/>
              </a:tabLst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⮡  łączna liczba miejsc w Klubach: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32893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A9EC94B-D8A7-0BF2-E929-E9C4A4747152}"/>
              </a:ext>
            </a:extLst>
          </p:cNvPr>
          <p:cNvSpPr txBox="1"/>
          <p:nvPr/>
        </p:nvSpPr>
        <p:spPr>
          <a:xfrm>
            <a:off x="551384" y="476672"/>
            <a:ext cx="8856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Środowiskowe Domy Samopomocy w województwie małopolskim- statystyka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(stan na </a:t>
            </a:r>
            <a:r>
              <a:rPr lang="pl-P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.05.2024 r.)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C304D88-E56D-2739-35FD-355939D8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16832"/>
            <a:ext cx="9649072" cy="4464496"/>
          </a:xfrm>
        </p:spPr>
        <p:txBody>
          <a:bodyPr>
            <a:noAutofit/>
          </a:bodyPr>
          <a:lstStyle/>
          <a:p>
            <a:pPr marL="273050"/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Łączna liczba miejsc w ŚDS –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3175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tym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666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 osób ze spectrum autyzmu lub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 niepełnosprawnościami sprzężonymi, tj.: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>
              <a:buNone/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⮡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miejsc o zasięgu gminnym: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1943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tym:</a:t>
            </a:r>
          </a:p>
          <a:p>
            <a:pPr marL="45720" indent="0">
              <a:buNone/>
              <a:tabLst>
                <a:tab pos="625475" algn="l"/>
              </a:tabLst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⮡ 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436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 osób ze spectrum autyzmu lub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z niepełnosprawnościami sprzężonymi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  <a:tabLst>
                <a:tab pos="352425" algn="l"/>
              </a:tabLst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⮡  liczba miejsc o zasięgu powiatowym: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1232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tym: </a:t>
            </a:r>
          </a:p>
          <a:p>
            <a:pPr marL="45720" indent="0">
              <a:buNone/>
              <a:tabLst>
                <a:tab pos="352425" algn="l"/>
                <a:tab pos="546100" algn="l"/>
              </a:tabLst>
            </a:pP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⮡ 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230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miejsc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 osób ze spectrum autyzmu lub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z niepełnosprawnościami sprzężonymi</a:t>
            </a:r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4779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07520" y="1484640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25552" y="3184485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61890" y="826204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698" y="69889"/>
            <a:ext cx="7187807" cy="631600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3170" y="190755"/>
            <a:ext cx="385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Liczba ŚDS w Małopolsce w 2024 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 poszczególnych powiatach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(łącznie o zasięgu gminnym i powiatowym)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07427" y="862670"/>
            <a:ext cx="201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Łącznie: 84 ŚDS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19336" y="6155060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 na 22.05.2024 roku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162290" y="1124744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3/1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818474" y="765284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4/0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935760" y="213343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0/2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143672" y="2781508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2/2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791744" y="321355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2/1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522330" y="4077652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0/1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602450" y="3356992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2/2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159896" y="5022017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3/2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610562" y="1629380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2/2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626786" y="1629380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2/0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090968" y="4097194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3/0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9202850" y="4437692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2/1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8122730" y="5085764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2/2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8688288" y="213285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0/2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7906706" y="4087405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0/1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7402650" y="2781508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1/0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6826586" y="2924944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3/2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168008" y="2781508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4/2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170402" y="177339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5/3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098394" y="2349460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11/0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482770" y="3068960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4/3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119336" y="4985243"/>
            <a:ext cx="4537698" cy="861774"/>
            <a:chOff x="193890" y="4941751"/>
            <a:chExt cx="4537698" cy="861774"/>
          </a:xfrm>
        </p:grpSpPr>
        <p:sp>
          <p:nvSpPr>
            <p:cNvPr id="14" name="pole tekstowe 13"/>
            <p:cNvSpPr txBox="1"/>
            <p:nvPr/>
          </p:nvSpPr>
          <p:spPr>
            <a:xfrm>
              <a:off x="514664" y="4941751"/>
              <a:ext cx="42169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Legenda: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Łączna liczba ŚDS funkcjonujących na terenie powiatu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Liczba ŚDS o zasięgu gminnym / liczba ŚDS o zasięgu powiatowym</a:t>
              </a:r>
            </a:p>
          </p:txBody>
        </p:sp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248" y="5223273"/>
              <a:ext cx="304826" cy="298730"/>
            </a:xfrm>
            <a:prstGeom prst="rect">
              <a:avLst/>
            </a:prstGeom>
          </p:spPr>
        </p:pic>
        <p:sp>
          <p:nvSpPr>
            <p:cNvPr id="37" name="pole tekstowe 36"/>
            <p:cNvSpPr txBox="1"/>
            <p:nvPr/>
          </p:nvSpPr>
          <p:spPr>
            <a:xfrm>
              <a:off x="193890" y="5574985"/>
              <a:ext cx="4215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3/2</a:t>
              </a:r>
            </a:p>
          </p:txBody>
        </p:sp>
      </p:grpSp>
      <p:sp>
        <p:nvSpPr>
          <p:cNvPr id="39" name="pole tekstowe 38"/>
          <p:cNvSpPr txBox="1"/>
          <p:nvPr/>
        </p:nvSpPr>
        <p:spPr>
          <a:xfrm>
            <a:off x="242344" y="1252393"/>
            <a:ext cx="3405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Funkcjonujące ŚDS na terenie powiatu: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 powiat: brak funkcjonującego ŚDS na terenie powiatu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 powiatów: 1-3 funkcjonujących ŚDS na terenie powiatu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 powiatów: 4-5 funkcjonujących ŚDS na terenie powiatu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 powiatów: 7-9 funkcjonujących ŚDS na terenie powiatu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 powiat: 11 funkcjonujących ŚDS na terenie powiatu **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289935" y="2237296"/>
            <a:ext cx="2503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* w tym Miasto Tarnów i Miasto Nowy Sącz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** Miasto Kraków</a:t>
            </a:r>
          </a:p>
        </p:txBody>
      </p:sp>
    </p:spTree>
    <p:extLst>
      <p:ext uri="{BB962C8B-B14F-4D97-AF65-F5344CB8AC3E}">
        <p14:creationId xmlns:p14="http://schemas.microsoft.com/office/powerpoint/2010/main" val="15624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07520" y="1484640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25552" y="3184485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61890" y="826204"/>
            <a:ext cx="845404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3170" y="190755"/>
            <a:ext cx="385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Liczba ŚDS w Małopolsce w 2024 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 poszczególnych powiatach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(w podziale na samorządowe i działające na zlecenie)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19336" y="6155060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 na 22.05.2024 roku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8688288" y="213285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0/2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170402" y="177339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5/3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098394" y="2349460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11/0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482770" y="3068960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4/3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40110" y="4985243"/>
            <a:ext cx="4216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Legenda: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Liczba ŚDS samorządowych, funkcjonujących na terenie powiatu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Liczba ŚDS działających na zlecenie samorządu, funkcjonujących na terenie powiatu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152310" y="1168807"/>
            <a:ext cx="324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ŚDS samorządowe: 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ŚDS działające na zlecenie samorządu: 43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847" y="69889"/>
            <a:ext cx="7187807" cy="631600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9" y="5565493"/>
            <a:ext cx="304826" cy="30482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13" y="5269121"/>
            <a:ext cx="30482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07520" y="1484640"/>
            <a:ext cx="9509400" cy="41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/>
          </p:nvPr>
        </p:nvSpPr>
        <p:spPr>
          <a:xfrm>
            <a:off x="225552" y="3184485"/>
            <a:ext cx="9991344" cy="126188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/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47C247-F4B1-4044-9B2D-52191F0D79F8}"/>
              </a:ext>
            </a:extLst>
          </p:cNvPr>
          <p:cNvSpPr/>
          <p:nvPr/>
        </p:nvSpPr>
        <p:spPr>
          <a:xfrm>
            <a:off x="4554552" y="324433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72C1E5-A70B-4C5E-A6C8-8FF99E4B5F87}"/>
              </a:ext>
            </a:extLst>
          </p:cNvPr>
          <p:cNvSpPr/>
          <p:nvPr/>
        </p:nvSpPr>
        <p:spPr>
          <a:xfrm flipV="1">
            <a:off x="797664" y="1509136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9336" y="6155060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 na 22.05.2024 roku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8688288" y="2132856"/>
            <a:ext cx="421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0/2</a:t>
            </a:r>
          </a:p>
        </p:txBody>
      </p:sp>
      <p:grpSp>
        <p:nvGrpSpPr>
          <p:cNvPr id="638" name="Grupa 637"/>
          <p:cNvGrpSpPr/>
          <p:nvPr/>
        </p:nvGrpSpPr>
        <p:grpSpPr>
          <a:xfrm>
            <a:off x="191344" y="44624"/>
            <a:ext cx="9963270" cy="6364805"/>
            <a:chOff x="93170" y="44624"/>
            <a:chExt cx="9963270" cy="6364805"/>
          </a:xfrm>
        </p:grpSpPr>
        <p:sp>
          <p:nvSpPr>
            <p:cNvPr id="639" name="pole tekstowe 638"/>
            <p:cNvSpPr txBox="1"/>
            <p:nvPr/>
          </p:nvSpPr>
          <p:spPr>
            <a:xfrm>
              <a:off x="93170" y="190755"/>
              <a:ext cx="38588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dirty="0">
                  <a:solidFill>
                    <a:prstClr val="black"/>
                  </a:solidFill>
                  <a:latin typeface="Arial"/>
                </a:rPr>
                <a:t>Sieć </a:t>
              </a: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Środowiskowych Domów Samopomocy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w Małopolsce w 2024 r.</a:t>
              </a:r>
            </a:p>
          </p:txBody>
        </p:sp>
        <p:grpSp>
          <p:nvGrpSpPr>
            <p:cNvPr id="640" name="Grupa 639"/>
            <p:cNvGrpSpPr/>
            <p:nvPr/>
          </p:nvGrpSpPr>
          <p:grpSpPr>
            <a:xfrm>
              <a:off x="205109" y="4985243"/>
              <a:ext cx="2986134" cy="898307"/>
              <a:chOff x="205109" y="4985243"/>
              <a:chExt cx="2986134" cy="898307"/>
            </a:xfrm>
          </p:grpSpPr>
          <p:sp>
            <p:nvSpPr>
              <p:cNvPr id="1232" name="pole tekstowe 1231"/>
              <p:cNvSpPr txBox="1"/>
              <p:nvPr/>
            </p:nvSpPr>
            <p:spPr>
              <a:xfrm>
                <a:off x="440110" y="4985243"/>
                <a:ext cx="27511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Legenda: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0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Środowiskowe Domy Samopomocy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Filie Środowiskowych Domów</a:t>
                </a:r>
                <a:r>
                  <a:rPr kumimoji="0" lang="pl-PL" sz="1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Samopomocy</a:t>
                </a:r>
                <a:endParaRPr kumimoji="0" lang="pl-P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pic>
            <p:nvPicPr>
              <p:cNvPr id="1233" name="Obraz 12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109" y="5298277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234" name="Obraz 12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27" y="5595550"/>
                <a:ext cx="288000" cy="288000"/>
              </a:xfrm>
              <a:prstGeom prst="rect">
                <a:avLst/>
              </a:prstGeom>
            </p:spPr>
          </p:pic>
        </p:grpSp>
        <p:grpSp>
          <p:nvGrpSpPr>
            <p:cNvPr id="641" name="Grupa 640"/>
            <p:cNvGrpSpPr/>
            <p:nvPr/>
          </p:nvGrpSpPr>
          <p:grpSpPr>
            <a:xfrm>
              <a:off x="2716040" y="44624"/>
              <a:ext cx="7340400" cy="6364805"/>
              <a:chOff x="0" y="0"/>
              <a:chExt cx="7310810" cy="6314810"/>
            </a:xfrm>
          </p:grpSpPr>
          <p:sp>
            <p:nvSpPr>
              <p:cNvPr id="642" name="1203013"/>
              <p:cNvSpPr/>
              <p:nvPr/>
            </p:nvSpPr>
            <p:spPr>
              <a:xfrm>
                <a:off x="1291033" y="1905221"/>
                <a:ext cx="507999" cy="520761"/>
              </a:xfrm>
              <a:custGeom>
                <a:avLst/>
                <a:gdLst/>
                <a:ahLst/>
                <a:cxnLst/>
                <a:rect l="0" t="0" r="0" b="0"/>
                <a:pathLst>
                  <a:path w="508001" h="520701">
                    <a:moveTo>
                      <a:pt x="0" y="203200"/>
                    </a:moveTo>
                    <a:lnTo>
                      <a:pt x="0" y="165100"/>
                    </a:lnTo>
                    <a:lnTo>
                      <a:pt x="12700" y="165100"/>
                    </a:lnTo>
                    <a:lnTo>
                      <a:pt x="25400" y="152400"/>
                    </a:lnTo>
                    <a:lnTo>
                      <a:pt x="38100" y="165100"/>
                    </a:lnTo>
                    <a:lnTo>
                      <a:pt x="50800" y="165100"/>
                    </a:lnTo>
                    <a:lnTo>
                      <a:pt x="508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101600" y="152400"/>
                    </a:lnTo>
                    <a:lnTo>
                      <a:pt x="101600" y="127000"/>
                    </a:lnTo>
                    <a:lnTo>
                      <a:pt x="88900" y="127000"/>
                    </a:lnTo>
                    <a:lnTo>
                      <a:pt x="88900" y="88900"/>
                    </a:lnTo>
                    <a:lnTo>
                      <a:pt x="76200" y="88900"/>
                    </a:lnTo>
                    <a:lnTo>
                      <a:pt x="76200" y="63500"/>
                    </a:lnTo>
                    <a:lnTo>
                      <a:pt x="88900" y="63500"/>
                    </a:lnTo>
                    <a:lnTo>
                      <a:pt x="88900" y="50800"/>
                    </a:lnTo>
                    <a:lnTo>
                      <a:pt x="101600" y="50800"/>
                    </a:lnTo>
                    <a:lnTo>
                      <a:pt x="101600" y="38100"/>
                    </a:lnTo>
                    <a:lnTo>
                      <a:pt x="114300" y="38100"/>
                    </a:lnTo>
                    <a:lnTo>
                      <a:pt x="114300" y="25400"/>
                    </a:lnTo>
                    <a:lnTo>
                      <a:pt x="127000" y="2540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228600" y="12700"/>
                    </a:lnTo>
                    <a:lnTo>
                      <a:pt x="228600" y="38100"/>
                    </a:lnTo>
                    <a:lnTo>
                      <a:pt x="241300" y="50800"/>
                    </a:lnTo>
                    <a:lnTo>
                      <a:pt x="254000" y="50800"/>
                    </a:lnTo>
                    <a:lnTo>
                      <a:pt x="254000" y="76200"/>
                    </a:lnTo>
                    <a:lnTo>
                      <a:pt x="266700" y="76200"/>
                    </a:lnTo>
                    <a:lnTo>
                      <a:pt x="266700" y="88900"/>
                    </a:lnTo>
                    <a:lnTo>
                      <a:pt x="304800" y="88900"/>
                    </a:lnTo>
                    <a:lnTo>
                      <a:pt x="304800" y="101600"/>
                    </a:lnTo>
                    <a:lnTo>
                      <a:pt x="317500" y="101600"/>
                    </a:lnTo>
                    <a:lnTo>
                      <a:pt x="330200" y="114300"/>
                    </a:lnTo>
                    <a:lnTo>
                      <a:pt x="342900" y="114300"/>
                    </a:lnTo>
                    <a:lnTo>
                      <a:pt x="342900" y="127000"/>
                    </a:lnTo>
                    <a:lnTo>
                      <a:pt x="355600" y="127000"/>
                    </a:lnTo>
                    <a:lnTo>
                      <a:pt x="355600" y="152400"/>
                    </a:lnTo>
                    <a:lnTo>
                      <a:pt x="368300" y="152400"/>
                    </a:lnTo>
                    <a:lnTo>
                      <a:pt x="368300" y="165100"/>
                    </a:lnTo>
                    <a:lnTo>
                      <a:pt x="381000" y="165100"/>
                    </a:lnTo>
                    <a:lnTo>
                      <a:pt x="381000" y="203200"/>
                    </a:lnTo>
                    <a:lnTo>
                      <a:pt x="393700" y="203200"/>
                    </a:lnTo>
                    <a:lnTo>
                      <a:pt x="393700" y="215900"/>
                    </a:lnTo>
                    <a:lnTo>
                      <a:pt x="406400" y="215900"/>
                    </a:lnTo>
                    <a:lnTo>
                      <a:pt x="406400" y="254000"/>
                    </a:lnTo>
                    <a:lnTo>
                      <a:pt x="431800" y="254000"/>
                    </a:lnTo>
                    <a:lnTo>
                      <a:pt x="431800" y="330200"/>
                    </a:lnTo>
                    <a:lnTo>
                      <a:pt x="457200" y="330200"/>
                    </a:lnTo>
                    <a:lnTo>
                      <a:pt x="457200" y="342900"/>
                    </a:lnTo>
                    <a:lnTo>
                      <a:pt x="469900" y="342900"/>
                    </a:lnTo>
                    <a:lnTo>
                      <a:pt x="469900" y="355600"/>
                    </a:lnTo>
                    <a:lnTo>
                      <a:pt x="482600" y="355600"/>
                    </a:lnTo>
                    <a:lnTo>
                      <a:pt x="482600" y="368300"/>
                    </a:lnTo>
                    <a:lnTo>
                      <a:pt x="495300" y="368300"/>
                    </a:lnTo>
                    <a:lnTo>
                      <a:pt x="495300" y="381000"/>
                    </a:lnTo>
                    <a:lnTo>
                      <a:pt x="508000" y="381000"/>
                    </a:lnTo>
                    <a:lnTo>
                      <a:pt x="495300" y="393700"/>
                    </a:lnTo>
                    <a:lnTo>
                      <a:pt x="495300" y="406400"/>
                    </a:lnTo>
                    <a:lnTo>
                      <a:pt x="482600" y="406400"/>
                    </a:lnTo>
                    <a:lnTo>
                      <a:pt x="482600" y="419100"/>
                    </a:lnTo>
                    <a:lnTo>
                      <a:pt x="469900" y="419100"/>
                    </a:lnTo>
                    <a:lnTo>
                      <a:pt x="469900" y="406400"/>
                    </a:lnTo>
                    <a:lnTo>
                      <a:pt x="444500" y="406400"/>
                    </a:lnTo>
                    <a:lnTo>
                      <a:pt x="444500" y="393700"/>
                    </a:lnTo>
                    <a:lnTo>
                      <a:pt x="419100" y="393700"/>
                    </a:lnTo>
                    <a:lnTo>
                      <a:pt x="419100" y="406400"/>
                    </a:lnTo>
                    <a:lnTo>
                      <a:pt x="406400" y="406400"/>
                    </a:lnTo>
                    <a:lnTo>
                      <a:pt x="406400" y="419100"/>
                    </a:lnTo>
                    <a:lnTo>
                      <a:pt x="393700" y="419100"/>
                    </a:lnTo>
                    <a:lnTo>
                      <a:pt x="381000" y="431800"/>
                    </a:lnTo>
                    <a:lnTo>
                      <a:pt x="381000" y="444500"/>
                    </a:lnTo>
                    <a:lnTo>
                      <a:pt x="368300" y="444500"/>
                    </a:lnTo>
                    <a:lnTo>
                      <a:pt x="368300" y="457200"/>
                    </a:lnTo>
                    <a:lnTo>
                      <a:pt x="292100" y="457200"/>
                    </a:lnTo>
                    <a:lnTo>
                      <a:pt x="292100" y="495300"/>
                    </a:lnTo>
                    <a:lnTo>
                      <a:pt x="279400" y="495300"/>
                    </a:lnTo>
                    <a:lnTo>
                      <a:pt x="279400" y="482600"/>
                    </a:lnTo>
                    <a:lnTo>
                      <a:pt x="254000" y="457200"/>
                    </a:lnTo>
                    <a:lnTo>
                      <a:pt x="241300" y="457200"/>
                    </a:lnTo>
                    <a:lnTo>
                      <a:pt x="241300" y="444500"/>
                    </a:lnTo>
                    <a:lnTo>
                      <a:pt x="215900" y="444500"/>
                    </a:lnTo>
                    <a:lnTo>
                      <a:pt x="215900" y="457200"/>
                    </a:lnTo>
                    <a:lnTo>
                      <a:pt x="203200" y="457200"/>
                    </a:lnTo>
                    <a:lnTo>
                      <a:pt x="203200" y="495300"/>
                    </a:lnTo>
                    <a:lnTo>
                      <a:pt x="190500" y="495300"/>
                    </a:lnTo>
                    <a:lnTo>
                      <a:pt x="190500" y="520700"/>
                    </a:lnTo>
                    <a:lnTo>
                      <a:pt x="177800" y="520700"/>
                    </a:lnTo>
                    <a:lnTo>
                      <a:pt x="177800" y="508000"/>
                    </a:lnTo>
                    <a:lnTo>
                      <a:pt x="165100" y="508000"/>
                    </a:lnTo>
                    <a:lnTo>
                      <a:pt x="152400" y="495300"/>
                    </a:lnTo>
                    <a:lnTo>
                      <a:pt x="152400" y="469900"/>
                    </a:lnTo>
                    <a:lnTo>
                      <a:pt x="177800" y="469900"/>
                    </a:lnTo>
                    <a:lnTo>
                      <a:pt x="177800" y="457200"/>
                    </a:lnTo>
                    <a:lnTo>
                      <a:pt x="190500" y="457200"/>
                    </a:lnTo>
                    <a:lnTo>
                      <a:pt x="190500" y="444500"/>
                    </a:lnTo>
                    <a:lnTo>
                      <a:pt x="152400" y="444500"/>
                    </a:lnTo>
                    <a:lnTo>
                      <a:pt x="139700" y="431800"/>
                    </a:lnTo>
                    <a:lnTo>
                      <a:pt x="139700" y="393700"/>
                    </a:lnTo>
                    <a:lnTo>
                      <a:pt x="127000" y="393700"/>
                    </a:lnTo>
                    <a:lnTo>
                      <a:pt x="127000" y="381000"/>
                    </a:lnTo>
                    <a:lnTo>
                      <a:pt x="127000" y="368300"/>
                    </a:lnTo>
                    <a:lnTo>
                      <a:pt x="101600" y="368300"/>
                    </a:lnTo>
                    <a:lnTo>
                      <a:pt x="127000" y="342900"/>
                    </a:lnTo>
                    <a:lnTo>
                      <a:pt x="152400" y="342900"/>
                    </a:lnTo>
                    <a:lnTo>
                      <a:pt x="152400" y="330200"/>
                    </a:lnTo>
                    <a:lnTo>
                      <a:pt x="203200" y="330200"/>
                    </a:lnTo>
                    <a:lnTo>
                      <a:pt x="190500" y="317500"/>
                    </a:lnTo>
                    <a:lnTo>
                      <a:pt x="152400" y="317500"/>
                    </a:lnTo>
                    <a:lnTo>
                      <a:pt x="152400" y="304800"/>
                    </a:lnTo>
                    <a:lnTo>
                      <a:pt x="76200" y="304800"/>
                    </a:lnTo>
                    <a:lnTo>
                      <a:pt x="635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12700" y="304800"/>
                    </a:lnTo>
                    <a:lnTo>
                      <a:pt x="12700" y="266700"/>
                    </a:lnTo>
                    <a:lnTo>
                      <a:pt x="38100" y="266700"/>
                    </a:lnTo>
                    <a:lnTo>
                      <a:pt x="381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lnTo>
                      <a:pt x="12700" y="228600"/>
                    </a:lnTo>
                    <a:lnTo>
                      <a:pt x="12700" y="215900"/>
                    </a:lnTo>
                    <a:lnTo>
                      <a:pt x="0" y="21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1218013"/>
              <p:cNvSpPr/>
              <p:nvPr/>
            </p:nvSpPr>
            <p:spPr>
              <a:xfrm>
                <a:off x="757635" y="3010249"/>
                <a:ext cx="482599" cy="571567"/>
              </a:xfrm>
              <a:custGeom>
                <a:avLst/>
                <a:gdLst/>
                <a:ahLst/>
                <a:cxnLst/>
                <a:rect l="0" t="0" r="0" b="0"/>
                <a:pathLst>
                  <a:path w="482601" h="571501">
                    <a:moveTo>
                      <a:pt x="0" y="292100"/>
                    </a:moveTo>
                    <a:lnTo>
                      <a:pt x="0" y="254000"/>
                    </a:lnTo>
                    <a:lnTo>
                      <a:pt x="12700" y="254000"/>
                    </a:lnTo>
                    <a:lnTo>
                      <a:pt x="12700" y="177800"/>
                    </a:lnTo>
                    <a:lnTo>
                      <a:pt x="25400" y="177800"/>
                    </a:lnTo>
                    <a:lnTo>
                      <a:pt x="25400" y="165100"/>
                    </a:ln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88900"/>
                    </a:lnTo>
                    <a:lnTo>
                      <a:pt x="76200" y="88900"/>
                    </a:lnTo>
                    <a:lnTo>
                      <a:pt x="76200" y="76200"/>
                    </a:lnTo>
                    <a:lnTo>
                      <a:pt x="88900" y="76200"/>
                    </a:lnTo>
                    <a:lnTo>
                      <a:pt x="88900" y="63500"/>
                    </a:lnTo>
                    <a:lnTo>
                      <a:pt x="152400" y="63500"/>
                    </a:lnTo>
                    <a:lnTo>
                      <a:pt x="152400" y="76200"/>
                    </a:lnTo>
                    <a:lnTo>
                      <a:pt x="190500" y="76200"/>
                    </a:lnTo>
                    <a:lnTo>
                      <a:pt x="190500" y="88900"/>
                    </a:lnTo>
                    <a:lnTo>
                      <a:pt x="228600" y="88900"/>
                    </a:lnTo>
                    <a:lnTo>
                      <a:pt x="228600" y="101600"/>
                    </a:lnTo>
                    <a:lnTo>
                      <a:pt x="266700" y="101600"/>
                    </a:lnTo>
                    <a:lnTo>
                      <a:pt x="266700" y="63500"/>
                    </a:lnTo>
                    <a:lnTo>
                      <a:pt x="279400" y="50800"/>
                    </a:lnTo>
                    <a:lnTo>
                      <a:pt x="279400" y="38100"/>
                    </a:lnTo>
                    <a:lnTo>
                      <a:pt x="304800" y="381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12700"/>
                    </a:lnTo>
                    <a:lnTo>
                      <a:pt x="330200" y="12700"/>
                    </a:lnTo>
                    <a:lnTo>
                      <a:pt x="330200" y="0"/>
                    </a:lnTo>
                    <a:lnTo>
                      <a:pt x="355600" y="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25400"/>
                    </a:lnTo>
                    <a:lnTo>
                      <a:pt x="406400" y="25400"/>
                    </a:lnTo>
                    <a:lnTo>
                      <a:pt x="406400" y="50800"/>
                    </a:lnTo>
                    <a:lnTo>
                      <a:pt x="419100" y="50800"/>
                    </a:lnTo>
                    <a:lnTo>
                      <a:pt x="419100" y="88900"/>
                    </a:lnTo>
                    <a:lnTo>
                      <a:pt x="431800" y="101600"/>
                    </a:lnTo>
                    <a:lnTo>
                      <a:pt x="419100" y="101600"/>
                    </a:lnTo>
                    <a:lnTo>
                      <a:pt x="419100" y="139700"/>
                    </a:lnTo>
                    <a:lnTo>
                      <a:pt x="406400" y="139700"/>
                    </a:lnTo>
                    <a:lnTo>
                      <a:pt x="406400" y="152400"/>
                    </a:lnTo>
                    <a:lnTo>
                      <a:pt x="393700" y="152400"/>
                    </a:lnTo>
                    <a:lnTo>
                      <a:pt x="393700" y="190500"/>
                    </a:lnTo>
                    <a:lnTo>
                      <a:pt x="406400" y="190500"/>
                    </a:lnTo>
                    <a:lnTo>
                      <a:pt x="406400" y="241300"/>
                    </a:lnTo>
                    <a:lnTo>
                      <a:pt x="393700" y="241300"/>
                    </a:lnTo>
                    <a:lnTo>
                      <a:pt x="393700" y="266700"/>
                    </a:lnTo>
                    <a:lnTo>
                      <a:pt x="381000" y="279400"/>
                    </a:lnTo>
                    <a:lnTo>
                      <a:pt x="381000" y="304800"/>
                    </a:lnTo>
                    <a:lnTo>
                      <a:pt x="393700" y="304800"/>
                    </a:lnTo>
                    <a:lnTo>
                      <a:pt x="393700" y="330200"/>
                    </a:lnTo>
                    <a:lnTo>
                      <a:pt x="406400" y="330200"/>
                    </a:lnTo>
                    <a:lnTo>
                      <a:pt x="406400" y="342900"/>
                    </a:lnTo>
                    <a:lnTo>
                      <a:pt x="419100" y="342900"/>
                    </a:lnTo>
                    <a:lnTo>
                      <a:pt x="4191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469900" y="368300"/>
                    </a:lnTo>
                    <a:lnTo>
                      <a:pt x="469900" y="381000"/>
                    </a:lnTo>
                    <a:lnTo>
                      <a:pt x="482600" y="393700"/>
                    </a:lnTo>
                    <a:lnTo>
                      <a:pt x="482600" y="444500"/>
                    </a:lnTo>
                    <a:lnTo>
                      <a:pt x="469900" y="444500"/>
                    </a:lnTo>
                    <a:lnTo>
                      <a:pt x="469900" y="457200"/>
                    </a:lnTo>
                    <a:lnTo>
                      <a:pt x="457200" y="457200"/>
                    </a:lnTo>
                    <a:lnTo>
                      <a:pt x="444500" y="469900"/>
                    </a:lnTo>
                    <a:lnTo>
                      <a:pt x="431800" y="469900"/>
                    </a:lnTo>
                    <a:lnTo>
                      <a:pt x="431800" y="482600"/>
                    </a:lnTo>
                    <a:lnTo>
                      <a:pt x="419100" y="482600"/>
                    </a:lnTo>
                    <a:lnTo>
                      <a:pt x="419100" y="495300"/>
                    </a:lnTo>
                    <a:lnTo>
                      <a:pt x="406400" y="495300"/>
                    </a:lnTo>
                    <a:lnTo>
                      <a:pt x="406400" y="508000"/>
                    </a:lnTo>
                    <a:lnTo>
                      <a:pt x="381000" y="508000"/>
                    </a:lnTo>
                    <a:lnTo>
                      <a:pt x="381000" y="558800"/>
                    </a:lnTo>
                    <a:lnTo>
                      <a:pt x="368300" y="558800"/>
                    </a:lnTo>
                    <a:lnTo>
                      <a:pt x="368300" y="571500"/>
                    </a:lnTo>
                    <a:lnTo>
                      <a:pt x="330200" y="571500"/>
                    </a:lnTo>
                    <a:lnTo>
                      <a:pt x="330200" y="546100"/>
                    </a:lnTo>
                    <a:lnTo>
                      <a:pt x="317500" y="546100"/>
                    </a:lnTo>
                    <a:lnTo>
                      <a:pt x="317500" y="533400"/>
                    </a:lnTo>
                    <a:lnTo>
                      <a:pt x="304800" y="533400"/>
                    </a:lnTo>
                    <a:lnTo>
                      <a:pt x="292100" y="546100"/>
                    </a:lnTo>
                    <a:lnTo>
                      <a:pt x="279400" y="546100"/>
                    </a:lnTo>
                    <a:lnTo>
                      <a:pt x="279400" y="533400"/>
                    </a:lnTo>
                    <a:lnTo>
                      <a:pt x="266700" y="533400"/>
                    </a:lnTo>
                    <a:lnTo>
                      <a:pt x="266700" y="520700"/>
                    </a:lnTo>
                    <a:lnTo>
                      <a:pt x="254000" y="520700"/>
                    </a:lnTo>
                    <a:lnTo>
                      <a:pt x="254000" y="508000"/>
                    </a:lnTo>
                    <a:lnTo>
                      <a:pt x="215900" y="508000"/>
                    </a:lnTo>
                    <a:lnTo>
                      <a:pt x="215900" y="520700"/>
                    </a:lnTo>
                    <a:lnTo>
                      <a:pt x="203200" y="520700"/>
                    </a:lnTo>
                    <a:lnTo>
                      <a:pt x="203200" y="533400"/>
                    </a:lnTo>
                    <a:lnTo>
                      <a:pt x="190500" y="533400"/>
                    </a:lnTo>
                    <a:lnTo>
                      <a:pt x="190500" y="520700"/>
                    </a:lnTo>
                    <a:lnTo>
                      <a:pt x="139700" y="520700"/>
                    </a:lnTo>
                    <a:lnTo>
                      <a:pt x="139700" y="508000"/>
                    </a:lnTo>
                    <a:lnTo>
                      <a:pt x="114300" y="508000"/>
                    </a:lnTo>
                    <a:lnTo>
                      <a:pt x="114300" y="495300"/>
                    </a:lnTo>
                    <a:lnTo>
                      <a:pt x="88900" y="495300"/>
                    </a:lnTo>
                    <a:lnTo>
                      <a:pt x="88900" y="457200"/>
                    </a:lnTo>
                    <a:lnTo>
                      <a:pt x="76200" y="457200"/>
                    </a:lnTo>
                    <a:lnTo>
                      <a:pt x="76200" y="431800"/>
                    </a:lnTo>
                    <a:lnTo>
                      <a:pt x="63500" y="431800"/>
                    </a:lnTo>
                    <a:lnTo>
                      <a:pt x="63500" y="419100"/>
                    </a:lnTo>
                    <a:lnTo>
                      <a:pt x="50800" y="419100"/>
                    </a:lnTo>
                    <a:lnTo>
                      <a:pt x="50800" y="393700"/>
                    </a:lnTo>
                    <a:lnTo>
                      <a:pt x="38100" y="393700"/>
                    </a:lnTo>
                    <a:lnTo>
                      <a:pt x="38100" y="368300"/>
                    </a:lnTo>
                    <a:lnTo>
                      <a:pt x="25400" y="368300"/>
                    </a:lnTo>
                    <a:lnTo>
                      <a:pt x="25400" y="355600"/>
                    </a:lnTo>
                    <a:lnTo>
                      <a:pt x="38100" y="355600"/>
                    </a:lnTo>
                    <a:lnTo>
                      <a:pt x="38100" y="342900"/>
                    </a:lnTo>
                    <a:lnTo>
                      <a:pt x="25400" y="342900"/>
                    </a:lnTo>
                    <a:lnTo>
                      <a:pt x="25400" y="330200"/>
                    </a:lnTo>
                    <a:lnTo>
                      <a:pt x="12700" y="330200"/>
                    </a:lnTo>
                    <a:lnTo>
                      <a:pt x="12700" y="3175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1203022"/>
              <p:cNvSpPr/>
              <p:nvPr/>
            </p:nvSpPr>
            <p:spPr>
              <a:xfrm>
                <a:off x="973535" y="1968729"/>
                <a:ext cx="520699" cy="381046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381001">
                    <a:moveTo>
                      <a:pt x="0" y="292100"/>
                    </a:moveTo>
                    <a:lnTo>
                      <a:pt x="12700" y="292100"/>
                    </a:lnTo>
                    <a:lnTo>
                      <a:pt x="12700" y="279400"/>
                    </a:lnTo>
                    <a:lnTo>
                      <a:pt x="0" y="279400"/>
                    </a:lnTo>
                    <a:lnTo>
                      <a:pt x="0" y="266700"/>
                    </a:lnTo>
                    <a:lnTo>
                      <a:pt x="12700" y="266700"/>
                    </a:lnTo>
                    <a:lnTo>
                      <a:pt x="12700" y="215900"/>
                    </a:lnTo>
                    <a:lnTo>
                      <a:pt x="25400" y="215900"/>
                    </a:lnTo>
                    <a:lnTo>
                      <a:pt x="25400" y="203200"/>
                    </a:lnTo>
                    <a:lnTo>
                      <a:pt x="38100" y="203200"/>
                    </a:lnTo>
                    <a:lnTo>
                      <a:pt x="38100" y="127000"/>
                    </a:lnTo>
                    <a:lnTo>
                      <a:pt x="25400" y="127000"/>
                    </a:lnTo>
                    <a:lnTo>
                      <a:pt x="25400" y="12700"/>
                    </a:lnTo>
                    <a:lnTo>
                      <a:pt x="38100" y="12700"/>
                    </a:lnTo>
                    <a:lnTo>
                      <a:pt x="38100" y="0"/>
                    </a:lnTo>
                    <a:lnTo>
                      <a:pt x="50800" y="0"/>
                    </a:lnTo>
                    <a:lnTo>
                      <a:pt x="50800" y="12700"/>
                    </a:lnTo>
                    <a:lnTo>
                      <a:pt x="114300" y="12700"/>
                    </a:lnTo>
                    <a:lnTo>
                      <a:pt x="114300" y="0"/>
                    </a:lnTo>
                    <a:lnTo>
                      <a:pt x="127000" y="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25400"/>
                    </a:lnTo>
                    <a:lnTo>
                      <a:pt x="152400" y="25400"/>
                    </a:lnTo>
                    <a:lnTo>
                      <a:pt x="152400" y="38100"/>
                    </a:lnTo>
                    <a:lnTo>
                      <a:pt x="177800" y="381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88900"/>
                    </a:lnTo>
                    <a:lnTo>
                      <a:pt x="203200" y="88900"/>
                    </a:lnTo>
                    <a:lnTo>
                      <a:pt x="203200" y="101600"/>
                    </a:lnTo>
                    <a:lnTo>
                      <a:pt x="215900" y="101600"/>
                    </a:lnTo>
                    <a:lnTo>
                      <a:pt x="228600" y="114300"/>
                    </a:lnTo>
                    <a:lnTo>
                      <a:pt x="279400" y="114300"/>
                    </a:lnTo>
                    <a:lnTo>
                      <a:pt x="292100" y="127000"/>
                    </a:lnTo>
                    <a:lnTo>
                      <a:pt x="292100" y="114300"/>
                    </a:lnTo>
                    <a:lnTo>
                      <a:pt x="317500" y="114300"/>
                    </a:lnTo>
                    <a:lnTo>
                      <a:pt x="317500" y="152400"/>
                    </a:lnTo>
                    <a:lnTo>
                      <a:pt x="330200" y="152400"/>
                    </a:lnTo>
                    <a:lnTo>
                      <a:pt x="330200" y="165100"/>
                    </a:lnTo>
                    <a:lnTo>
                      <a:pt x="330200" y="165100"/>
                    </a:lnTo>
                    <a:lnTo>
                      <a:pt x="330200" y="177800"/>
                    </a:lnTo>
                    <a:lnTo>
                      <a:pt x="368300" y="177800"/>
                    </a:lnTo>
                    <a:lnTo>
                      <a:pt x="368300" y="190500"/>
                    </a:lnTo>
                    <a:lnTo>
                      <a:pt x="355600" y="190500"/>
                    </a:lnTo>
                    <a:lnTo>
                      <a:pt x="355600" y="203200"/>
                    </a:lnTo>
                    <a:lnTo>
                      <a:pt x="330200" y="203200"/>
                    </a:lnTo>
                    <a:lnTo>
                      <a:pt x="330200" y="241300"/>
                    </a:lnTo>
                    <a:lnTo>
                      <a:pt x="368300" y="241300"/>
                    </a:lnTo>
                    <a:lnTo>
                      <a:pt x="368300" y="254000"/>
                    </a:lnTo>
                    <a:lnTo>
                      <a:pt x="381000" y="254000"/>
                    </a:lnTo>
                    <a:lnTo>
                      <a:pt x="393700" y="241300"/>
                    </a:lnTo>
                    <a:lnTo>
                      <a:pt x="469900" y="241300"/>
                    </a:lnTo>
                    <a:lnTo>
                      <a:pt x="469900" y="254000"/>
                    </a:lnTo>
                    <a:lnTo>
                      <a:pt x="508000" y="254000"/>
                    </a:lnTo>
                    <a:lnTo>
                      <a:pt x="520700" y="266700"/>
                    </a:lnTo>
                    <a:lnTo>
                      <a:pt x="469900" y="266700"/>
                    </a:lnTo>
                    <a:lnTo>
                      <a:pt x="469900" y="279400"/>
                    </a:lnTo>
                    <a:lnTo>
                      <a:pt x="444500" y="279400"/>
                    </a:lnTo>
                    <a:lnTo>
                      <a:pt x="419100" y="304800"/>
                    </a:lnTo>
                    <a:lnTo>
                      <a:pt x="444500" y="304800"/>
                    </a:lnTo>
                    <a:lnTo>
                      <a:pt x="431800" y="317500"/>
                    </a:lnTo>
                    <a:lnTo>
                      <a:pt x="431800" y="330200"/>
                    </a:lnTo>
                    <a:lnTo>
                      <a:pt x="419100" y="330200"/>
                    </a:lnTo>
                    <a:lnTo>
                      <a:pt x="419100" y="355600"/>
                    </a:lnTo>
                    <a:lnTo>
                      <a:pt x="393700" y="355600"/>
                    </a:lnTo>
                    <a:lnTo>
                      <a:pt x="393700" y="368300"/>
                    </a:lnTo>
                    <a:lnTo>
                      <a:pt x="355600" y="368300"/>
                    </a:lnTo>
                    <a:lnTo>
                      <a:pt x="355600" y="355600"/>
                    </a:lnTo>
                    <a:lnTo>
                      <a:pt x="342900" y="355600"/>
                    </a:lnTo>
                    <a:lnTo>
                      <a:pt x="342900" y="304800"/>
                    </a:lnTo>
                    <a:lnTo>
                      <a:pt x="317500" y="304800"/>
                    </a:lnTo>
                    <a:lnTo>
                      <a:pt x="317500" y="342900"/>
                    </a:lnTo>
                    <a:lnTo>
                      <a:pt x="304800" y="342900"/>
                    </a:lnTo>
                    <a:lnTo>
                      <a:pt x="304800" y="355600"/>
                    </a:lnTo>
                    <a:lnTo>
                      <a:pt x="292100" y="355600"/>
                    </a:lnTo>
                    <a:lnTo>
                      <a:pt x="292100" y="342900"/>
                    </a:lnTo>
                    <a:lnTo>
                      <a:pt x="241300" y="342900"/>
                    </a:lnTo>
                    <a:lnTo>
                      <a:pt x="241300" y="381000"/>
                    </a:lnTo>
                    <a:lnTo>
                      <a:pt x="215900" y="381000"/>
                    </a:lnTo>
                    <a:lnTo>
                      <a:pt x="215900" y="330200"/>
                    </a:lnTo>
                    <a:lnTo>
                      <a:pt x="190500" y="330200"/>
                    </a:lnTo>
                    <a:lnTo>
                      <a:pt x="190500" y="355600"/>
                    </a:lnTo>
                    <a:lnTo>
                      <a:pt x="177800" y="368300"/>
                    </a:lnTo>
                    <a:lnTo>
                      <a:pt x="165100" y="368300"/>
                    </a:lnTo>
                    <a:lnTo>
                      <a:pt x="139700" y="342900"/>
                    </a:lnTo>
                    <a:lnTo>
                      <a:pt x="127000" y="342900"/>
                    </a:lnTo>
                    <a:lnTo>
                      <a:pt x="127000" y="342900"/>
                    </a:lnTo>
                    <a:lnTo>
                      <a:pt x="114300" y="342900"/>
                    </a:lnTo>
                    <a:lnTo>
                      <a:pt x="114300" y="317500"/>
                    </a:lnTo>
                    <a:lnTo>
                      <a:pt x="88900" y="317500"/>
                    </a:lnTo>
                    <a:lnTo>
                      <a:pt x="76200" y="330200"/>
                    </a:lnTo>
                    <a:lnTo>
                      <a:pt x="63500" y="330200"/>
                    </a:lnTo>
                    <a:lnTo>
                      <a:pt x="50800" y="317500"/>
                    </a:lnTo>
                    <a:lnTo>
                      <a:pt x="50800" y="292100"/>
                    </a:lnTo>
                    <a:lnTo>
                      <a:pt x="38100" y="292100"/>
                    </a:lnTo>
                    <a:lnTo>
                      <a:pt x="38100" y="279400"/>
                    </a:lnTo>
                    <a:lnTo>
                      <a:pt x="25400" y="279400"/>
                    </a:lnTo>
                    <a:lnTo>
                      <a:pt x="25400" y="292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5" name="1217022"/>
              <p:cNvSpPr/>
              <p:nvPr/>
            </p:nvSpPr>
            <p:spPr>
              <a:xfrm>
                <a:off x="2776927" y="5271111"/>
                <a:ext cx="419099" cy="304836"/>
              </a:xfrm>
              <a:custGeom>
                <a:avLst/>
                <a:gdLst/>
                <a:ahLst/>
                <a:cxnLst/>
                <a:rect l="0" t="0" r="0" b="0"/>
                <a:pathLst>
                  <a:path w="419101" h="304801">
                    <a:moveTo>
                      <a:pt x="0" y="114300"/>
                    </a:moveTo>
                    <a:lnTo>
                      <a:pt x="0" y="88900"/>
                    </a:lnTo>
                    <a:lnTo>
                      <a:pt x="50800" y="88900"/>
                    </a:lnTo>
                    <a:lnTo>
                      <a:pt x="50800" y="101600"/>
                    </a:lnTo>
                    <a:lnTo>
                      <a:pt x="76200" y="101600"/>
                    </a:lnTo>
                    <a:lnTo>
                      <a:pt x="76200" y="114300"/>
                    </a:lnTo>
                    <a:lnTo>
                      <a:pt x="114300" y="114300"/>
                    </a:lnTo>
                    <a:lnTo>
                      <a:pt x="114300" y="101600"/>
                    </a:lnTo>
                    <a:lnTo>
                      <a:pt x="139700" y="101600"/>
                    </a:lnTo>
                    <a:lnTo>
                      <a:pt x="139700" y="88900"/>
                    </a:lnTo>
                    <a:lnTo>
                      <a:pt x="152400" y="88900"/>
                    </a:lnTo>
                    <a:lnTo>
                      <a:pt x="152400" y="76200"/>
                    </a:lnTo>
                    <a:lnTo>
                      <a:pt x="165100" y="762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77800" y="12700"/>
                    </a:lnTo>
                    <a:lnTo>
                      <a:pt x="215900" y="127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79400" y="0"/>
                    </a:lnTo>
                    <a:lnTo>
                      <a:pt x="279400" y="12700"/>
                    </a:lnTo>
                    <a:lnTo>
                      <a:pt x="317500" y="12700"/>
                    </a:lnTo>
                    <a:lnTo>
                      <a:pt x="317500" y="63500"/>
                    </a:lnTo>
                    <a:lnTo>
                      <a:pt x="304800" y="63500"/>
                    </a:lnTo>
                    <a:lnTo>
                      <a:pt x="304800" y="76200"/>
                    </a:lnTo>
                    <a:lnTo>
                      <a:pt x="317500" y="76200"/>
                    </a:lnTo>
                    <a:lnTo>
                      <a:pt x="317500" y="88900"/>
                    </a:lnTo>
                    <a:lnTo>
                      <a:pt x="330200" y="88900"/>
                    </a:lnTo>
                    <a:lnTo>
                      <a:pt x="330200" y="101600"/>
                    </a:lnTo>
                    <a:lnTo>
                      <a:pt x="342900" y="101600"/>
                    </a:lnTo>
                    <a:lnTo>
                      <a:pt x="342900" y="139700"/>
                    </a:lnTo>
                    <a:lnTo>
                      <a:pt x="355600" y="139700"/>
                    </a:lnTo>
                    <a:lnTo>
                      <a:pt x="355600" y="190500"/>
                    </a:lnTo>
                    <a:lnTo>
                      <a:pt x="342900" y="190500"/>
                    </a:lnTo>
                    <a:lnTo>
                      <a:pt x="342900" y="228600"/>
                    </a:lnTo>
                    <a:lnTo>
                      <a:pt x="368300" y="228600"/>
                    </a:lnTo>
                    <a:lnTo>
                      <a:pt x="368300" y="241300"/>
                    </a:lnTo>
                    <a:lnTo>
                      <a:pt x="406400" y="241300"/>
                    </a:lnTo>
                    <a:lnTo>
                      <a:pt x="406400" y="254000"/>
                    </a:lnTo>
                    <a:lnTo>
                      <a:pt x="419100" y="254000"/>
                    </a:lnTo>
                    <a:lnTo>
                      <a:pt x="419100" y="266700"/>
                    </a:lnTo>
                    <a:lnTo>
                      <a:pt x="368300" y="266700"/>
                    </a:lnTo>
                    <a:lnTo>
                      <a:pt x="368300" y="292100"/>
                    </a:lnTo>
                    <a:lnTo>
                      <a:pt x="342900" y="292100"/>
                    </a:lnTo>
                    <a:lnTo>
                      <a:pt x="342900" y="304800"/>
                    </a:lnTo>
                    <a:lnTo>
                      <a:pt x="330200" y="304800"/>
                    </a:lnTo>
                    <a:lnTo>
                      <a:pt x="330200" y="279400"/>
                    </a:lnTo>
                    <a:lnTo>
                      <a:pt x="317500" y="292100"/>
                    </a:lnTo>
                    <a:lnTo>
                      <a:pt x="317500" y="279400"/>
                    </a:lnTo>
                    <a:lnTo>
                      <a:pt x="266700" y="279400"/>
                    </a:lnTo>
                    <a:lnTo>
                      <a:pt x="266700" y="266700"/>
                    </a:lnTo>
                    <a:lnTo>
                      <a:pt x="241300" y="266700"/>
                    </a:lnTo>
                    <a:lnTo>
                      <a:pt x="241300" y="254000"/>
                    </a:lnTo>
                    <a:lnTo>
                      <a:pt x="203200" y="254000"/>
                    </a:lnTo>
                    <a:lnTo>
                      <a:pt x="203200" y="241300"/>
                    </a:lnTo>
                    <a:lnTo>
                      <a:pt x="190500" y="241300"/>
                    </a:lnTo>
                    <a:lnTo>
                      <a:pt x="190500" y="254000"/>
                    </a:lnTo>
                    <a:lnTo>
                      <a:pt x="139700" y="254000"/>
                    </a:lnTo>
                    <a:lnTo>
                      <a:pt x="139700" y="241300"/>
                    </a:lnTo>
                    <a:lnTo>
                      <a:pt x="114300" y="241300"/>
                    </a:lnTo>
                    <a:lnTo>
                      <a:pt x="114300" y="215900"/>
                    </a:lnTo>
                    <a:lnTo>
                      <a:pt x="127000" y="215900"/>
                    </a:lnTo>
                    <a:lnTo>
                      <a:pt x="127000" y="203200"/>
                    </a:lnTo>
                    <a:lnTo>
                      <a:pt x="114300" y="203200"/>
                    </a:lnTo>
                    <a:lnTo>
                      <a:pt x="114300" y="177800"/>
                    </a:lnTo>
                    <a:lnTo>
                      <a:pt x="76200" y="177800"/>
                    </a:lnTo>
                    <a:lnTo>
                      <a:pt x="76200" y="190500"/>
                    </a:lnTo>
                    <a:lnTo>
                      <a:pt x="63500" y="190500"/>
                    </a:lnTo>
                    <a:lnTo>
                      <a:pt x="50800" y="203200"/>
                    </a:lnTo>
                    <a:lnTo>
                      <a:pt x="25400" y="203200"/>
                    </a:lnTo>
                    <a:lnTo>
                      <a:pt x="25400" y="190500"/>
                    </a:lnTo>
                    <a:lnTo>
                      <a:pt x="0" y="190500"/>
                    </a:lnTo>
                    <a:lnTo>
                      <a:pt x="0" y="165100"/>
                    </a:lnTo>
                    <a:lnTo>
                      <a:pt x="12700" y="165100"/>
                    </a:lnTo>
                    <a:lnTo>
                      <a:pt x="12700" y="139700"/>
                    </a:lnTo>
                    <a:lnTo>
                      <a:pt x="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6" name="1205023"/>
              <p:cNvSpPr/>
              <p:nvPr/>
            </p:nvSpPr>
            <p:spPr>
              <a:xfrm>
                <a:off x="6269414" y="3403995"/>
                <a:ext cx="723899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723901" h="533401">
                    <a:moveTo>
                      <a:pt x="0" y="88900"/>
                    </a:moveTo>
                    <a:lnTo>
                      <a:pt x="12700" y="88900"/>
                    </a:lnTo>
                    <a:lnTo>
                      <a:pt x="12700" y="63500"/>
                    </a:lnTo>
                    <a:lnTo>
                      <a:pt x="25400" y="63500"/>
                    </a:lnTo>
                    <a:lnTo>
                      <a:pt x="25400" y="50800"/>
                    </a:lnTo>
                    <a:lnTo>
                      <a:pt x="50800" y="50800"/>
                    </a:lnTo>
                    <a:lnTo>
                      <a:pt x="50800" y="63500"/>
                    </a:lnTo>
                    <a:lnTo>
                      <a:pt x="63500" y="63500"/>
                    </a:lnTo>
                    <a:lnTo>
                      <a:pt x="63500" y="50800"/>
                    </a:lnTo>
                    <a:lnTo>
                      <a:pt x="76200" y="50800"/>
                    </a:lnTo>
                    <a:lnTo>
                      <a:pt x="76200" y="38100"/>
                    </a:lnTo>
                    <a:lnTo>
                      <a:pt x="114300" y="38100"/>
                    </a:lnTo>
                    <a:lnTo>
                      <a:pt x="1143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65100" y="381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66700" y="0"/>
                    </a:lnTo>
                    <a:lnTo>
                      <a:pt x="266700" y="12700"/>
                    </a:lnTo>
                    <a:lnTo>
                      <a:pt x="279400" y="12700"/>
                    </a:lnTo>
                    <a:lnTo>
                      <a:pt x="279400" y="0"/>
                    </a:lnTo>
                    <a:lnTo>
                      <a:pt x="406400" y="0"/>
                    </a:lnTo>
                    <a:lnTo>
                      <a:pt x="406400" y="12700"/>
                    </a:lnTo>
                    <a:lnTo>
                      <a:pt x="444500" y="12700"/>
                    </a:lnTo>
                    <a:lnTo>
                      <a:pt x="444500" y="25400"/>
                    </a:lnTo>
                    <a:lnTo>
                      <a:pt x="457200" y="25400"/>
                    </a:lnTo>
                    <a:lnTo>
                      <a:pt x="457200" y="38100"/>
                    </a:lnTo>
                    <a:lnTo>
                      <a:pt x="469900" y="38100"/>
                    </a:lnTo>
                    <a:lnTo>
                      <a:pt x="469900" y="63500"/>
                    </a:lnTo>
                    <a:lnTo>
                      <a:pt x="482600" y="63500"/>
                    </a:lnTo>
                    <a:lnTo>
                      <a:pt x="482600" y="101600"/>
                    </a:lnTo>
                    <a:lnTo>
                      <a:pt x="495300" y="101600"/>
                    </a:lnTo>
                    <a:lnTo>
                      <a:pt x="495300" y="127000"/>
                    </a:lnTo>
                    <a:lnTo>
                      <a:pt x="520700" y="127000"/>
                    </a:lnTo>
                    <a:lnTo>
                      <a:pt x="533400" y="114300"/>
                    </a:lnTo>
                    <a:lnTo>
                      <a:pt x="584200" y="114300"/>
                    </a:lnTo>
                    <a:lnTo>
                      <a:pt x="584200" y="127000"/>
                    </a:lnTo>
                    <a:lnTo>
                      <a:pt x="596900" y="127000"/>
                    </a:lnTo>
                    <a:lnTo>
                      <a:pt x="596900" y="139700"/>
                    </a:lnTo>
                    <a:lnTo>
                      <a:pt x="622300" y="139700"/>
                    </a:lnTo>
                    <a:lnTo>
                      <a:pt x="622300" y="127000"/>
                    </a:lnTo>
                    <a:lnTo>
                      <a:pt x="647700" y="127000"/>
                    </a:lnTo>
                    <a:lnTo>
                      <a:pt x="647700" y="139700"/>
                    </a:lnTo>
                    <a:lnTo>
                      <a:pt x="660400" y="139700"/>
                    </a:lnTo>
                    <a:lnTo>
                      <a:pt x="660400" y="152400"/>
                    </a:lnTo>
                    <a:lnTo>
                      <a:pt x="673100" y="152400"/>
                    </a:lnTo>
                    <a:lnTo>
                      <a:pt x="673100" y="165100"/>
                    </a:lnTo>
                    <a:lnTo>
                      <a:pt x="685800" y="165100"/>
                    </a:lnTo>
                    <a:lnTo>
                      <a:pt x="685800" y="241300"/>
                    </a:lnTo>
                    <a:lnTo>
                      <a:pt x="698500" y="241300"/>
                    </a:lnTo>
                    <a:lnTo>
                      <a:pt x="698500" y="254000"/>
                    </a:lnTo>
                    <a:lnTo>
                      <a:pt x="711200" y="266700"/>
                    </a:lnTo>
                    <a:lnTo>
                      <a:pt x="723900" y="266700"/>
                    </a:lnTo>
                    <a:lnTo>
                      <a:pt x="723900" y="304800"/>
                    </a:lnTo>
                    <a:lnTo>
                      <a:pt x="698500" y="304800"/>
                    </a:lnTo>
                    <a:lnTo>
                      <a:pt x="698500" y="292100"/>
                    </a:lnTo>
                    <a:lnTo>
                      <a:pt x="685800" y="292100"/>
                    </a:lnTo>
                    <a:lnTo>
                      <a:pt x="685800" y="279400"/>
                    </a:lnTo>
                    <a:lnTo>
                      <a:pt x="673100" y="279400"/>
                    </a:lnTo>
                    <a:lnTo>
                      <a:pt x="673100" y="292100"/>
                    </a:lnTo>
                    <a:lnTo>
                      <a:pt x="647700" y="292100"/>
                    </a:lnTo>
                    <a:lnTo>
                      <a:pt x="647700" y="304800"/>
                    </a:lnTo>
                    <a:lnTo>
                      <a:pt x="622300" y="304800"/>
                    </a:lnTo>
                    <a:lnTo>
                      <a:pt x="622300" y="292100"/>
                    </a:lnTo>
                    <a:lnTo>
                      <a:pt x="609600" y="292100"/>
                    </a:lnTo>
                    <a:lnTo>
                      <a:pt x="596900" y="304800"/>
                    </a:lnTo>
                    <a:lnTo>
                      <a:pt x="558800" y="304800"/>
                    </a:lnTo>
                    <a:lnTo>
                      <a:pt x="558800" y="317500"/>
                    </a:lnTo>
                    <a:lnTo>
                      <a:pt x="546100" y="317500"/>
                    </a:lnTo>
                    <a:lnTo>
                      <a:pt x="546100" y="393700"/>
                    </a:lnTo>
                    <a:lnTo>
                      <a:pt x="558800" y="393700"/>
                    </a:lnTo>
                    <a:lnTo>
                      <a:pt x="558800" y="419100"/>
                    </a:lnTo>
                    <a:lnTo>
                      <a:pt x="584200" y="419100"/>
                    </a:lnTo>
                    <a:lnTo>
                      <a:pt x="584200" y="444500"/>
                    </a:lnTo>
                    <a:lnTo>
                      <a:pt x="558800" y="444500"/>
                    </a:lnTo>
                    <a:lnTo>
                      <a:pt x="558800" y="457200"/>
                    </a:lnTo>
                    <a:lnTo>
                      <a:pt x="546100" y="457200"/>
                    </a:lnTo>
                    <a:lnTo>
                      <a:pt x="546100" y="469900"/>
                    </a:lnTo>
                    <a:lnTo>
                      <a:pt x="533400" y="469900"/>
                    </a:lnTo>
                    <a:lnTo>
                      <a:pt x="533400" y="482600"/>
                    </a:lnTo>
                    <a:lnTo>
                      <a:pt x="546100" y="482600"/>
                    </a:lnTo>
                    <a:lnTo>
                      <a:pt x="546100" y="495300"/>
                    </a:lnTo>
                    <a:lnTo>
                      <a:pt x="533400" y="495300"/>
                    </a:lnTo>
                    <a:lnTo>
                      <a:pt x="533400" y="482600"/>
                    </a:lnTo>
                    <a:lnTo>
                      <a:pt x="482600" y="482600"/>
                    </a:lnTo>
                    <a:lnTo>
                      <a:pt x="482600" y="495300"/>
                    </a:lnTo>
                    <a:lnTo>
                      <a:pt x="469900" y="495300"/>
                    </a:lnTo>
                    <a:lnTo>
                      <a:pt x="469900" y="520700"/>
                    </a:lnTo>
                    <a:lnTo>
                      <a:pt x="457200" y="520700"/>
                    </a:lnTo>
                    <a:lnTo>
                      <a:pt x="457200" y="533400"/>
                    </a:lnTo>
                    <a:lnTo>
                      <a:pt x="444500" y="533400"/>
                    </a:lnTo>
                    <a:lnTo>
                      <a:pt x="444500" y="495300"/>
                    </a:lnTo>
                    <a:lnTo>
                      <a:pt x="431800" y="495300"/>
                    </a:lnTo>
                    <a:lnTo>
                      <a:pt x="431800" y="469900"/>
                    </a:lnTo>
                    <a:lnTo>
                      <a:pt x="419100" y="469900"/>
                    </a:lnTo>
                    <a:lnTo>
                      <a:pt x="419100" y="444500"/>
                    </a:lnTo>
                    <a:lnTo>
                      <a:pt x="406400" y="444500"/>
                    </a:lnTo>
                    <a:lnTo>
                      <a:pt x="406400" y="419100"/>
                    </a:lnTo>
                    <a:lnTo>
                      <a:pt x="393700" y="419100"/>
                    </a:lnTo>
                    <a:lnTo>
                      <a:pt x="393700" y="368300"/>
                    </a:lnTo>
                    <a:lnTo>
                      <a:pt x="381000" y="368300"/>
                    </a:lnTo>
                    <a:lnTo>
                      <a:pt x="381000" y="355600"/>
                    </a:lnTo>
                    <a:lnTo>
                      <a:pt x="393700" y="342900"/>
                    </a:lnTo>
                    <a:lnTo>
                      <a:pt x="292100" y="342900"/>
                    </a:lnTo>
                    <a:lnTo>
                      <a:pt x="292100" y="330200"/>
                    </a:lnTo>
                    <a:lnTo>
                      <a:pt x="279400" y="330200"/>
                    </a:lnTo>
                    <a:lnTo>
                      <a:pt x="279400" y="304800"/>
                    </a:lnTo>
                    <a:lnTo>
                      <a:pt x="266700" y="304800"/>
                    </a:lnTo>
                    <a:lnTo>
                      <a:pt x="266700" y="292100"/>
                    </a:lnTo>
                    <a:lnTo>
                      <a:pt x="254000" y="292100"/>
                    </a:lnTo>
                    <a:lnTo>
                      <a:pt x="254000" y="279400"/>
                    </a:lnTo>
                    <a:lnTo>
                      <a:pt x="241300" y="279400"/>
                    </a:lnTo>
                    <a:lnTo>
                      <a:pt x="241300" y="241300"/>
                    </a:lnTo>
                    <a:lnTo>
                      <a:pt x="215900" y="241300"/>
                    </a:lnTo>
                    <a:lnTo>
                      <a:pt x="215900" y="228600"/>
                    </a:lnTo>
                    <a:lnTo>
                      <a:pt x="177800" y="228600"/>
                    </a:lnTo>
                    <a:lnTo>
                      <a:pt x="177800" y="215900"/>
                    </a:lnTo>
                    <a:lnTo>
                      <a:pt x="165100" y="215900"/>
                    </a:lnTo>
                    <a:lnTo>
                      <a:pt x="165100" y="203200"/>
                    </a:lnTo>
                    <a:lnTo>
                      <a:pt x="152400" y="203200"/>
                    </a:lnTo>
                    <a:lnTo>
                      <a:pt x="152400" y="215900"/>
                    </a:lnTo>
                    <a:lnTo>
                      <a:pt x="127000" y="215900"/>
                    </a:lnTo>
                    <a:lnTo>
                      <a:pt x="127000" y="203200"/>
                    </a:lnTo>
                    <a:lnTo>
                      <a:pt x="114300" y="203200"/>
                    </a:lnTo>
                    <a:lnTo>
                      <a:pt x="114300" y="177800"/>
                    </a:lnTo>
                    <a:lnTo>
                      <a:pt x="101600" y="177800"/>
                    </a:lnTo>
                    <a:lnTo>
                      <a:pt x="101600" y="165100"/>
                    </a:lnTo>
                    <a:lnTo>
                      <a:pt x="88900" y="165100"/>
                    </a:lnTo>
                    <a:lnTo>
                      <a:pt x="88900" y="152400"/>
                    </a:lnTo>
                    <a:lnTo>
                      <a:pt x="76200" y="152400"/>
                    </a:lnTo>
                    <a:lnTo>
                      <a:pt x="76200" y="139700"/>
                    </a:lnTo>
                    <a:lnTo>
                      <a:pt x="63500" y="139700"/>
                    </a:lnTo>
                    <a:lnTo>
                      <a:pt x="63500" y="127000"/>
                    </a:lnTo>
                    <a:lnTo>
                      <a:pt x="50800" y="127000"/>
                    </a:lnTo>
                    <a:lnTo>
                      <a:pt x="50800" y="114300"/>
                    </a:lnTo>
                    <a:lnTo>
                      <a:pt x="38100" y="114300"/>
                    </a:lnTo>
                    <a:lnTo>
                      <a:pt x="38100" y="101600"/>
                    </a:lnTo>
                    <a:lnTo>
                      <a:pt x="12700" y="101600"/>
                    </a:lnTo>
                    <a:lnTo>
                      <a:pt x="12700" y="88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7" name="1219012"/>
              <p:cNvSpPr/>
              <p:nvPr/>
            </p:nvSpPr>
            <p:spPr>
              <a:xfrm>
                <a:off x="3196025" y="2438683"/>
                <a:ext cx="355599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368301">
                    <a:moveTo>
                      <a:pt x="0" y="139700"/>
                    </a:moveTo>
                    <a:lnTo>
                      <a:pt x="0" y="114300"/>
                    </a:lnTo>
                    <a:lnTo>
                      <a:pt x="12700" y="114300"/>
                    </a:lnTo>
                    <a:lnTo>
                      <a:pt x="12700" y="101600"/>
                    </a:lnTo>
                    <a:lnTo>
                      <a:pt x="38100" y="101600"/>
                    </a:lnTo>
                    <a:lnTo>
                      <a:pt x="38100" y="88900"/>
                    </a:lnTo>
                    <a:lnTo>
                      <a:pt x="50800" y="88900"/>
                    </a:lnTo>
                    <a:lnTo>
                      <a:pt x="50800" y="50800"/>
                    </a:lnTo>
                    <a:lnTo>
                      <a:pt x="63500" y="50800"/>
                    </a:lnTo>
                    <a:lnTo>
                      <a:pt x="63500" y="38100"/>
                    </a:lnTo>
                    <a:lnTo>
                      <a:pt x="139700" y="38100"/>
                    </a:lnTo>
                    <a:lnTo>
                      <a:pt x="139700" y="25400"/>
                    </a:lnTo>
                    <a:lnTo>
                      <a:pt x="152400" y="25400"/>
                    </a:lnTo>
                    <a:lnTo>
                      <a:pt x="152400" y="12700"/>
                    </a:lnTo>
                    <a:lnTo>
                      <a:pt x="177800" y="12700"/>
                    </a:lnTo>
                    <a:lnTo>
                      <a:pt x="177800" y="0"/>
                    </a:lnTo>
                    <a:lnTo>
                      <a:pt x="190500" y="0"/>
                    </a:lnTo>
                    <a:lnTo>
                      <a:pt x="190500" y="25400"/>
                    </a:lnTo>
                    <a:lnTo>
                      <a:pt x="215900" y="25400"/>
                    </a:lnTo>
                    <a:lnTo>
                      <a:pt x="215900" y="50800"/>
                    </a:lnTo>
                    <a:lnTo>
                      <a:pt x="254000" y="50800"/>
                    </a:lnTo>
                    <a:lnTo>
                      <a:pt x="254000" y="76200"/>
                    </a:lnTo>
                    <a:lnTo>
                      <a:pt x="266700" y="76200"/>
                    </a:lnTo>
                    <a:lnTo>
                      <a:pt x="266700" y="88900"/>
                    </a:lnTo>
                    <a:lnTo>
                      <a:pt x="254000" y="88900"/>
                    </a:lnTo>
                    <a:lnTo>
                      <a:pt x="254000" y="114300"/>
                    </a:lnTo>
                    <a:lnTo>
                      <a:pt x="317500" y="114300"/>
                    </a:lnTo>
                    <a:lnTo>
                      <a:pt x="355600" y="127000"/>
                    </a:lnTo>
                    <a:lnTo>
                      <a:pt x="317500" y="177800"/>
                    </a:lnTo>
                    <a:lnTo>
                      <a:pt x="330200" y="177800"/>
                    </a:lnTo>
                    <a:lnTo>
                      <a:pt x="3302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30200" y="203200"/>
                    </a:lnTo>
                    <a:lnTo>
                      <a:pt x="330200" y="228600"/>
                    </a:lnTo>
                    <a:lnTo>
                      <a:pt x="317500" y="228600"/>
                    </a:lnTo>
                    <a:lnTo>
                      <a:pt x="317500" y="304800"/>
                    </a:lnTo>
                    <a:lnTo>
                      <a:pt x="304800" y="304800"/>
                    </a:lnTo>
                    <a:lnTo>
                      <a:pt x="304800" y="292100"/>
                    </a:lnTo>
                    <a:lnTo>
                      <a:pt x="279400" y="292100"/>
                    </a:lnTo>
                    <a:lnTo>
                      <a:pt x="279400" y="304800"/>
                    </a:lnTo>
                    <a:lnTo>
                      <a:pt x="266700" y="304800"/>
                    </a:lnTo>
                    <a:lnTo>
                      <a:pt x="266700" y="317500"/>
                    </a:lnTo>
                    <a:lnTo>
                      <a:pt x="228600" y="317500"/>
                    </a:lnTo>
                    <a:lnTo>
                      <a:pt x="228600" y="330200"/>
                    </a:lnTo>
                    <a:lnTo>
                      <a:pt x="215900" y="330200"/>
                    </a:lnTo>
                    <a:lnTo>
                      <a:pt x="215900" y="342900"/>
                    </a:lnTo>
                    <a:lnTo>
                      <a:pt x="228600" y="342900"/>
                    </a:lnTo>
                    <a:lnTo>
                      <a:pt x="228600" y="355600"/>
                    </a:lnTo>
                    <a:lnTo>
                      <a:pt x="241300" y="355600"/>
                    </a:lnTo>
                    <a:lnTo>
                      <a:pt x="241300" y="368300"/>
                    </a:lnTo>
                    <a:lnTo>
                      <a:pt x="177800" y="368300"/>
                    </a:lnTo>
                    <a:lnTo>
                      <a:pt x="177800" y="355600"/>
                    </a:lnTo>
                    <a:lnTo>
                      <a:pt x="165100" y="355600"/>
                    </a:lnTo>
                    <a:lnTo>
                      <a:pt x="165100" y="342900"/>
                    </a:lnTo>
                    <a:lnTo>
                      <a:pt x="139700" y="342900"/>
                    </a:lnTo>
                    <a:lnTo>
                      <a:pt x="139700" y="330200"/>
                    </a:lnTo>
                    <a:lnTo>
                      <a:pt x="127000" y="330200"/>
                    </a:lnTo>
                    <a:lnTo>
                      <a:pt x="127000" y="317500"/>
                    </a:lnTo>
                    <a:lnTo>
                      <a:pt x="139700" y="317500"/>
                    </a:lnTo>
                    <a:lnTo>
                      <a:pt x="139700" y="304800"/>
                    </a:lnTo>
                    <a:lnTo>
                      <a:pt x="127000" y="304800"/>
                    </a:lnTo>
                    <a:lnTo>
                      <a:pt x="127000" y="279400"/>
                    </a:lnTo>
                    <a:lnTo>
                      <a:pt x="101600" y="279400"/>
                    </a:lnTo>
                    <a:lnTo>
                      <a:pt x="101600" y="266700"/>
                    </a:lnTo>
                    <a:lnTo>
                      <a:pt x="88900" y="266700"/>
                    </a:lnTo>
                    <a:lnTo>
                      <a:pt x="88900" y="254000"/>
                    </a:lnTo>
                    <a:lnTo>
                      <a:pt x="76200" y="254000"/>
                    </a:lnTo>
                    <a:lnTo>
                      <a:pt x="76200" y="241300"/>
                    </a:lnTo>
                    <a:lnTo>
                      <a:pt x="38100" y="241300"/>
                    </a:lnTo>
                    <a:lnTo>
                      <a:pt x="38100" y="215900"/>
                    </a:lnTo>
                    <a:lnTo>
                      <a:pt x="25400" y="2159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25400" y="165100"/>
                    </a:lnTo>
                    <a:lnTo>
                      <a:pt x="12700" y="165100"/>
                    </a:lnTo>
                    <a:lnTo>
                      <a:pt x="1270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1205033"/>
              <p:cNvSpPr/>
              <p:nvPr/>
            </p:nvSpPr>
            <p:spPr>
              <a:xfrm>
                <a:off x="5621717" y="3581815"/>
                <a:ext cx="393700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393701" h="368301">
                    <a:moveTo>
                      <a:pt x="0" y="76200"/>
                    </a:moveTo>
                    <a:lnTo>
                      <a:pt x="63500" y="76200"/>
                    </a:lnTo>
                    <a:lnTo>
                      <a:pt x="63500" y="63500"/>
                    </a:lnTo>
                    <a:lnTo>
                      <a:pt x="76200" y="63500"/>
                    </a:lnTo>
                    <a:lnTo>
                      <a:pt x="76200" y="38100"/>
                    </a:lnTo>
                    <a:lnTo>
                      <a:pt x="101600" y="381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76200"/>
                    </a:lnTo>
                    <a:lnTo>
                      <a:pt x="152400" y="76200"/>
                    </a:lnTo>
                    <a:lnTo>
                      <a:pt x="152400" y="88900"/>
                    </a:lnTo>
                    <a:lnTo>
                      <a:pt x="165100" y="88900"/>
                    </a:lnTo>
                    <a:lnTo>
                      <a:pt x="165100" y="76200"/>
                    </a:lnTo>
                    <a:lnTo>
                      <a:pt x="177800" y="88900"/>
                    </a:lnTo>
                    <a:lnTo>
                      <a:pt x="177800" y="76200"/>
                    </a:lnTo>
                    <a:lnTo>
                      <a:pt x="190500" y="76200"/>
                    </a:lnTo>
                    <a:lnTo>
                      <a:pt x="190500" y="63500"/>
                    </a:lnTo>
                    <a:lnTo>
                      <a:pt x="177800" y="635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38100"/>
                    </a:lnTo>
                    <a:lnTo>
                      <a:pt x="203200" y="38100"/>
                    </a:lnTo>
                    <a:lnTo>
                      <a:pt x="203200" y="25400"/>
                    </a:lnTo>
                    <a:lnTo>
                      <a:pt x="228600" y="25400"/>
                    </a:lnTo>
                    <a:lnTo>
                      <a:pt x="228600" y="0"/>
                    </a:lnTo>
                    <a:lnTo>
                      <a:pt x="266700" y="0"/>
                    </a:lnTo>
                    <a:lnTo>
                      <a:pt x="266700" y="12700"/>
                    </a:lnTo>
                    <a:lnTo>
                      <a:pt x="292100" y="12700"/>
                    </a:lnTo>
                    <a:lnTo>
                      <a:pt x="2921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355600" y="12700"/>
                    </a:lnTo>
                    <a:lnTo>
                      <a:pt x="355600" y="0"/>
                    </a:lnTo>
                    <a:lnTo>
                      <a:pt x="393700" y="0"/>
                    </a:lnTo>
                    <a:lnTo>
                      <a:pt x="393700" y="25400"/>
                    </a:lnTo>
                    <a:lnTo>
                      <a:pt x="368300" y="25400"/>
                    </a:lnTo>
                    <a:lnTo>
                      <a:pt x="368300" y="50800"/>
                    </a:lnTo>
                    <a:lnTo>
                      <a:pt x="355600" y="50800"/>
                    </a:lnTo>
                    <a:lnTo>
                      <a:pt x="355600" y="63500"/>
                    </a:lnTo>
                    <a:lnTo>
                      <a:pt x="330200" y="63500"/>
                    </a:lnTo>
                    <a:lnTo>
                      <a:pt x="330200" y="76200"/>
                    </a:lnTo>
                    <a:lnTo>
                      <a:pt x="342900" y="76200"/>
                    </a:lnTo>
                    <a:lnTo>
                      <a:pt x="342900" y="139700"/>
                    </a:lnTo>
                    <a:lnTo>
                      <a:pt x="355600" y="139700"/>
                    </a:lnTo>
                    <a:lnTo>
                      <a:pt x="355600" y="165100"/>
                    </a:lnTo>
                    <a:lnTo>
                      <a:pt x="368300" y="177800"/>
                    </a:lnTo>
                    <a:lnTo>
                      <a:pt x="381000" y="177800"/>
                    </a:lnTo>
                    <a:lnTo>
                      <a:pt x="381000" y="190500"/>
                    </a:lnTo>
                    <a:lnTo>
                      <a:pt x="393700" y="203200"/>
                    </a:lnTo>
                    <a:lnTo>
                      <a:pt x="393700" y="228600"/>
                    </a:lnTo>
                    <a:lnTo>
                      <a:pt x="381000" y="228600"/>
                    </a:lnTo>
                    <a:lnTo>
                      <a:pt x="381000" y="266700"/>
                    </a:lnTo>
                    <a:lnTo>
                      <a:pt x="342900" y="266700"/>
                    </a:lnTo>
                    <a:lnTo>
                      <a:pt x="342900" y="279400"/>
                    </a:lnTo>
                    <a:lnTo>
                      <a:pt x="317500" y="279400"/>
                    </a:lnTo>
                    <a:lnTo>
                      <a:pt x="304800" y="292100"/>
                    </a:lnTo>
                    <a:lnTo>
                      <a:pt x="266700" y="292100"/>
                    </a:lnTo>
                    <a:lnTo>
                      <a:pt x="266700" y="304800"/>
                    </a:lnTo>
                    <a:lnTo>
                      <a:pt x="254000" y="304800"/>
                    </a:lnTo>
                    <a:lnTo>
                      <a:pt x="254000" y="330200"/>
                    </a:lnTo>
                    <a:lnTo>
                      <a:pt x="241300" y="330200"/>
                    </a:lnTo>
                    <a:lnTo>
                      <a:pt x="241300" y="355600"/>
                    </a:lnTo>
                    <a:lnTo>
                      <a:pt x="228600" y="342900"/>
                    </a:lnTo>
                    <a:lnTo>
                      <a:pt x="228600" y="368300"/>
                    </a:lnTo>
                    <a:lnTo>
                      <a:pt x="215900" y="368300"/>
                    </a:lnTo>
                    <a:lnTo>
                      <a:pt x="203200" y="355600"/>
                    </a:lnTo>
                    <a:lnTo>
                      <a:pt x="190500" y="355600"/>
                    </a:lnTo>
                    <a:lnTo>
                      <a:pt x="190500" y="342900"/>
                    </a:lnTo>
                    <a:lnTo>
                      <a:pt x="177800" y="342900"/>
                    </a:lnTo>
                    <a:lnTo>
                      <a:pt x="177800" y="330200"/>
                    </a:lnTo>
                    <a:lnTo>
                      <a:pt x="165100" y="330200"/>
                    </a:lnTo>
                    <a:lnTo>
                      <a:pt x="165100" y="317500"/>
                    </a:lnTo>
                    <a:lnTo>
                      <a:pt x="127000" y="317500"/>
                    </a:lnTo>
                    <a:lnTo>
                      <a:pt x="114300" y="304800"/>
                    </a:lnTo>
                    <a:lnTo>
                      <a:pt x="88900" y="304800"/>
                    </a:lnTo>
                    <a:lnTo>
                      <a:pt x="88900" y="279400"/>
                    </a:lnTo>
                    <a:lnTo>
                      <a:pt x="76200" y="279400"/>
                    </a:lnTo>
                    <a:lnTo>
                      <a:pt x="762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38100" y="241300"/>
                    </a:lnTo>
                    <a:lnTo>
                      <a:pt x="38100" y="215900"/>
                    </a:lnTo>
                    <a:lnTo>
                      <a:pt x="25400" y="2159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14300"/>
                    </a:lnTo>
                    <a:lnTo>
                      <a:pt x="25400" y="114300"/>
                    </a:lnTo>
                    <a:lnTo>
                      <a:pt x="25400" y="88900"/>
                    </a:lnTo>
                    <a:lnTo>
                      <a:pt x="12700" y="88900"/>
                    </a:lnTo>
                    <a:lnTo>
                      <a:pt x="12700" y="76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49" name="1201022"/>
              <p:cNvGrpSpPr/>
              <p:nvPr/>
            </p:nvGrpSpPr>
            <p:grpSpPr>
              <a:xfrm>
                <a:off x="3831039" y="1930401"/>
                <a:ext cx="711201" cy="1054101"/>
                <a:chOff x="3831023" y="1930624"/>
                <a:chExt cx="711201" cy="1054101"/>
              </a:xfrm>
            </p:grpSpPr>
            <p:sp>
              <p:nvSpPr>
                <p:cNvPr id="1229" name="Dowolny kształt 1228"/>
                <p:cNvSpPr/>
                <p:nvPr/>
              </p:nvSpPr>
              <p:spPr>
                <a:xfrm>
                  <a:off x="4313623" y="2387824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0" name="Dowolny kształt 1229"/>
                <p:cNvSpPr/>
                <p:nvPr/>
              </p:nvSpPr>
              <p:spPr>
                <a:xfrm>
                  <a:off x="4300923" y="2502124"/>
                  <a:ext cx="241301" cy="215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01" h="215901">
                      <a:moveTo>
                        <a:pt x="0" y="63500"/>
                      </a:moveTo>
                      <a:lnTo>
                        <a:pt x="12700" y="50800"/>
                      </a:lnTo>
                      <a:lnTo>
                        <a:pt x="25400" y="50800"/>
                      </a:lnTo>
                      <a:lnTo>
                        <a:pt x="25400" y="38100"/>
                      </a:lnTo>
                      <a:lnTo>
                        <a:pt x="38100" y="38100"/>
                      </a:lnTo>
                      <a:lnTo>
                        <a:pt x="38100" y="12700"/>
                      </a:lnTo>
                      <a:lnTo>
                        <a:pt x="50800" y="12700"/>
                      </a:lnTo>
                      <a:lnTo>
                        <a:pt x="50800" y="0"/>
                      </a:lnTo>
                      <a:lnTo>
                        <a:pt x="63500" y="0"/>
                      </a:lnTo>
                      <a:lnTo>
                        <a:pt x="63500" y="25400"/>
                      </a:lnTo>
                      <a:lnTo>
                        <a:pt x="76200" y="25400"/>
                      </a:lnTo>
                      <a:lnTo>
                        <a:pt x="76200" y="12700"/>
                      </a:lnTo>
                      <a:lnTo>
                        <a:pt x="88900" y="12700"/>
                      </a:lnTo>
                      <a:lnTo>
                        <a:pt x="88900" y="25400"/>
                      </a:lnTo>
                      <a:lnTo>
                        <a:pt x="101600" y="25400"/>
                      </a:lnTo>
                      <a:lnTo>
                        <a:pt x="101600" y="38100"/>
                      </a:lnTo>
                      <a:lnTo>
                        <a:pt x="88900" y="38100"/>
                      </a:lnTo>
                      <a:lnTo>
                        <a:pt x="88900" y="50800"/>
                      </a:lnTo>
                      <a:lnTo>
                        <a:pt x="101600" y="63500"/>
                      </a:lnTo>
                      <a:lnTo>
                        <a:pt x="88900" y="76200"/>
                      </a:lnTo>
                      <a:lnTo>
                        <a:pt x="101600" y="76200"/>
                      </a:lnTo>
                      <a:lnTo>
                        <a:pt x="101600" y="88900"/>
                      </a:lnTo>
                      <a:lnTo>
                        <a:pt x="152400" y="88900"/>
                      </a:lnTo>
                      <a:lnTo>
                        <a:pt x="152400" y="101600"/>
                      </a:lnTo>
                      <a:lnTo>
                        <a:pt x="177800" y="101600"/>
                      </a:lnTo>
                      <a:lnTo>
                        <a:pt x="177800" y="114300"/>
                      </a:lnTo>
                      <a:lnTo>
                        <a:pt x="203200" y="114300"/>
                      </a:lnTo>
                      <a:lnTo>
                        <a:pt x="203200" y="127000"/>
                      </a:lnTo>
                      <a:lnTo>
                        <a:pt x="215900" y="127000"/>
                      </a:lnTo>
                      <a:lnTo>
                        <a:pt x="215900" y="114300"/>
                      </a:lnTo>
                      <a:lnTo>
                        <a:pt x="228600" y="114300"/>
                      </a:lnTo>
                      <a:lnTo>
                        <a:pt x="228600" y="127000"/>
                      </a:lnTo>
                      <a:lnTo>
                        <a:pt x="241300" y="127000"/>
                      </a:lnTo>
                      <a:lnTo>
                        <a:pt x="241300" y="152400"/>
                      </a:lnTo>
                      <a:lnTo>
                        <a:pt x="228600" y="152400"/>
                      </a:lnTo>
                      <a:lnTo>
                        <a:pt x="228600" y="165100"/>
                      </a:lnTo>
                      <a:lnTo>
                        <a:pt x="215900" y="165100"/>
                      </a:lnTo>
                      <a:lnTo>
                        <a:pt x="215900" y="203200"/>
                      </a:lnTo>
                      <a:lnTo>
                        <a:pt x="203200" y="203200"/>
                      </a:lnTo>
                      <a:lnTo>
                        <a:pt x="203200" y="215900"/>
                      </a:lnTo>
                      <a:lnTo>
                        <a:pt x="190500" y="215900"/>
                      </a:lnTo>
                      <a:lnTo>
                        <a:pt x="190500" y="203200"/>
                      </a:lnTo>
                      <a:lnTo>
                        <a:pt x="177800" y="203200"/>
                      </a:lnTo>
                      <a:lnTo>
                        <a:pt x="177800" y="215900"/>
                      </a:lnTo>
                      <a:lnTo>
                        <a:pt x="165100" y="215900"/>
                      </a:lnTo>
                      <a:lnTo>
                        <a:pt x="165100" y="203200"/>
                      </a:lnTo>
                      <a:lnTo>
                        <a:pt x="152400" y="203200"/>
                      </a:lnTo>
                      <a:lnTo>
                        <a:pt x="152400" y="190500"/>
                      </a:lnTo>
                      <a:lnTo>
                        <a:pt x="127000" y="190500"/>
                      </a:lnTo>
                      <a:lnTo>
                        <a:pt x="127000" y="177800"/>
                      </a:lnTo>
                      <a:lnTo>
                        <a:pt x="101600" y="177800"/>
                      </a:lnTo>
                      <a:lnTo>
                        <a:pt x="101600" y="165100"/>
                      </a:lnTo>
                      <a:lnTo>
                        <a:pt x="88900" y="165100"/>
                      </a:lnTo>
                      <a:lnTo>
                        <a:pt x="88900" y="139700"/>
                      </a:lnTo>
                      <a:lnTo>
                        <a:pt x="76200" y="139700"/>
                      </a:lnTo>
                      <a:lnTo>
                        <a:pt x="76200" y="152400"/>
                      </a:lnTo>
                      <a:lnTo>
                        <a:pt x="63500" y="152400"/>
                      </a:lnTo>
                      <a:lnTo>
                        <a:pt x="63500" y="139700"/>
                      </a:lnTo>
                      <a:lnTo>
                        <a:pt x="0" y="139700"/>
                      </a:lnTo>
                      <a:lnTo>
                        <a:pt x="0" y="114300"/>
                      </a:lnTo>
                      <a:lnTo>
                        <a:pt x="12700" y="114300"/>
                      </a:lnTo>
                      <a:lnTo>
                        <a:pt x="12700" y="101600"/>
                      </a:lnTo>
                      <a:lnTo>
                        <a:pt x="0" y="101600"/>
                      </a:lnTo>
                      <a:lnTo>
                        <a:pt x="0" y="88900"/>
                      </a:lnTo>
                      <a:lnTo>
                        <a:pt x="12700" y="88900"/>
                      </a:lnTo>
                      <a:lnTo>
                        <a:pt x="12700" y="63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1" name="Dowolny kształt 1230"/>
                <p:cNvSpPr/>
                <p:nvPr/>
              </p:nvSpPr>
              <p:spPr>
                <a:xfrm>
                  <a:off x="3831023" y="1930624"/>
                  <a:ext cx="698501" cy="1054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501" h="1054101">
                      <a:moveTo>
                        <a:pt x="0" y="850900"/>
                      </a:moveTo>
                      <a:lnTo>
                        <a:pt x="25400" y="850900"/>
                      </a:lnTo>
                      <a:lnTo>
                        <a:pt x="25400" y="838200"/>
                      </a:lnTo>
                      <a:lnTo>
                        <a:pt x="38100" y="838200"/>
                      </a:lnTo>
                      <a:lnTo>
                        <a:pt x="38100" y="812800"/>
                      </a:lnTo>
                      <a:lnTo>
                        <a:pt x="25400" y="812800"/>
                      </a:lnTo>
                      <a:lnTo>
                        <a:pt x="25400" y="787400"/>
                      </a:lnTo>
                      <a:lnTo>
                        <a:pt x="12700" y="774700"/>
                      </a:lnTo>
                      <a:lnTo>
                        <a:pt x="25400" y="774700"/>
                      </a:lnTo>
                      <a:lnTo>
                        <a:pt x="25400" y="762000"/>
                      </a:lnTo>
                      <a:lnTo>
                        <a:pt x="38100" y="749300"/>
                      </a:lnTo>
                      <a:lnTo>
                        <a:pt x="50800" y="749300"/>
                      </a:lnTo>
                      <a:lnTo>
                        <a:pt x="50800" y="723900"/>
                      </a:lnTo>
                      <a:lnTo>
                        <a:pt x="25400" y="723900"/>
                      </a:lnTo>
                      <a:lnTo>
                        <a:pt x="25400" y="711200"/>
                      </a:lnTo>
                      <a:lnTo>
                        <a:pt x="38100" y="711200"/>
                      </a:lnTo>
                      <a:lnTo>
                        <a:pt x="38100" y="685800"/>
                      </a:lnTo>
                      <a:lnTo>
                        <a:pt x="25400" y="685800"/>
                      </a:lnTo>
                      <a:lnTo>
                        <a:pt x="50800" y="660400"/>
                      </a:lnTo>
                      <a:lnTo>
                        <a:pt x="50800" y="647700"/>
                      </a:lnTo>
                      <a:lnTo>
                        <a:pt x="38100" y="635000"/>
                      </a:lnTo>
                      <a:lnTo>
                        <a:pt x="25400" y="635000"/>
                      </a:lnTo>
                      <a:lnTo>
                        <a:pt x="25400" y="609600"/>
                      </a:lnTo>
                      <a:lnTo>
                        <a:pt x="88900" y="609600"/>
                      </a:lnTo>
                      <a:lnTo>
                        <a:pt x="101600" y="596900"/>
                      </a:lnTo>
                      <a:lnTo>
                        <a:pt x="101600" y="596900"/>
                      </a:lnTo>
                      <a:lnTo>
                        <a:pt x="101600" y="571500"/>
                      </a:lnTo>
                      <a:lnTo>
                        <a:pt x="139700" y="571500"/>
                      </a:lnTo>
                      <a:lnTo>
                        <a:pt x="139700" y="558800"/>
                      </a:lnTo>
                      <a:lnTo>
                        <a:pt x="152400" y="558800"/>
                      </a:lnTo>
                      <a:lnTo>
                        <a:pt x="152400" y="546100"/>
                      </a:lnTo>
                      <a:lnTo>
                        <a:pt x="127000" y="546100"/>
                      </a:lnTo>
                      <a:lnTo>
                        <a:pt x="127000" y="520700"/>
                      </a:lnTo>
                      <a:lnTo>
                        <a:pt x="101600" y="520700"/>
                      </a:lnTo>
                      <a:lnTo>
                        <a:pt x="101600" y="508000"/>
                      </a:lnTo>
                      <a:lnTo>
                        <a:pt x="76200" y="508000"/>
                      </a:lnTo>
                      <a:lnTo>
                        <a:pt x="63500" y="495300"/>
                      </a:lnTo>
                      <a:lnTo>
                        <a:pt x="63500" y="419100"/>
                      </a:lnTo>
                      <a:lnTo>
                        <a:pt x="76200" y="406400"/>
                      </a:lnTo>
                      <a:lnTo>
                        <a:pt x="177800" y="406400"/>
                      </a:lnTo>
                      <a:lnTo>
                        <a:pt x="190500" y="393700"/>
                      </a:lnTo>
                      <a:lnTo>
                        <a:pt x="266700" y="393700"/>
                      </a:lnTo>
                      <a:lnTo>
                        <a:pt x="266700" y="444500"/>
                      </a:lnTo>
                      <a:lnTo>
                        <a:pt x="279400" y="469900"/>
                      </a:lnTo>
                      <a:lnTo>
                        <a:pt x="279400" y="495300"/>
                      </a:lnTo>
                      <a:lnTo>
                        <a:pt x="292100" y="495300"/>
                      </a:lnTo>
                      <a:lnTo>
                        <a:pt x="292100" y="482600"/>
                      </a:lnTo>
                      <a:lnTo>
                        <a:pt x="317500" y="482600"/>
                      </a:lnTo>
                      <a:lnTo>
                        <a:pt x="317500" y="469900"/>
                      </a:lnTo>
                      <a:lnTo>
                        <a:pt x="342900" y="469900"/>
                      </a:lnTo>
                      <a:lnTo>
                        <a:pt x="342900" y="457200"/>
                      </a:lnTo>
                      <a:lnTo>
                        <a:pt x="355600" y="457200"/>
                      </a:lnTo>
                      <a:lnTo>
                        <a:pt x="355600" y="469900"/>
                      </a:lnTo>
                      <a:lnTo>
                        <a:pt x="368300" y="469900"/>
                      </a:lnTo>
                      <a:lnTo>
                        <a:pt x="368300" y="457200"/>
                      </a:lnTo>
                      <a:lnTo>
                        <a:pt x="381000" y="457200"/>
                      </a:lnTo>
                      <a:lnTo>
                        <a:pt x="381000" y="406400"/>
                      </a:lnTo>
                      <a:lnTo>
                        <a:pt x="406400" y="406400"/>
                      </a:lnTo>
                      <a:lnTo>
                        <a:pt x="406400" y="393700"/>
                      </a:lnTo>
                      <a:lnTo>
                        <a:pt x="419100" y="393700"/>
                      </a:lnTo>
                      <a:lnTo>
                        <a:pt x="419100" y="355600"/>
                      </a:lnTo>
                      <a:lnTo>
                        <a:pt x="406400" y="355600"/>
                      </a:lnTo>
                      <a:lnTo>
                        <a:pt x="406400" y="342900"/>
                      </a:lnTo>
                      <a:lnTo>
                        <a:pt x="419100" y="342900"/>
                      </a:lnTo>
                      <a:lnTo>
                        <a:pt x="419100" y="304800"/>
                      </a:lnTo>
                      <a:lnTo>
                        <a:pt x="431800" y="304800"/>
                      </a:lnTo>
                      <a:lnTo>
                        <a:pt x="431800" y="279400"/>
                      </a:lnTo>
                      <a:lnTo>
                        <a:pt x="444500" y="279400"/>
                      </a:lnTo>
                      <a:lnTo>
                        <a:pt x="444500" y="292100"/>
                      </a:lnTo>
                      <a:lnTo>
                        <a:pt x="469900" y="292100"/>
                      </a:lnTo>
                      <a:lnTo>
                        <a:pt x="469900" y="279400"/>
                      </a:lnTo>
                      <a:lnTo>
                        <a:pt x="495300" y="279400"/>
                      </a:lnTo>
                      <a:lnTo>
                        <a:pt x="495300" y="228600"/>
                      </a:lnTo>
                      <a:lnTo>
                        <a:pt x="520700" y="228600"/>
                      </a:lnTo>
                      <a:lnTo>
                        <a:pt x="520700" y="241300"/>
                      </a:lnTo>
                      <a:lnTo>
                        <a:pt x="546100" y="241300"/>
                      </a:lnTo>
                      <a:lnTo>
                        <a:pt x="546100" y="228600"/>
                      </a:lnTo>
                      <a:lnTo>
                        <a:pt x="533400" y="203200"/>
                      </a:lnTo>
                      <a:lnTo>
                        <a:pt x="533400" y="190500"/>
                      </a:lnTo>
                      <a:lnTo>
                        <a:pt x="546100" y="190500"/>
                      </a:lnTo>
                      <a:lnTo>
                        <a:pt x="546100" y="177800"/>
                      </a:lnTo>
                      <a:lnTo>
                        <a:pt x="558800" y="177800"/>
                      </a:lnTo>
                      <a:lnTo>
                        <a:pt x="558800" y="165100"/>
                      </a:lnTo>
                      <a:lnTo>
                        <a:pt x="571500" y="165100"/>
                      </a:lnTo>
                      <a:lnTo>
                        <a:pt x="584200" y="152400"/>
                      </a:lnTo>
                      <a:lnTo>
                        <a:pt x="584200" y="127000"/>
                      </a:lnTo>
                      <a:lnTo>
                        <a:pt x="571500" y="114300"/>
                      </a:lnTo>
                      <a:lnTo>
                        <a:pt x="571500" y="88900"/>
                      </a:lnTo>
                      <a:lnTo>
                        <a:pt x="584200" y="88900"/>
                      </a:lnTo>
                      <a:lnTo>
                        <a:pt x="584200" y="38100"/>
                      </a:lnTo>
                      <a:lnTo>
                        <a:pt x="609600" y="38100"/>
                      </a:lnTo>
                      <a:lnTo>
                        <a:pt x="609600" y="12700"/>
                      </a:lnTo>
                      <a:lnTo>
                        <a:pt x="622300" y="0"/>
                      </a:lnTo>
                      <a:lnTo>
                        <a:pt x="635000" y="0"/>
                      </a:lnTo>
                      <a:lnTo>
                        <a:pt x="635000" y="12700"/>
                      </a:lnTo>
                      <a:lnTo>
                        <a:pt x="685800" y="12700"/>
                      </a:lnTo>
                      <a:lnTo>
                        <a:pt x="685800" y="50800"/>
                      </a:lnTo>
                      <a:lnTo>
                        <a:pt x="673100" y="50800"/>
                      </a:lnTo>
                      <a:lnTo>
                        <a:pt x="673100" y="88900"/>
                      </a:lnTo>
                      <a:lnTo>
                        <a:pt x="685800" y="101600"/>
                      </a:lnTo>
                      <a:lnTo>
                        <a:pt x="673100" y="101600"/>
                      </a:lnTo>
                      <a:lnTo>
                        <a:pt x="673100" y="114300"/>
                      </a:lnTo>
                      <a:lnTo>
                        <a:pt x="660400" y="114300"/>
                      </a:lnTo>
                      <a:lnTo>
                        <a:pt x="660400" y="139700"/>
                      </a:lnTo>
                      <a:lnTo>
                        <a:pt x="647700" y="152400"/>
                      </a:lnTo>
                      <a:lnTo>
                        <a:pt x="647700" y="165100"/>
                      </a:lnTo>
                      <a:lnTo>
                        <a:pt x="635000" y="165100"/>
                      </a:lnTo>
                      <a:lnTo>
                        <a:pt x="635000" y="177800"/>
                      </a:lnTo>
                      <a:lnTo>
                        <a:pt x="647700" y="177800"/>
                      </a:lnTo>
                      <a:lnTo>
                        <a:pt x="647700" y="215900"/>
                      </a:lnTo>
                      <a:lnTo>
                        <a:pt x="660400" y="215900"/>
                      </a:lnTo>
                      <a:lnTo>
                        <a:pt x="660400" y="228600"/>
                      </a:lnTo>
                      <a:lnTo>
                        <a:pt x="673100" y="228600"/>
                      </a:lnTo>
                      <a:lnTo>
                        <a:pt x="673100" y="254000"/>
                      </a:lnTo>
                      <a:lnTo>
                        <a:pt x="698500" y="254000"/>
                      </a:lnTo>
                      <a:lnTo>
                        <a:pt x="698500" y="279400"/>
                      </a:lnTo>
                      <a:lnTo>
                        <a:pt x="673100" y="279400"/>
                      </a:lnTo>
                      <a:lnTo>
                        <a:pt x="673100" y="317500"/>
                      </a:lnTo>
                      <a:lnTo>
                        <a:pt x="660400" y="317500"/>
                      </a:lnTo>
                      <a:lnTo>
                        <a:pt x="660400" y="304800"/>
                      </a:lnTo>
                      <a:lnTo>
                        <a:pt x="647700" y="304800"/>
                      </a:lnTo>
                      <a:lnTo>
                        <a:pt x="647700" y="317500"/>
                      </a:lnTo>
                      <a:lnTo>
                        <a:pt x="635000" y="317500"/>
                      </a:lnTo>
                      <a:lnTo>
                        <a:pt x="635000" y="304800"/>
                      </a:lnTo>
                      <a:lnTo>
                        <a:pt x="622300" y="304800"/>
                      </a:lnTo>
                      <a:lnTo>
                        <a:pt x="622300" y="317500"/>
                      </a:lnTo>
                      <a:lnTo>
                        <a:pt x="635000" y="317500"/>
                      </a:lnTo>
                      <a:lnTo>
                        <a:pt x="635000" y="330200"/>
                      </a:lnTo>
                      <a:lnTo>
                        <a:pt x="622300" y="330200"/>
                      </a:lnTo>
                      <a:lnTo>
                        <a:pt x="622300" y="317500"/>
                      </a:lnTo>
                      <a:lnTo>
                        <a:pt x="609600" y="317500"/>
                      </a:lnTo>
                      <a:lnTo>
                        <a:pt x="609600" y="330200"/>
                      </a:lnTo>
                      <a:lnTo>
                        <a:pt x="596900" y="330200"/>
                      </a:lnTo>
                      <a:lnTo>
                        <a:pt x="596900" y="342900"/>
                      </a:lnTo>
                      <a:lnTo>
                        <a:pt x="609600" y="342900"/>
                      </a:lnTo>
                      <a:lnTo>
                        <a:pt x="596900" y="355600"/>
                      </a:lnTo>
                      <a:lnTo>
                        <a:pt x="584200" y="355600"/>
                      </a:lnTo>
                      <a:lnTo>
                        <a:pt x="584200" y="355600"/>
                      </a:lnTo>
                      <a:lnTo>
                        <a:pt x="571500" y="355600"/>
                      </a:lnTo>
                      <a:lnTo>
                        <a:pt x="571500" y="368300"/>
                      </a:lnTo>
                      <a:lnTo>
                        <a:pt x="546100" y="368300"/>
                      </a:lnTo>
                      <a:lnTo>
                        <a:pt x="546100" y="381000"/>
                      </a:lnTo>
                      <a:lnTo>
                        <a:pt x="533400" y="381000"/>
                      </a:lnTo>
                      <a:lnTo>
                        <a:pt x="533400" y="393700"/>
                      </a:lnTo>
                      <a:lnTo>
                        <a:pt x="546100" y="393700"/>
                      </a:lnTo>
                      <a:lnTo>
                        <a:pt x="546100" y="431800"/>
                      </a:lnTo>
                      <a:lnTo>
                        <a:pt x="520700" y="431800"/>
                      </a:lnTo>
                      <a:lnTo>
                        <a:pt x="520700" y="444500"/>
                      </a:lnTo>
                      <a:lnTo>
                        <a:pt x="508000" y="444500"/>
                      </a:lnTo>
                      <a:lnTo>
                        <a:pt x="508000" y="457200"/>
                      </a:lnTo>
                      <a:lnTo>
                        <a:pt x="495300" y="457200"/>
                      </a:lnTo>
                      <a:lnTo>
                        <a:pt x="469900" y="444500"/>
                      </a:lnTo>
                      <a:lnTo>
                        <a:pt x="469900" y="457200"/>
                      </a:lnTo>
                      <a:lnTo>
                        <a:pt x="457200" y="457200"/>
                      </a:lnTo>
                      <a:lnTo>
                        <a:pt x="457200" y="469900"/>
                      </a:lnTo>
                      <a:lnTo>
                        <a:pt x="444500" y="495300"/>
                      </a:lnTo>
                      <a:lnTo>
                        <a:pt x="431800" y="495300"/>
                      </a:lnTo>
                      <a:lnTo>
                        <a:pt x="431800" y="508000"/>
                      </a:lnTo>
                      <a:lnTo>
                        <a:pt x="393700" y="508000"/>
                      </a:lnTo>
                      <a:lnTo>
                        <a:pt x="393700" y="520700"/>
                      </a:lnTo>
                      <a:lnTo>
                        <a:pt x="381000" y="520700"/>
                      </a:lnTo>
                      <a:lnTo>
                        <a:pt x="381000" y="546100"/>
                      </a:lnTo>
                      <a:lnTo>
                        <a:pt x="330200" y="546100"/>
                      </a:lnTo>
                      <a:lnTo>
                        <a:pt x="330200" y="533400"/>
                      </a:lnTo>
                      <a:lnTo>
                        <a:pt x="304800" y="558800"/>
                      </a:lnTo>
                      <a:lnTo>
                        <a:pt x="304800" y="571500"/>
                      </a:lnTo>
                      <a:lnTo>
                        <a:pt x="292100" y="571500"/>
                      </a:lnTo>
                      <a:lnTo>
                        <a:pt x="279400" y="558800"/>
                      </a:lnTo>
                      <a:lnTo>
                        <a:pt x="279400" y="571500"/>
                      </a:lnTo>
                      <a:lnTo>
                        <a:pt x="266700" y="571500"/>
                      </a:lnTo>
                      <a:lnTo>
                        <a:pt x="266700" y="635000"/>
                      </a:lnTo>
                      <a:lnTo>
                        <a:pt x="292100" y="635000"/>
                      </a:lnTo>
                      <a:lnTo>
                        <a:pt x="292100" y="673100"/>
                      </a:lnTo>
                      <a:lnTo>
                        <a:pt x="304800" y="673100"/>
                      </a:lnTo>
                      <a:lnTo>
                        <a:pt x="304800" y="774700"/>
                      </a:lnTo>
                      <a:lnTo>
                        <a:pt x="342900" y="774700"/>
                      </a:lnTo>
                      <a:lnTo>
                        <a:pt x="342900" y="812800"/>
                      </a:lnTo>
                      <a:lnTo>
                        <a:pt x="355600" y="812800"/>
                      </a:lnTo>
                      <a:lnTo>
                        <a:pt x="355600" y="838200"/>
                      </a:lnTo>
                      <a:lnTo>
                        <a:pt x="368300" y="850900"/>
                      </a:lnTo>
                      <a:lnTo>
                        <a:pt x="368300" y="863600"/>
                      </a:lnTo>
                      <a:lnTo>
                        <a:pt x="355600" y="876300"/>
                      </a:lnTo>
                      <a:lnTo>
                        <a:pt x="355600" y="889000"/>
                      </a:lnTo>
                      <a:lnTo>
                        <a:pt x="368300" y="889000"/>
                      </a:lnTo>
                      <a:lnTo>
                        <a:pt x="368300" y="927100"/>
                      </a:lnTo>
                      <a:lnTo>
                        <a:pt x="381000" y="927100"/>
                      </a:lnTo>
                      <a:lnTo>
                        <a:pt x="381000" y="952500"/>
                      </a:lnTo>
                      <a:lnTo>
                        <a:pt x="368300" y="952500"/>
                      </a:lnTo>
                      <a:lnTo>
                        <a:pt x="368300" y="965200"/>
                      </a:lnTo>
                      <a:lnTo>
                        <a:pt x="355600" y="965200"/>
                      </a:lnTo>
                      <a:lnTo>
                        <a:pt x="355600" y="977900"/>
                      </a:lnTo>
                      <a:lnTo>
                        <a:pt x="304800" y="977900"/>
                      </a:lnTo>
                      <a:lnTo>
                        <a:pt x="304800" y="990600"/>
                      </a:lnTo>
                      <a:lnTo>
                        <a:pt x="292100" y="990600"/>
                      </a:lnTo>
                      <a:lnTo>
                        <a:pt x="292100" y="1016000"/>
                      </a:lnTo>
                      <a:lnTo>
                        <a:pt x="279400" y="1016000"/>
                      </a:lnTo>
                      <a:lnTo>
                        <a:pt x="279400" y="1041400"/>
                      </a:lnTo>
                      <a:lnTo>
                        <a:pt x="266700" y="1041400"/>
                      </a:lnTo>
                      <a:lnTo>
                        <a:pt x="266700" y="1054100"/>
                      </a:lnTo>
                      <a:lnTo>
                        <a:pt x="228600" y="1054100"/>
                      </a:lnTo>
                      <a:lnTo>
                        <a:pt x="228600" y="1041400"/>
                      </a:lnTo>
                      <a:lnTo>
                        <a:pt x="241300" y="1041400"/>
                      </a:lnTo>
                      <a:lnTo>
                        <a:pt x="241300" y="1003300"/>
                      </a:lnTo>
                      <a:lnTo>
                        <a:pt x="228600" y="1003300"/>
                      </a:lnTo>
                      <a:lnTo>
                        <a:pt x="228600" y="990600"/>
                      </a:lnTo>
                      <a:lnTo>
                        <a:pt x="215900" y="990600"/>
                      </a:lnTo>
                      <a:lnTo>
                        <a:pt x="215900" y="977900"/>
                      </a:lnTo>
                      <a:lnTo>
                        <a:pt x="190500" y="977900"/>
                      </a:lnTo>
                      <a:lnTo>
                        <a:pt x="190500" y="965200"/>
                      </a:lnTo>
                      <a:lnTo>
                        <a:pt x="177800" y="965200"/>
                      </a:lnTo>
                      <a:lnTo>
                        <a:pt x="177800" y="952500"/>
                      </a:lnTo>
                      <a:lnTo>
                        <a:pt x="190500" y="952500"/>
                      </a:lnTo>
                      <a:lnTo>
                        <a:pt x="190500" y="927100"/>
                      </a:lnTo>
                      <a:lnTo>
                        <a:pt x="203200" y="927100"/>
                      </a:lnTo>
                      <a:lnTo>
                        <a:pt x="203200" y="914400"/>
                      </a:lnTo>
                      <a:lnTo>
                        <a:pt x="190500" y="914400"/>
                      </a:lnTo>
                      <a:lnTo>
                        <a:pt x="190500" y="901700"/>
                      </a:lnTo>
                      <a:lnTo>
                        <a:pt x="152400" y="901700"/>
                      </a:lnTo>
                      <a:lnTo>
                        <a:pt x="139700" y="914400"/>
                      </a:lnTo>
                      <a:lnTo>
                        <a:pt x="114300" y="914400"/>
                      </a:lnTo>
                      <a:lnTo>
                        <a:pt x="114300" y="901700"/>
                      </a:lnTo>
                      <a:lnTo>
                        <a:pt x="101600" y="901700"/>
                      </a:lnTo>
                      <a:lnTo>
                        <a:pt x="101600" y="914400"/>
                      </a:lnTo>
                      <a:lnTo>
                        <a:pt x="63500" y="914400"/>
                      </a:lnTo>
                      <a:lnTo>
                        <a:pt x="50800" y="901700"/>
                      </a:lnTo>
                      <a:lnTo>
                        <a:pt x="50800" y="914400"/>
                      </a:lnTo>
                      <a:lnTo>
                        <a:pt x="38100" y="901700"/>
                      </a:lnTo>
                      <a:lnTo>
                        <a:pt x="38100" y="901700"/>
                      </a:lnTo>
                      <a:lnTo>
                        <a:pt x="25400" y="889000"/>
                      </a:lnTo>
                      <a:lnTo>
                        <a:pt x="25400" y="863600"/>
                      </a:lnTo>
                      <a:lnTo>
                        <a:pt x="38100" y="863600"/>
                      </a:lnTo>
                      <a:lnTo>
                        <a:pt x="38100" y="850900"/>
                      </a:lnTo>
                      <a:lnTo>
                        <a:pt x="25400" y="850900"/>
                      </a:lnTo>
                      <a:lnTo>
                        <a:pt x="25400" y="863600"/>
                      </a:lnTo>
                      <a:lnTo>
                        <a:pt x="0" y="863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0" name="1201011"/>
              <p:cNvSpPr/>
              <p:nvPr/>
            </p:nvSpPr>
            <p:spPr>
              <a:xfrm>
                <a:off x="4097722" y="2375176"/>
                <a:ext cx="254000" cy="342940"/>
              </a:xfrm>
              <a:custGeom>
                <a:avLst/>
                <a:gdLst/>
                <a:ahLst/>
                <a:cxnLst/>
                <a:rect l="0" t="0" r="0" b="0"/>
                <a:pathLst>
                  <a:path w="254001" h="342901">
                    <a:moveTo>
                      <a:pt x="0" y="152400"/>
                    </a:moveTo>
                    <a:lnTo>
                      <a:pt x="0" y="127000"/>
                    </a:lnTo>
                    <a:lnTo>
                      <a:pt x="12700" y="127000"/>
                    </a:lnTo>
                    <a:lnTo>
                      <a:pt x="12700" y="114300"/>
                    </a:lnTo>
                    <a:lnTo>
                      <a:pt x="25400" y="127000"/>
                    </a:lnTo>
                    <a:lnTo>
                      <a:pt x="38100" y="127000"/>
                    </a:lnTo>
                    <a:lnTo>
                      <a:pt x="38100" y="114300"/>
                    </a:lnTo>
                    <a:lnTo>
                      <a:pt x="63500" y="88900"/>
                    </a:lnTo>
                    <a:lnTo>
                      <a:pt x="63500" y="101600"/>
                    </a:lnTo>
                    <a:lnTo>
                      <a:pt x="114300" y="101600"/>
                    </a:lnTo>
                    <a:lnTo>
                      <a:pt x="114300" y="76200"/>
                    </a:lnTo>
                    <a:lnTo>
                      <a:pt x="127000" y="76200"/>
                    </a:lnTo>
                    <a:lnTo>
                      <a:pt x="127000" y="63500"/>
                    </a:lnTo>
                    <a:lnTo>
                      <a:pt x="165100" y="635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90500" y="25400"/>
                    </a:lnTo>
                    <a:lnTo>
                      <a:pt x="190500" y="12700"/>
                    </a:lnTo>
                    <a:lnTo>
                      <a:pt x="203200" y="12700"/>
                    </a:lnTo>
                    <a:lnTo>
                      <a:pt x="203200" y="0"/>
                    </a:lnTo>
                    <a:lnTo>
                      <a:pt x="215900" y="0"/>
                    </a:lnTo>
                    <a:lnTo>
                      <a:pt x="215900" y="38100"/>
                    </a:lnTo>
                    <a:lnTo>
                      <a:pt x="228600" y="38100"/>
                    </a:lnTo>
                    <a:lnTo>
                      <a:pt x="228600" y="127000"/>
                    </a:lnTo>
                    <a:lnTo>
                      <a:pt x="241300" y="127000"/>
                    </a:lnTo>
                    <a:lnTo>
                      <a:pt x="241300" y="165100"/>
                    </a:lnTo>
                    <a:lnTo>
                      <a:pt x="228600" y="165100"/>
                    </a:lnTo>
                    <a:lnTo>
                      <a:pt x="228600" y="177800"/>
                    </a:lnTo>
                    <a:lnTo>
                      <a:pt x="215900" y="177800"/>
                    </a:lnTo>
                    <a:lnTo>
                      <a:pt x="203200" y="190500"/>
                    </a:lnTo>
                    <a:lnTo>
                      <a:pt x="215900" y="190500"/>
                    </a:lnTo>
                    <a:lnTo>
                      <a:pt x="215900" y="215900"/>
                    </a:lnTo>
                    <a:lnTo>
                      <a:pt x="203200" y="215900"/>
                    </a:lnTo>
                    <a:lnTo>
                      <a:pt x="203200" y="228600"/>
                    </a:lnTo>
                    <a:lnTo>
                      <a:pt x="215900" y="228600"/>
                    </a:lnTo>
                    <a:lnTo>
                      <a:pt x="215900" y="241300"/>
                    </a:lnTo>
                    <a:lnTo>
                      <a:pt x="203200" y="241300"/>
                    </a:lnTo>
                    <a:lnTo>
                      <a:pt x="203200" y="266700"/>
                    </a:lnTo>
                    <a:lnTo>
                      <a:pt x="254000" y="266700"/>
                    </a:lnTo>
                    <a:lnTo>
                      <a:pt x="254000" y="279400"/>
                    </a:lnTo>
                    <a:lnTo>
                      <a:pt x="241300" y="279400"/>
                    </a:lnTo>
                    <a:lnTo>
                      <a:pt x="241300" y="292100"/>
                    </a:lnTo>
                    <a:lnTo>
                      <a:pt x="254000" y="292100"/>
                    </a:lnTo>
                    <a:lnTo>
                      <a:pt x="254000" y="304800"/>
                    </a:lnTo>
                    <a:lnTo>
                      <a:pt x="241300" y="304800"/>
                    </a:lnTo>
                    <a:lnTo>
                      <a:pt x="241300" y="317500"/>
                    </a:lnTo>
                    <a:lnTo>
                      <a:pt x="215900" y="317500"/>
                    </a:lnTo>
                    <a:lnTo>
                      <a:pt x="215900" y="330200"/>
                    </a:lnTo>
                    <a:lnTo>
                      <a:pt x="190500" y="330200"/>
                    </a:lnTo>
                    <a:lnTo>
                      <a:pt x="190500" y="317500"/>
                    </a:lnTo>
                    <a:lnTo>
                      <a:pt x="139700" y="317500"/>
                    </a:lnTo>
                    <a:lnTo>
                      <a:pt x="139700" y="330200"/>
                    </a:lnTo>
                    <a:lnTo>
                      <a:pt x="127000" y="330200"/>
                    </a:lnTo>
                    <a:lnTo>
                      <a:pt x="127000" y="342900"/>
                    </a:lnTo>
                    <a:lnTo>
                      <a:pt x="114300" y="342900"/>
                    </a:lnTo>
                    <a:lnTo>
                      <a:pt x="114300" y="330200"/>
                    </a:lnTo>
                    <a:lnTo>
                      <a:pt x="38100" y="330200"/>
                    </a:lnTo>
                    <a:lnTo>
                      <a:pt x="38100" y="228600"/>
                    </a:lnTo>
                    <a:lnTo>
                      <a:pt x="25400" y="228600"/>
                    </a:lnTo>
                    <a:lnTo>
                      <a:pt x="25400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1212032"/>
              <p:cNvSpPr/>
              <p:nvPr/>
            </p:nvSpPr>
            <p:spPr>
              <a:xfrm>
                <a:off x="1087834" y="901805"/>
                <a:ext cx="444500" cy="292135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292101">
                    <a:moveTo>
                      <a:pt x="0" y="114300"/>
                    </a:moveTo>
                    <a:lnTo>
                      <a:pt x="0" y="88900"/>
                    </a:lnTo>
                    <a:lnTo>
                      <a:pt x="12700" y="88900"/>
                    </a:lnTo>
                    <a:lnTo>
                      <a:pt x="12700" y="76200"/>
                    </a:lnTo>
                    <a:lnTo>
                      <a:pt x="25400" y="76200"/>
                    </a:lnTo>
                    <a:lnTo>
                      <a:pt x="25400" y="63500"/>
                    </a:lnTo>
                    <a:lnTo>
                      <a:pt x="38100" y="63500"/>
                    </a:lnTo>
                    <a:lnTo>
                      <a:pt x="38100" y="50800"/>
                    </a:lnTo>
                    <a:lnTo>
                      <a:pt x="50800" y="50800"/>
                    </a:lnTo>
                    <a:lnTo>
                      <a:pt x="50800" y="25400"/>
                    </a:lnTo>
                    <a:lnTo>
                      <a:pt x="38100" y="25400"/>
                    </a:lnTo>
                    <a:lnTo>
                      <a:pt x="50800" y="12700"/>
                    </a:lnTo>
                    <a:lnTo>
                      <a:pt x="50800" y="0"/>
                    </a:lnTo>
                    <a:lnTo>
                      <a:pt x="63500" y="0"/>
                    </a:lnTo>
                    <a:lnTo>
                      <a:pt x="63500" y="12700"/>
                    </a:lnTo>
                    <a:lnTo>
                      <a:pt x="101600" y="12700"/>
                    </a:lnTo>
                    <a:lnTo>
                      <a:pt x="101600" y="25400"/>
                    </a:lnTo>
                    <a:lnTo>
                      <a:pt x="114300" y="25400"/>
                    </a:lnTo>
                    <a:lnTo>
                      <a:pt x="101600" y="38100"/>
                    </a:lnTo>
                    <a:lnTo>
                      <a:pt x="127000" y="38100"/>
                    </a:lnTo>
                    <a:lnTo>
                      <a:pt x="127000" y="50800"/>
                    </a:lnTo>
                    <a:lnTo>
                      <a:pt x="152400" y="50800"/>
                    </a:lnTo>
                    <a:lnTo>
                      <a:pt x="152400" y="63500"/>
                    </a:lnTo>
                    <a:lnTo>
                      <a:pt x="165100" y="635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77800" y="38100"/>
                    </a:lnTo>
                    <a:lnTo>
                      <a:pt x="266700" y="38100"/>
                    </a:lnTo>
                    <a:lnTo>
                      <a:pt x="266700" y="50800"/>
                    </a:lnTo>
                    <a:lnTo>
                      <a:pt x="279400" y="50800"/>
                    </a:lnTo>
                    <a:lnTo>
                      <a:pt x="279400" y="38100"/>
                    </a:lnTo>
                    <a:lnTo>
                      <a:pt x="292100" y="381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38100"/>
                    </a:lnTo>
                    <a:lnTo>
                      <a:pt x="317500" y="50800"/>
                    </a:lnTo>
                    <a:lnTo>
                      <a:pt x="330200" y="50800"/>
                    </a:lnTo>
                    <a:lnTo>
                      <a:pt x="342900" y="63500"/>
                    </a:lnTo>
                    <a:lnTo>
                      <a:pt x="393700" y="63500"/>
                    </a:lnTo>
                    <a:lnTo>
                      <a:pt x="406400" y="76200"/>
                    </a:lnTo>
                    <a:lnTo>
                      <a:pt x="419100" y="76200"/>
                    </a:lnTo>
                    <a:lnTo>
                      <a:pt x="431800" y="88900"/>
                    </a:lnTo>
                    <a:lnTo>
                      <a:pt x="444500" y="88900"/>
                    </a:lnTo>
                    <a:lnTo>
                      <a:pt x="444500" y="114300"/>
                    </a:lnTo>
                    <a:lnTo>
                      <a:pt x="431800" y="114300"/>
                    </a:lnTo>
                    <a:lnTo>
                      <a:pt x="431800" y="139700"/>
                    </a:lnTo>
                    <a:lnTo>
                      <a:pt x="406400" y="165100"/>
                    </a:lnTo>
                    <a:lnTo>
                      <a:pt x="431800" y="165100"/>
                    </a:lnTo>
                    <a:lnTo>
                      <a:pt x="431800" y="190500"/>
                    </a:lnTo>
                    <a:lnTo>
                      <a:pt x="393700" y="190500"/>
                    </a:lnTo>
                    <a:lnTo>
                      <a:pt x="381000" y="177800"/>
                    </a:lnTo>
                    <a:lnTo>
                      <a:pt x="368300" y="190500"/>
                    </a:lnTo>
                    <a:lnTo>
                      <a:pt x="355600" y="190500"/>
                    </a:lnTo>
                    <a:lnTo>
                      <a:pt x="355600" y="215900"/>
                    </a:lnTo>
                    <a:lnTo>
                      <a:pt x="368300" y="215900"/>
                    </a:lnTo>
                    <a:lnTo>
                      <a:pt x="368300" y="241300"/>
                    </a:lnTo>
                    <a:lnTo>
                      <a:pt x="381000" y="241300"/>
                    </a:lnTo>
                    <a:lnTo>
                      <a:pt x="381000" y="254000"/>
                    </a:lnTo>
                    <a:lnTo>
                      <a:pt x="368300" y="254000"/>
                    </a:lnTo>
                    <a:lnTo>
                      <a:pt x="368300" y="266700"/>
                    </a:lnTo>
                    <a:lnTo>
                      <a:pt x="355600" y="266700"/>
                    </a:lnTo>
                    <a:lnTo>
                      <a:pt x="342900" y="279400"/>
                    </a:lnTo>
                    <a:lnTo>
                      <a:pt x="317500" y="279400"/>
                    </a:lnTo>
                    <a:lnTo>
                      <a:pt x="304800" y="266700"/>
                    </a:lnTo>
                    <a:lnTo>
                      <a:pt x="292100" y="266700"/>
                    </a:lnTo>
                    <a:lnTo>
                      <a:pt x="279400" y="279400"/>
                    </a:lnTo>
                    <a:lnTo>
                      <a:pt x="279400" y="292100"/>
                    </a:lnTo>
                    <a:lnTo>
                      <a:pt x="266700" y="292100"/>
                    </a:lnTo>
                    <a:lnTo>
                      <a:pt x="266700" y="279400"/>
                    </a:lnTo>
                    <a:lnTo>
                      <a:pt x="254000" y="279400"/>
                    </a:lnTo>
                    <a:lnTo>
                      <a:pt x="254000" y="266700"/>
                    </a:lnTo>
                    <a:lnTo>
                      <a:pt x="266700" y="266700"/>
                    </a:lnTo>
                    <a:lnTo>
                      <a:pt x="266700" y="254000"/>
                    </a:lnTo>
                    <a:lnTo>
                      <a:pt x="254000" y="254000"/>
                    </a:lnTo>
                    <a:lnTo>
                      <a:pt x="254000" y="241300"/>
                    </a:lnTo>
                    <a:lnTo>
                      <a:pt x="228600" y="241300"/>
                    </a:lnTo>
                    <a:lnTo>
                      <a:pt x="228600" y="215900"/>
                    </a:lnTo>
                    <a:lnTo>
                      <a:pt x="215900" y="215900"/>
                    </a:lnTo>
                    <a:lnTo>
                      <a:pt x="215900" y="203200"/>
                    </a:lnTo>
                    <a:lnTo>
                      <a:pt x="152400" y="203200"/>
                    </a:lnTo>
                    <a:lnTo>
                      <a:pt x="152400" y="215900"/>
                    </a:lnTo>
                    <a:lnTo>
                      <a:pt x="101600" y="215900"/>
                    </a:lnTo>
                    <a:lnTo>
                      <a:pt x="101600" y="203200"/>
                    </a:lnTo>
                    <a:lnTo>
                      <a:pt x="63500" y="203200"/>
                    </a:lnTo>
                    <a:lnTo>
                      <a:pt x="63500" y="190500"/>
                    </a:lnTo>
                    <a:lnTo>
                      <a:pt x="25400" y="190500"/>
                    </a:lnTo>
                    <a:lnTo>
                      <a:pt x="25400" y="165100"/>
                    </a:ln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38100" y="152400"/>
                    </a:lnTo>
                    <a:lnTo>
                      <a:pt x="38100" y="165100"/>
                    </a:lnTo>
                    <a:lnTo>
                      <a:pt x="50800" y="165100"/>
                    </a:lnTo>
                    <a:lnTo>
                      <a:pt x="50800" y="152400"/>
                    </a:lnTo>
                    <a:lnTo>
                      <a:pt x="38100" y="152400"/>
                    </a:lnTo>
                    <a:lnTo>
                      <a:pt x="38100" y="127000"/>
                    </a:lnTo>
                    <a:lnTo>
                      <a:pt x="12700" y="127000"/>
                    </a:lnTo>
                    <a:lnTo>
                      <a:pt x="12700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1204012"/>
              <p:cNvSpPr/>
              <p:nvPr/>
            </p:nvSpPr>
            <p:spPr>
              <a:xfrm>
                <a:off x="5405817" y="952611"/>
                <a:ext cx="304800" cy="330239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30201">
                    <a:moveTo>
                      <a:pt x="0" y="177800"/>
                    </a:moveTo>
                    <a:lnTo>
                      <a:pt x="0" y="152400"/>
                    </a:lnTo>
                    <a:lnTo>
                      <a:pt x="12700" y="165100"/>
                    </a:lnTo>
                    <a:lnTo>
                      <a:pt x="25400" y="152400"/>
                    </a:lnTo>
                    <a:lnTo>
                      <a:pt x="38100" y="152400"/>
                    </a:lnTo>
                    <a:lnTo>
                      <a:pt x="38100" y="139700"/>
                    </a:lnTo>
                    <a:lnTo>
                      <a:pt x="50800" y="139700"/>
                    </a:lnTo>
                    <a:lnTo>
                      <a:pt x="50800" y="127000"/>
                    </a:lnTo>
                    <a:lnTo>
                      <a:pt x="63500" y="114300"/>
                    </a:lnTo>
                    <a:lnTo>
                      <a:pt x="63500" y="889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50800"/>
                    </a:lnTo>
                    <a:lnTo>
                      <a:pt x="152400" y="50800"/>
                    </a:lnTo>
                    <a:lnTo>
                      <a:pt x="165100" y="38100"/>
                    </a:lnTo>
                    <a:lnTo>
                      <a:pt x="165100" y="25400"/>
                    </a:lnTo>
                    <a:lnTo>
                      <a:pt x="177800" y="12700"/>
                    </a:lnTo>
                    <a:lnTo>
                      <a:pt x="177800" y="0"/>
                    </a:lnTo>
                    <a:lnTo>
                      <a:pt x="215900" y="0"/>
                    </a:lnTo>
                    <a:lnTo>
                      <a:pt x="228600" y="12700"/>
                    </a:lnTo>
                    <a:lnTo>
                      <a:pt x="241300" y="12700"/>
                    </a:lnTo>
                    <a:lnTo>
                      <a:pt x="254000" y="25400"/>
                    </a:lnTo>
                    <a:lnTo>
                      <a:pt x="279400" y="25400"/>
                    </a:lnTo>
                    <a:lnTo>
                      <a:pt x="292100" y="38100"/>
                    </a:lnTo>
                    <a:lnTo>
                      <a:pt x="304800" y="38100"/>
                    </a:lnTo>
                    <a:lnTo>
                      <a:pt x="304800" y="88900"/>
                    </a:lnTo>
                    <a:lnTo>
                      <a:pt x="292100" y="88900"/>
                    </a:lnTo>
                    <a:lnTo>
                      <a:pt x="292100" y="101600"/>
                    </a:lnTo>
                    <a:lnTo>
                      <a:pt x="279400" y="101600"/>
                    </a:lnTo>
                    <a:lnTo>
                      <a:pt x="279400" y="88900"/>
                    </a:lnTo>
                    <a:lnTo>
                      <a:pt x="266700" y="88900"/>
                    </a:lnTo>
                    <a:lnTo>
                      <a:pt x="266700" y="165100"/>
                    </a:lnTo>
                    <a:lnTo>
                      <a:pt x="254000" y="165100"/>
                    </a:lnTo>
                    <a:lnTo>
                      <a:pt x="254000" y="177800"/>
                    </a:lnTo>
                    <a:lnTo>
                      <a:pt x="228600" y="177800"/>
                    </a:lnTo>
                    <a:lnTo>
                      <a:pt x="228600" y="190500"/>
                    </a:lnTo>
                    <a:lnTo>
                      <a:pt x="241300" y="190500"/>
                    </a:lnTo>
                    <a:lnTo>
                      <a:pt x="241300" y="203200"/>
                    </a:lnTo>
                    <a:lnTo>
                      <a:pt x="254000" y="203200"/>
                    </a:lnTo>
                    <a:lnTo>
                      <a:pt x="254000" y="228600"/>
                    </a:lnTo>
                    <a:lnTo>
                      <a:pt x="266700" y="228600"/>
                    </a:lnTo>
                    <a:lnTo>
                      <a:pt x="266700" y="254000"/>
                    </a:lnTo>
                    <a:lnTo>
                      <a:pt x="279400" y="254000"/>
                    </a:lnTo>
                    <a:lnTo>
                      <a:pt x="279400" y="279400"/>
                    </a:lnTo>
                    <a:lnTo>
                      <a:pt x="292100" y="279400"/>
                    </a:lnTo>
                    <a:lnTo>
                      <a:pt x="292100" y="304800"/>
                    </a:lnTo>
                    <a:lnTo>
                      <a:pt x="254000" y="304800"/>
                    </a:lnTo>
                    <a:lnTo>
                      <a:pt x="254000" y="317500"/>
                    </a:lnTo>
                    <a:lnTo>
                      <a:pt x="215900" y="317500"/>
                    </a:lnTo>
                    <a:lnTo>
                      <a:pt x="215900" y="330200"/>
                    </a:lnTo>
                    <a:lnTo>
                      <a:pt x="203200" y="330200"/>
                    </a:lnTo>
                    <a:lnTo>
                      <a:pt x="203200" y="317500"/>
                    </a:lnTo>
                    <a:lnTo>
                      <a:pt x="190500" y="317500"/>
                    </a:lnTo>
                    <a:lnTo>
                      <a:pt x="190500" y="304800"/>
                    </a:lnTo>
                    <a:lnTo>
                      <a:pt x="165100" y="304800"/>
                    </a:lnTo>
                    <a:lnTo>
                      <a:pt x="165100" y="292100"/>
                    </a:lnTo>
                    <a:lnTo>
                      <a:pt x="63500" y="292100"/>
                    </a:lnTo>
                    <a:lnTo>
                      <a:pt x="63500" y="279400"/>
                    </a:lnTo>
                    <a:lnTo>
                      <a:pt x="50800" y="279400"/>
                    </a:lnTo>
                    <a:lnTo>
                      <a:pt x="50800" y="292100"/>
                    </a:lnTo>
                    <a:lnTo>
                      <a:pt x="25400" y="292100"/>
                    </a:lnTo>
                    <a:lnTo>
                      <a:pt x="25400" y="279400"/>
                    </a:lnTo>
                    <a:lnTo>
                      <a:pt x="38100" y="279400"/>
                    </a:lnTo>
                    <a:lnTo>
                      <a:pt x="38100" y="266700"/>
                    </a:lnTo>
                    <a:lnTo>
                      <a:pt x="50800" y="266700"/>
                    </a:lnTo>
                    <a:lnTo>
                      <a:pt x="50800" y="241300"/>
                    </a:lnTo>
                    <a:lnTo>
                      <a:pt x="25400" y="241300"/>
                    </a:lnTo>
                    <a:lnTo>
                      <a:pt x="25400" y="228600"/>
                    </a:lnTo>
                    <a:lnTo>
                      <a:pt x="12700" y="228600"/>
                    </a:lnTo>
                    <a:lnTo>
                      <a:pt x="12700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3" name="1202012"/>
              <p:cNvSpPr/>
              <p:nvPr/>
            </p:nvSpPr>
            <p:spPr>
              <a:xfrm>
                <a:off x="4808919" y="1803609"/>
                <a:ext cx="533399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584201">
                    <a:moveTo>
                      <a:pt x="0" y="419100"/>
                    </a:moveTo>
                    <a:lnTo>
                      <a:pt x="12700" y="419100"/>
                    </a:lnTo>
                    <a:lnTo>
                      <a:pt x="12700" y="393700"/>
                    </a:lnTo>
                    <a:lnTo>
                      <a:pt x="25400" y="393700"/>
                    </a:lnTo>
                    <a:lnTo>
                      <a:pt x="38100" y="406400"/>
                    </a:lnTo>
                    <a:lnTo>
                      <a:pt x="38100" y="3937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50800" y="381000"/>
                    </a:lnTo>
                    <a:lnTo>
                      <a:pt x="50800" y="368300"/>
                    </a:lnTo>
                    <a:lnTo>
                      <a:pt x="38100" y="368300"/>
                    </a:lnTo>
                    <a:lnTo>
                      <a:pt x="38100" y="342900"/>
                    </a:lnTo>
                    <a:lnTo>
                      <a:pt x="50800" y="342900"/>
                    </a:lnTo>
                    <a:lnTo>
                      <a:pt x="50800" y="330200"/>
                    </a:lnTo>
                    <a:lnTo>
                      <a:pt x="63500" y="317500"/>
                    </a:lnTo>
                    <a:lnTo>
                      <a:pt x="76200" y="317500"/>
                    </a:lnTo>
                    <a:lnTo>
                      <a:pt x="76200" y="330200"/>
                    </a:lnTo>
                    <a:lnTo>
                      <a:pt x="101600" y="330200"/>
                    </a:lnTo>
                    <a:lnTo>
                      <a:pt x="101600" y="317500"/>
                    </a:lnTo>
                    <a:lnTo>
                      <a:pt x="88900" y="317500"/>
                    </a:lnTo>
                    <a:lnTo>
                      <a:pt x="88900" y="304800"/>
                    </a:lnTo>
                    <a:lnTo>
                      <a:pt x="76200" y="304800"/>
                    </a:lnTo>
                    <a:lnTo>
                      <a:pt x="76200" y="292100"/>
                    </a:lnTo>
                    <a:lnTo>
                      <a:pt x="63500" y="292100"/>
                    </a:lnTo>
                    <a:lnTo>
                      <a:pt x="63500" y="241300"/>
                    </a:lnTo>
                    <a:lnTo>
                      <a:pt x="76200" y="228600"/>
                    </a:lnTo>
                    <a:lnTo>
                      <a:pt x="76200" y="139700"/>
                    </a:lnTo>
                    <a:lnTo>
                      <a:pt x="88900" y="139700"/>
                    </a:lnTo>
                    <a:lnTo>
                      <a:pt x="88900" y="152400"/>
                    </a:lnTo>
                    <a:lnTo>
                      <a:pt x="127000" y="152400"/>
                    </a:lnTo>
                    <a:lnTo>
                      <a:pt x="127000" y="165100"/>
                    </a:lnTo>
                    <a:lnTo>
                      <a:pt x="139700" y="165100"/>
                    </a:lnTo>
                    <a:lnTo>
                      <a:pt x="139700" y="127000"/>
                    </a:lnTo>
                    <a:lnTo>
                      <a:pt x="152400" y="1270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65100" y="63500"/>
                    </a:lnTo>
                    <a:lnTo>
                      <a:pt x="177800" y="635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25400"/>
                    </a:lnTo>
                    <a:lnTo>
                      <a:pt x="228600" y="25400"/>
                    </a:lnTo>
                    <a:lnTo>
                      <a:pt x="2286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330200" y="38100"/>
                    </a:lnTo>
                    <a:lnTo>
                      <a:pt x="330200" y="63500"/>
                    </a:lnTo>
                    <a:lnTo>
                      <a:pt x="342900" y="76200"/>
                    </a:lnTo>
                    <a:lnTo>
                      <a:pt x="342900" y="63500"/>
                    </a:lnTo>
                    <a:lnTo>
                      <a:pt x="355600" y="63500"/>
                    </a:lnTo>
                    <a:lnTo>
                      <a:pt x="355600" y="88900"/>
                    </a:lnTo>
                    <a:lnTo>
                      <a:pt x="368300" y="88900"/>
                    </a:lnTo>
                    <a:lnTo>
                      <a:pt x="368300" y="76200"/>
                    </a:lnTo>
                    <a:lnTo>
                      <a:pt x="393700" y="762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431800" y="114300"/>
                    </a:lnTo>
                    <a:lnTo>
                      <a:pt x="431800" y="127000"/>
                    </a:lnTo>
                    <a:lnTo>
                      <a:pt x="444500" y="127000"/>
                    </a:lnTo>
                    <a:lnTo>
                      <a:pt x="444500" y="152400"/>
                    </a:lnTo>
                    <a:lnTo>
                      <a:pt x="457200" y="152400"/>
                    </a:lnTo>
                    <a:lnTo>
                      <a:pt x="457200" y="165100"/>
                    </a:lnTo>
                    <a:lnTo>
                      <a:pt x="469900" y="165100"/>
                    </a:lnTo>
                    <a:lnTo>
                      <a:pt x="444500" y="190500"/>
                    </a:lnTo>
                    <a:lnTo>
                      <a:pt x="457200" y="190500"/>
                    </a:lnTo>
                    <a:lnTo>
                      <a:pt x="457200" y="228600"/>
                    </a:lnTo>
                    <a:lnTo>
                      <a:pt x="469900" y="241300"/>
                    </a:lnTo>
                    <a:lnTo>
                      <a:pt x="469900" y="279400"/>
                    </a:lnTo>
                    <a:lnTo>
                      <a:pt x="457200" y="279400"/>
                    </a:lnTo>
                    <a:lnTo>
                      <a:pt x="457200" y="304800"/>
                    </a:lnTo>
                    <a:lnTo>
                      <a:pt x="444500" y="304800"/>
                    </a:lnTo>
                    <a:lnTo>
                      <a:pt x="444500" y="330200"/>
                    </a:lnTo>
                    <a:lnTo>
                      <a:pt x="419100" y="330200"/>
                    </a:lnTo>
                    <a:lnTo>
                      <a:pt x="419100" y="342900"/>
                    </a:lnTo>
                    <a:lnTo>
                      <a:pt x="406400" y="342900"/>
                    </a:lnTo>
                    <a:lnTo>
                      <a:pt x="406400" y="393700"/>
                    </a:lnTo>
                    <a:lnTo>
                      <a:pt x="393700" y="393700"/>
                    </a:lnTo>
                    <a:lnTo>
                      <a:pt x="393700" y="406400"/>
                    </a:lnTo>
                    <a:lnTo>
                      <a:pt x="406400" y="406400"/>
                    </a:lnTo>
                    <a:lnTo>
                      <a:pt x="406400" y="431800"/>
                    </a:lnTo>
                    <a:lnTo>
                      <a:pt x="393700" y="431800"/>
                    </a:lnTo>
                    <a:lnTo>
                      <a:pt x="406400" y="444500"/>
                    </a:lnTo>
                    <a:lnTo>
                      <a:pt x="393700" y="444500"/>
                    </a:lnTo>
                    <a:lnTo>
                      <a:pt x="393700" y="457200"/>
                    </a:lnTo>
                    <a:lnTo>
                      <a:pt x="482600" y="457200"/>
                    </a:lnTo>
                    <a:lnTo>
                      <a:pt x="495300" y="469900"/>
                    </a:lnTo>
                    <a:lnTo>
                      <a:pt x="533400" y="469900"/>
                    </a:lnTo>
                    <a:lnTo>
                      <a:pt x="533400" y="495300"/>
                    </a:lnTo>
                    <a:lnTo>
                      <a:pt x="508000" y="495300"/>
                    </a:lnTo>
                    <a:lnTo>
                      <a:pt x="508000" y="508000"/>
                    </a:lnTo>
                    <a:lnTo>
                      <a:pt x="482600" y="508000"/>
                    </a:lnTo>
                    <a:lnTo>
                      <a:pt x="482600" y="520700"/>
                    </a:lnTo>
                    <a:lnTo>
                      <a:pt x="495300" y="520700"/>
                    </a:lnTo>
                    <a:lnTo>
                      <a:pt x="495300" y="571500"/>
                    </a:lnTo>
                    <a:lnTo>
                      <a:pt x="482600" y="558800"/>
                    </a:lnTo>
                    <a:lnTo>
                      <a:pt x="457200" y="558800"/>
                    </a:lnTo>
                    <a:lnTo>
                      <a:pt x="457200" y="533400"/>
                    </a:lnTo>
                    <a:lnTo>
                      <a:pt x="469900" y="533400"/>
                    </a:lnTo>
                    <a:lnTo>
                      <a:pt x="469900" y="520700"/>
                    </a:lnTo>
                    <a:lnTo>
                      <a:pt x="457200" y="520700"/>
                    </a:lnTo>
                    <a:lnTo>
                      <a:pt x="457200" y="508000"/>
                    </a:lnTo>
                    <a:lnTo>
                      <a:pt x="431800" y="508000"/>
                    </a:lnTo>
                    <a:lnTo>
                      <a:pt x="431800" y="520700"/>
                    </a:lnTo>
                    <a:lnTo>
                      <a:pt x="419100" y="520700"/>
                    </a:lnTo>
                    <a:lnTo>
                      <a:pt x="419100" y="533400"/>
                    </a:lnTo>
                    <a:lnTo>
                      <a:pt x="393700" y="533400"/>
                    </a:lnTo>
                    <a:lnTo>
                      <a:pt x="393700" y="546100"/>
                    </a:lnTo>
                    <a:lnTo>
                      <a:pt x="381000" y="546100"/>
                    </a:lnTo>
                    <a:lnTo>
                      <a:pt x="381000" y="558800"/>
                    </a:lnTo>
                    <a:lnTo>
                      <a:pt x="368300" y="558800"/>
                    </a:lnTo>
                    <a:lnTo>
                      <a:pt x="368300" y="571500"/>
                    </a:lnTo>
                    <a:lnTo>
                      <a:pt x="355600" y="584200"/>
                    </a:lnTo>
                    <a:lnTo>
                      <a:pt x="292100" y="584200"/>
                    </a:lnTo>
                    <a:lnTo>
                      <a:pt x="292100" y="571500"/>
                    </a:lnTo>
                    <a:lnTo>
                      <a:pt x="279400" y="571500"/>
                    </a:lnTo>
                    <a:lnTo>
                      <a:pt x="279400" y="546100"/>
                    </a:lnTo>
                    <a:lnTo>
                      <a:pt x="292100" y="546100"/>
                    </a:lnTo>
                    <a:lnTo>
                      <a:pt x="292100" y="533400"/>
                    </a:lnTo>
                    <a:lnTo>
                      <a:pt x="279400" y="533400"/>
                    </a:lnTo>
                    <a:lnTo>
                      <a:pt x="279400" y="520700"/>
                    </a:lnTo>
                    <a:lnTo>
                      <a:pt x="266700" y="520700"/>
                    </a:lnTo>
                    <a:lnTo>
                      <a:pt x="266700" y="508000"/>
                    </a:lnTo>
                    <a:lnTo>
                      <a:pt x="279400" y="508000"/>
                    </a:lnTo>
                    <a:lnTo>
                      <a:pt x="279400" y="482600"/>
                    </a:lnTo>
                    <a:lnTo>
                      <a:pt x="266700" y="482600"/>
                    </a:lnTo>
                    <a:lnTo>
                      <a:pt x="266700" y="495300"/>
                    </a:lnTo>
                    <a:lnTo>
                      <a:pt x="254000" y="495300"/>
                    </a:lnTo>
                    <a:lnTo>
                      <a:pt x="254000" y="508000"/>
                    </a:lnTo>
                    <a:lnTo>
                      <a:pt x="241300" y="508000"/>
                    </a:lnTo>
                    <a:lnTo>
                      <a:pt x="241300" y="520700"/>
                    </a:lnTo>
                    <a:lnTo>
                      <a:pt x="228600" y="533400"/>
                    </a:lnTo>
                    <a:lnTo>
                      <a:pt x="228600" y="546100"/>
                    </a:lnTo>
                    <a:lnTo>
                      <a:pt x="190500" y="546100"/>
                    </a:lnTo>
                    <a:lnTo>
                      <a:pt x="190500" y="558800"/>
                    </a:lnTo>
                    <a:lnTo>
                      <a:pt x="165100" y="558800"/>
                    </a:lnTo>
                    <a:lnTo>
                      <a:pt x="165100" y="571500"/>
                    </a:lnTo>
                    <a:lnTo>
                      <a:pt x="139700" y="571500"/>
                    </a:lnTo>
                    <a:lnTo>
                      <a:pt x="139700" y="558800"/>
                    </a:lnTo>
                    <a:lnTo>
                      <a:pt x="101600" y="558800"/>
                    </a:lnTo>
                    <a:lnTo>
                      <a:pt x="101600" y="546100"/>
                    </a:lnTo>
                    <a:lnTo>
                      <a:pt x="88900" y="546100"/>
                    </a:lnTo>
                    <a:lnTo>
                      <a:pt x="88900" y="533400"/>
                    </a:lnTo>
                    <a:lnTo>
                      <a:pt x="76200" y="533400"/>
                    </a:lnTo>
                    <a:lnTo>
                      <a:pt x="76200" y="520700"/>
                    </a:lnTo>
                    <a:lnTo>
                      <a:pt x="63500" y="520700"/>
                    </a:lnTo>
                    <a:lnTo>
                      <a:pt x="63500" y="508000"/>
                    </a:lnTo>
                    <a:lnTo>
                      <a:pt x="50800" y="508000"/>
                    </a:lnTo>
                    <a:lnTo>
                      <a:pt x="50800" y="482600"/>
                    </a:lnTo>
                    <a:lnTo>
                      <a:pt x="38100" y="482600"/>
                    </a:lnTo>
                    <a:lnTo>
                      <a:pt x="38100" y="469900"/>
                    </a:lnTo>
                    <a:lnTo>
                      <a:pt x="25400" y="469900"/>
                    </a:lnTo>
                    <a:lnTo>
                      <a:pt x="25400" y="444500"/>
                    </a:lnTo>
                    <a:lnTo>
                      <a:pt x="12700" y="444500"/>
                    </a:lnTo>
                    <a:lnTo>
                      <a:pt x="12700" y="4318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1202023"/>
              <p:cNvSpPr/>
              <p:nvPr/>
            </p:nvSpPr>
            <p:spPr>
              <a:xfrm>
                <a:off x="4516820" y="2159250"/>
                <a:ext cx="596898" cy="660478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660401">
                    <a:moveTo>
                      <a:pt x="0" y="546100"/>
                    </a:moveTo>
                    <a:lnTo>
                      <a:pt x="0" y="508000"/>
                    </a:lnTo>
                    <a:lnTo>
                      <a:pt x="12700" y="508000"/>
                    </a:lnTo>
                    <a:lnTo>
                      <a:pt x="12700" y="495300"/>
                    </a:lnTo>
                    <a:lnTo>
                      <a:pt x="25400" y="495300"/>
                    </a:lnTo>
                    <a:lnTo>
                      <a:pt x="25400" y="469900"/>
                    </a:lnTo>
                    <a:lnTo>
                      <a:pt x="50800" y="469900"/>
                    </a:lnTo>
                    <a:lnTo>
                      <a:pt x="50800" y="457200"/>
                    </a:lnTo>
                    <a:lnTo>
                      <a:pt x="76200" y="457200"/>
                    </a:lnTo>
                    <a:lnTo>
                      <a:pt x="76200" y="419100"/>
                    </a:lnTo>
                    <a:lnTo>
                      <a:pt x="63500" y="419100"/>
                    </a:lnTo>
                    <a:lnTo>
                      <a:pt x="50800" y="406400"/>
                    </a:lnTo>
                    <a:lnTo>
                      <a:pt x="50800" y="3937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76200" y="381000"/>
                    </a:lnTo>
                    <a:lnTo>
                      <a:pt x="76200" y="342900"/>
                    </a:lnTo>
                    <a:lnTo>
                      <a:pt x="88900" y="342900"/>
                    </a:lnTo>
                    <a:lnTo>
                      <a:pt x="88900" y="330200"/>
                    </a:lnTo>
                    <a:lnTo>
                      <a:pt x="76200" y="330200"/>
                    </a:lnTo>
                    <a:lnTo>
                      <a:pt x="76200" y="279400"/>
                    </a:lnTo>
                    <a:lnTo>
                      <a:pt x="127000" y="279400"/>
                    </a:lnTo>
                    <a:lnTo>
                      <a:pt x="127000" y="266700"/>
                    </a:lnTo>
                    <a:lnTo>
                      <a:pt x="152400" y="266700"/>
                    </a:lnTo>
                    <a:lnTo>
                      <a:pt x="152400" y="254000"/>
                    </a:lnTo>
                    <a:lnTo>
                      <a:pt x="165100" y="241300"/>
                    </a:lnTo>
                    <a:lnTo>
                      <a:pt x="165100" y="228600"/>
                    </a:lnTo>
                    <a:lnTo>
                      <a:pt x="152400" y="228600"/>
                    </a:lnTo>
                    <a:lnTo>
                      <a:pt x="152400" y="215900"/>
                    </a:lnTo>
                    <a:lnTo>
                      <a:pt x="165100" y="215900"/>
                    </a:lnTo>
                    <a:lnTo>
                      <a:pt x="165100" y="203200"/>
                    </a:lnTo>
                    <a:lnTo>
                      <a:pt x="177800" y="203200"/>
                    </a:lnTo>
                    <a:lnTo>
                      <a:pt x="177800" y="127000"/>
                    </a:lnTo>
                    <a:lnTo>
                      <a:pt x="190500" y="127000"/>
                    </a:lnTo>
                    <a:lnTo>
                      <a:pt x="190500" y="88900"/>
                    </a:lnTo>
                    <a:lnTo>
                      <a:pt x="203200" y="88900"/>
                    </a:lnTo>
                    <a:lnTo>
                      <a:pt x="203200" y="63500"/>
                    </a:lnTo>
                    <a:lnTo>
                      <a:pt x="215900" y="63500"/>
                    </a:lnTo>
                    <a:lnTo>
                      <a:pt x="215900" y="50800"/>
                    </a:lnTo>
                    <a:lnTo>
                      <a:pt x="203200" y="50800"/>
                    </a:lnTo>
                    <a:lnTo>
                      <a:pt x="203200" y="38100"/>
                    </a:lnTo>
                    <a:lnTo>
                      <a:pt x="228600" y="381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38100"/>
                    </a:lnTo>
                    <a:lnTo>
                      <a:pt x="292100" y="3810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0"/>
                    </a:lnTo>
                    <a:lnTo>
                      <a:pt x="317500" y="0"/>
                    </a:lnTo>
                    <a:lnTo>
                      <a:pt x="317500" y="25400"/>
                    </a:lnTo>
                    <a:lnTo>
                      <a:pt x="292100" y="254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04800" y="88900"/>
                    </a:lnTo>
                    <a:lnTo>
                      <a:pt x="317500" y="88900"/>
                    </a:lnTo>
                    <a:lnTo>
                      <a:pt x="317500" y="114300"/>
                    </a:lnTo>
                    <a:lnTo>
                      <a:pt x="330200" y="114300"/>
                    </a:lnTo>
                    <a:lnTo>
                      <a:pt x="330200" y="127000"/>
                    </a:lnTo>
                    <a:lnTo>
                      <a:pt x="342900" y="127000"/>
                    </a:lnTo>
                    <a:lnTo>
                      <a:pt x="342900" y="152400"/>
                    </a:lnTo>
                    <a:lnTo>
                      <a:pt x="355600" y="152400"/>
                    </a:lnTo>
                    <a:lnTo>
                      <a:pt x="355600" y="165100"/>
                    </a:lnTo>
                    <a:lnTo>
                      <a:pt x="368300" y="165100"/>
                    </a:lnTo>
                    <a:lnTo>
                      <a:pt x="368300" y="177800"/>
                    </a:lnTo>
                    <a:lnTo>
                      <a:pt x="381000" y="177800"/>
                    </a:lnTo>
                    <a:lnTo>
                      <a:pt x="381000" y="190500"/>
                    </a:lnTo>
                    <a:lnTo>
                      <a:pt x="393700" y="190500"/>
                    </a:lnTo>
                    <a:lnTo>
                      <a:pt x="393700" y="203200"/>
                    </a:lnTo>
                    <a:lnTo>
                      <a:pt x="431800" y="203200"/>
                    </a:lnTo>
                    <a:lnTo>
                      <a:pt x="431800" y="215900"/>
                    </a:lnTo>
                    <a:lnTo>
                      <a:pt x="457200" y="215900"/>
                    </a:lnTo>
                    <a:lnTo>
                      <a:pt x="457200" y="203200"/>
                    </a:lnTo>
                    <a:lnTo>
                      <a:pt x="482600" y="203200"/>
                    </a:lnTo>
                    <a:lnTo>
                      <a:pt x="482600" y="190500"/>
                    </a:lnTo>
                    <a:lnTo>
                      <a:pt x="520700" y="190500"/>
                    </a:lnTo>
                    <a:lnTo>
                      <a:pt x="520700" y="177800"/>
                    </a:lnTo>
                    <a:lnTo>
                      <a:pt x="533400" y="165100"/>
                    </a:lnTo>
                    <a:lnTo>
                      <a:pt x="533400" y="152400"/>
                    </a:lnTo>
                    <a:lnTo>
                      <a:pt x="546100" y="152400"/>
                    </a:lnTo>
                    <a:lnTo>
                      <a:pt x="546100" y="139700"/>
                    </a:lnTo>
                    <a:lnTo>
                      <a:pt x="558800" y="139700"/>
                    </a:lnTo>
                    <a:lnTo>
                      <a:pt x="558800" y="127000"/>
                    </a:lnTo>
                    <a:lnTo>
                      <a:pt x="571500" y="127000"/>
                    </a:lnTo>
                    <a:lnTo>
                      <a:pt x="571500" y="152400"/>
                    </a:lnTo>
                    <a:lnTo>
                      <a:pt x="558800" y="152400"/>
                    </a:lnTo>
                    <a:lnTo>
                      <a:pt x="558800" y="165100"/>
                    </a:lnTo>
                    <a:lnTo>
                      <a:pt x="571500" y="165100"/>
                    </a:lnTo>
                    <a:lnTo>
                      <a:pt x="571500" y="177800"/>
                    </a:lnTo>
                    <a:lnTo>
                      <a:pt x="584200" y="177800"/>
                    </a:lnTo>
                    <a:lnTo>
                      <a:pt x="584200" y="190500"/>
                    </a:lnTo>
                    <a:lnTo>
                      <a:pt x="571500" y="190500"/>
                    </a:lnTo>
                    <a:lnTo>
                      <a:pt x="571500" y="215900"/>
                    </a:lnTo>
                    <a:lnTo>
                      <a:pt x="584200" y="215900"/>
                    </a:lnTo>
                    <a:lnTo>
                      <a:pt x="584200" y="228600"/>
                    </a:lnTo>
                    <a:lnTo>
                      <a:pt x="596900" y="228600"/>
                    </a:lnTo>
                    <a:lnTo>
                      <a:pt x="596900" y="241300"/>
                    </a:lnTo>
                    <a:lnTo>
                      <a:pt x="584200" y="241300"/>
                    </a:lnTo>
                    <a:lnTo>
                      <a:pt x="584200" y="254000"/>
                    </a:lnTo>
                    <a:lnTo>
                      <a:pt x="546100" y="254000"/>
                    </a:lnTo>
                    <a:lnTo>
                      <a:pt x="533400" y="241300"/>
                    </a:lnTo>
                    <a:lnTo>
                      <a:pt x="508000" y="241300"/>
                    </a:lnTo>
                    <a:lnTo>
                      <a:pt x="508000" y="254000"/>
                    </a:lnTo>
                    <a:lnTo>
                      <a:pt x="495300" y="254000"/>
                    </a:lnTo>
                    <a:lnTo>
                      <a:pt x="495300" y="266700"/>
                    </a:lnTo>
                    <a:lnTo>
                      <a:pt x="482600" y="266700"/>
                    </a:lnTo>
                    <a:lnTo>
                      <a:pt x="482600" y="279400"/>
                    </a:lnTo>
                    <a:lnTo>
                      <a:pt x="469900" y="279400"/>
                    </a:lnTo>
                    <a:lnTo>
                      <a:pt x="469900" y="304800"/>
                    </a:lnTo>
                    <a:lnTo>
                      <a:pt x="444500" y="304800"/>
                    </a:lnTo>
                    <a:lnTo>
                      <a:pt x="444500" y="317500"/>
                    </a:lnTo>
                    <a:lnTo>
                      <a:pt x="431800" y="317500"/>
                    </a:lnTo>
                    <a:lnTo>
                      <a:pt x="431800" y="330200"/>
                    </a:lnTo>
                    <a:lnTo>
                      <a:pt x="444500" y="330200"/>
                    </a:lnTo>
                    <a:lnTo>
                      <a:pt x="444500" y="342900"/>
                    </a:lnTo>
                    <a:lnTo>
                      <a:pt x="457200" y="342900"/>
                    </a:lnTo>
                    <a:lnTo>
                      <a:pt x="457200" y="355600"/>
                    </a:lnTo>
                    <a:lnTo>
                      <a:pt x="444500" y="355600"/>
                    </a:lnTo>
                    <a:lnTo>
                      <a:pt x="444500" y="393700"/>
                    </a:lnTo>
                    <a:lnTo>
                      <a:pt x="457200" y="393700"/>
                    </a:lnTo>
                    <a:lnTo>
                      <a:pt x="457200" y="431800"/>
                    </a:lnTo>
                    <a:lnTo>
                      <a:pt x="444500" y="431800"/>
                    </a:lnTo>
                    <a:lnTo>
                      <a:pt x="444500" y="469900"/>
                    </a:lnTo>
                    <a:lnTo>
                      <a:pt x="419100" y="495300"/>
                    </a:lnTo>
                    <a:lnTo>
                      <a:pt x="419100" y="508000"/>
                    </a:lnTo>
                    <a:lnTo>
                      <a:pt x="406400" y="508000"/>
                    </a:lnTo>
                    <a:lnTo>
                      <a:pt x="406400" y="520700"/>
                    </a:lnTo>
                    <a:lnTo>
                      <a:pt x="393700" y="520700"/>
                    </a:lnTo>
                    <a:lnTo>
                      <a:pt x="393700" y="558800"/>
                    </a:lnTo>
                    <a:lnTo>
                      <a:pt x="381000" y="558800"/>
                    </a:lnTo>
                    <a:lnTo>
                      <a:pt x="381000" y="571500"/>
                    </a:lnTo>
                    <a:lnTo>
                      <a:pt x="355600" y="571500"/>
                    </a:lnTo>
                    <a:lnTo>
                      <a:pt x="355600" y="596900"/>
                    </a:lnTo>
                    <a:lnTo>
                      <a:pt x="304800" y="596900"/>
                    </a:lnTo>
                    <a:lnTo>
                      <a:pt x="304800" y="584200"/>
                    </a:lnTo>
                    <a:lnTo>
                      <a:pt x="241300" y="584200"/>
                    </a:lnTo>
                    <a:lnTo>
                      <a:pt x="241300" y="596900"/>
                    </a:lnTo>
                    <a:lnTo>
                      <a:pt x="190500" y="596900"/>
                    </a:lnTo>
                    <a:lnTo>
                      <a:pt x="190500" y="609600"/>
                    </a:lnTo>
                    <a:lnTo>
                      <a:pt x="203200" y="609600"/>
                    </a:lnTo>
                    <a:lnTo>
                      <a:pt x="203200" y="622300"/>
                    </a:lnTo>
                    <a:lnTo>
                      <a:pt x="190500" y="622300"/>
                    </a:lnTo>
                    <a:lnTo>
                      <a:pt x="177800" y="609600"/>
                    </a:lnTo>
                    <a:lnTo>
                      <a:pt x="177800" y="635000"/>
                    </a:lnTo>
                    <a:lnTo>
                      <a:pt x="152400" y="635000"/>
                    </a:lnTo>
                    <a:lnTo>
                      <a:pt x="152400" y="647700"/>
                    </a:lnTo>
                    <a:lnTo>
                      <a:pt x="139700" y="647700"/>
                    </a:lnTo>
                    <a:lnTo>
                      <a:pt x="139700" y="660400"/>
                    </a:lnTo>
                    <a:lnTo>
                      <a:pt x="127000" y="660400"/>
                    </a:lnTo>
                    <a:lnTo>
                      <a:pt x="101600" y="647700"/>
                    </a:lnTo>
                    <a:lnTo>
                      <a:pt x="101600" y="660400"/>
                    </a:lnTo>
                    <a:lnTo>
                      <a:pt x="88900" y="660400"/>
                    </a:lnTo>
                    <a:lnTo>
                      <a:pt x="88900" y="647700"/>
                    </a:lnTo>
                    <a:lnTo>
                      <a:pt x="76200" y="647700"/>
                    </a:lnTo>
                    <a:lnTo>
                      <a:pt x="76200" y="622300"/>
                    </a:lnTo>
                    <a:lnTo>
                      <a:pt x="50800" y="622300"/>
                    </a:lnTo>
                    <a:lnTo>
                      <a:pt x="50800" y="596900"/>
                    </a:lnTo>
                    <a:lnTo>
                      <a:pt x="38100" y="596900"/>
                    </a:lnTo>
                    <a:lnTo>
                      <a:pt x="38100" y="584200"/>
                    </a:lnTo>
                    <a:lnTo>
                      <a:pt x="25400" y="584200"/>
                    </a:lnTo>
                    <a:lnTo>
                      <a:pt x="25400" y="571500"/>
                    </a:lnTo>
                    <a:lnTo>
                      <a:pt x="0" y="571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1213023"/>
              <p:cNvSpPr/>
              <p:nvPr/>
            </p:nvSpPr>
            <p:spPr>
              <a:xfrm>
                <a:off x="135338" y="2387877"/>
                <a:ext cx="393700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393701" h="368301">
                    <a:moveTo>
                      <a:pt x="0" y="304800"/>
                    </a:moveTo>
                    <a:lnTo>
                      <a:pt x="12700" y="304800"/>
                    </a:lnTo>
                    <a:lnTo>
                      <a:pt x="12700" y="292100"/>
                    </a:lnTo>
                    <a:lnTo>
                      <a:pt x="25400" y="292100"/>
                    </a:lnTo>
                    <a:lnTo>
                      <a:pt x="25400" y="279400"/>
                    </a:lnTo>
                    <a:lnTo>
                      <a:pt x="63500" y="279400"/>
                    </a:lnTo>
                    <a:lnTo>
                      <a:pt x="63500" y="266700"/>
                    </a:lnTo>
                    <a:lnTo>
                      <a:pt x="101600" y="266700"/>
                    </a:lnTo>
                    <a:lnTo>
                      <a:pt x="101600" y="266700"/>
                    </a:lnTo>
                    <a:lnTo>
                      <a:pt x="114300" y="266700"/>
                    </a:lnTo>
                    <a:lnTo>
                      <a:pt x="114300" y="254000"/>
                    </a:lnTo>
                    <a:lnTo>
                      <a:pt x="127000" y="254000"/>
                    </a:lnTo>
                    <a:lnTo>
                      <a:pt x="127000" y="241300"/>
                    </a:lnTo>
                    <a:lnTo>
                      <a:pt x="114300" y="241300"/>
                    </a:lnTo>
                    <a:lnTo>
                      <a:pt x="114300" y="215900"/>
                    </a:lnTo>
                    <a:lnTo>
                      <a:pt x="127000" y="215900"/>
                    </a:lnTo>
                    <a:lnTo>
                      <a:pt x="127000" y="203200"/>
                    </a:lnTo>
                    <a:lnTo>
                      <a:pt x="101600" y="203200"/>
                    </a:lnTo>
                    <a:lnTo>
                      <a:pt x="101600" y="215900"/>
                    </a:lnTo>
                    <a:lnTo>
                      <a:pt x="88900" y="215900"/>
                    </a:lnTo>
                    <a:lnTo>
                      <a:pt x="88900" y="177800"/>
                    </a:lnTo>
                    <a:lnTo>
                      <a:pt x="101600" y="177800"/>
                    </a:lnTo>
                    <a:lnTo>
                      <a:pt x="101600" y="165100"/>
                    </a:lnTo>
                    <a:lnTo>
                      <a:pt x="114300" y="165100"/>
                    </a:lnTo>
                    <a:lnTo>
                      <a:pt x="114300" y="152400"/>
                    </a:lnTo>
                    <a:lnTo>
                      <a:pt x="101600" y="152400"/>
                    </a:lnTo>
                    <a:lnTo>
                      <a:pt x="101600" y="139700"/>
                    </a:lnTo>
                    <a:lnTo>
                      <a:pt x="114300" y="139700"/>
                    </a:lnTo>
                    <a:lnTo>
                      <a:pt x="114300" y="152400"/>
                    </a:lnTo>
                    <a:lnTo>
                      <a:pt x="127000" y="152400"/>
                    </a:lnTo>
                    <a:lnTo>
                      <a:pt x="127000" y="127000"/>
                    </a:lnTo>
                    <a:lnTo>
                      <a:pt x="114300" y="127000"/>
                    </a:lnTo>
                    <a:lnTo>
                      <a:pt x="114300" y="114300"/>
                    </a:lnTo>
                    <a:lnTo>
                      <a:pt x="101600" y="114300"/>
                    </a:lnTo>
                    <a:lnTo>
                      <a:pt x="101600" y="101600"/>
                    </a:lnTo>
                    <a:lnTo>
                      <a:pt x="88900" y="101600"/>
                    </a:lnTo>
                    <a:lnTo>
                      <a:pt x="88900" y="88900"/>
                    </a:lnTo>
                    <a:lnTo>
                      <a:pt x="101600" y="88900"/>
                    </a:lnTo>
                    <a:lnTo>
                      <a:pt x="101600" y="76200"/>
                    </a:lnTo>
                    <a:lnTo>
                      <a:pt x="114300" y="76200"/>
                    </a:lnTo>
                    <a:lnTo>
                      <a:pt x="101600" y="63500"/>
                    </a:lnTo>
                    <a:lnTo>
                      <a:pt x="101600" y="76200"/>
                    </a:lnTo>
                    <a:lnTo>
                      <a:pt x="88900" y="76200"/>
                    </a:lnTo>
                    <a:lnTo>
                      <a:pt x="88900" y="63500"/>
                    </a:lnTo>
                    <a:lnTo>
                      <a:pt x="114300" y="63500"/>
                    </a:lnTo>
                    <a:lnTo>
                      <a:pt x="114300" y="38100"/>
                    </a:lnTo>
                    <a:lnTo>
                      <a:pt x="127000" y="2540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52400" y="0"/>
                    </a:lnTo>
                    <a:lnTo>
                      <a:pt x="1524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215900" y="25400"/>
                    </a:lnTo>
                    <a:lnTo>
                      <a:pt x="215900" y="38100"/>
                    </a:lnTo>
                    <a:lnTo>
                      <a:pt x="266700" y="38100"/>
                    </a:lnTo>
                    <a:lnTo>
                      <a:pt x="266700" y="508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04800" y="101600"/>
                    </a:lnTo>
                    <a:lnTo>
                      <a:pt x="381000" y="101600"/>
                    </a:lnTo>
                    <a:lnTo>
                      <a:pt x="381000" y="177800"/>
                    </a:lnTo>
                    <a:lnTo>
                      <a:pt x="368300" y="177800"/>
                    </a:lnTo>
                    <a:lnTo>
                      <a:pt x="368300" y="215900"/>
                    </a:lnTo>
                    <a:lnTo>
                      <a:pt x="381000" y="215900"/>
                    </a:lnTo>
                    <a:lnTo>
                      <a:pt x="381000" y="228600"/>
                    </a:lnTo>
                    <a:lnTo>
                      <a:pt x="393700" y="228600"/>
                    </a:lnTo>
                    <a:lnTo>
                      <a:pt x="393700" y="241300"/>
                    </a:lnTo>
                    <a:lnTo>
                      <a:pt x="381000" y="241300"/>
                    </a:lnTo>
                    <a:lnTo>
                      <a:pt x="381000" y="266700"/>
                    </a:lnTo>
                    <a:lnTo>
                      <a:pt x="368300" y="266700"/>
                    </a:lnTo>
                    <a:lnTo>
                      <a:pt x="368300" y="279400"/>
                    </a:lnTo>
                    <a:lnTo>
                      <a:pt x="355600" y="279400"/>
                    </a:lnTo>
                    <a:lnTo>
                      <a:pt x="355600" y="292100"/>
                    </a:lnTo>
                    <a:lnTo>
                      <a:pt x="342900" y="304800"/>
                    </a:lnTo>
                    <a:lnTo>
                      <a:pt x="317500" y="304800"/>
                    </a:lnTo>
                    <a:lnTo>
                      <a:pt x="317500" y="317500"/>
                    </a:lnTo>
                    <a:lnTo>
                      <a:pt x="292100" y="317500"/>
                    </a:lnTo>
                    <a:lnTo>
                      <a:pt x="279400" y="330200"/>
                    </a:lnTo>
                    <a:lnTo>
                      <a:pt x="254000" y="330200"/>
                    </a:lnTo>
                    <a:lnTo>
                      <a:pt x="254000" y="342900"/>
                    </a:lnTo>
                    <a:lnTo>
                      <a:pt x="241300" y="342900"/>
                    </a:lnTo>
                    <a:lnTo>
                      <a:pt x="241300" y="355600"/>
                    </a:lnTo>
                    <a:lnTo>
                      <a:pt x="215900" y="355600"/>
                    </a:lnTo>
                    <a:lnTo>
                      <a:pt x="203200" y="368300"/>
                    </a:lnTo>
                    <a:lnTo>
                      <a:pt x="165100" y="368300"/>
                    </a:lnTo>
                    <a:lnTo>
                      <a:pt x="165100" y="355600"/>
                    </a:lnTo>
                    <a:lnTo>
                      <a:pt x="152400" y="355600"/>
                    </a:lnTo>
                    <a:lnTo>
                      <a:pt x="152400" y="368300"/>
                    </a:lnTo>
                    <a:lnTo>
                      <a:pt x="101600" y="368300"/>
                    </a:lnTo>
                    <a:lnTo>
                      <a:pt x="101600" y="342900"/>
                    </a:lnTo>
                    <a:lnTo>
                      <a:pt x="76200" y="342900"/>
                    </a:lnTo>
                    <a:lnTo>
                      <a:pt x="76200" y="3302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25400" y="304800"/>
                    </a:lnTo>
                    <a:lnTo>
                      <a:pt x="25400" y="3175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1218022"/>
              <p:cNvSpPr/>
              <p:nvPr/>
            </p:nvSpPr>
            <p:spPr>
              <a:xfrm>
                <a:off x="1506932" y="2451384"/>
                <a:ext cx="609599" cy="406448"/>
              </a:xfrm>
              <a:custGeom>
                <a:avLst/>
                <a:gdLst/>
                <a:ahLst/>
                <a:cxnLst/>
                <a:rect l="0" t="0" r="0" b="0"/>
                <a:pathLst>
                  <a:path w="609601" h="406401">
                    <a:moveTo>
                      <a:pt x="0" y="203200"/>
                    </a:moveTo>
                    <a:lnTo>
                      <a:pt x="12700" y="190500"/>
                    </a:lnTo>
                    <a:lnTo>
                      <a:pt x="12700" y="177800"/>
                    </a:lnTo>
                    <a:lnTo>
                      <a:pt x="38100" y="177800"/>
                    </a:lnTo>
                    <a:lnTo>
                      <a:pt x="38100" y="165100"/>
                    </a:lnTo>
                    <a:lnTo>
                      <a:pt x="50800" y="165100"/>
                    </a:lnTo>
                    <a:lnTo>
                      <a:pt x="508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76200" y="177800"/>
                    </a:lnTo>
                    <a:lnTo>
                      <a:pt x="76200" y="165100"/>
                    </a:lnTo>
                    <a:lnTo>
                      <a:pt x="127000" y="165100"/>
                    </a:lnTo>
                    <a:lnTo>
                      <a:pt x="139700" y="152400"/>
                    </a:lnTo>
                    <a:lnTo>
                      <a:pt x="152400" y="152400"/>
                    </a:lnTo>
                    <a:lnTo>
                      <a:pt x="152400" y="127000"/>
                    </a:lnTo>
                    <a:lnTo>
                      <a:pt x="127000" y="127000"/>
                    </a:lnTo>
                    <a:lnTo>
                      <a:pt x="127000" y="114300"/>
                    </a:lnTo>
                    <a:lnTo>
                      <a:pt x="114300" y="114300"/>
                    </a:lnTo>
                    <a:lnTo>
                      <a:pt x="101600" y="101600"/>
                    </a:lnTo>
                    <a:lnTo>
                      <a:pt x="88900" y="101600"/>
                    </a:lnTo>
                    <a:lnTo>
                      <a:pt x="88900" y="88900"/>
                    </a:lnTo>
                    <a:lnTo>
                      <a:pt x="114300" y="88900"/>
                    </a:lnTo>
                    <a:lnTo>
                      <a:pt x="114300" y="25400"/>
                    </a:lnTo>
                    <a:lnTo>
                      <a:pt x="127000" y="25400"/>
                    </a:lnTo>
                    <a:lnTo>
                      <a:pt x="127000" y="50800"/>
                    </a:lnTo>
                    <a:lnTo>
                      <a:pt x="139700" y="50800"/>
                    </a:lnTo>
                    <a:lnTo>
                      <a:pt x="139700" y="63500"/>
                    </a:lnTo>
                    <a:lnTo>
                      <a:pt x="177800" y="635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190500" y="0"/>
                    </a:lnTo>
                    <a:lnTo>
                      <a:pt x="203200" y="0"/>
                    </a:lnTo>
                    <a:lnTo>
                      <a:pt x="203200" y="50800"/>
                    </a:lnTo>
                    <a:lnTo>
                      <a:pt x="215900" y="50800"/>
                    </a:lnTo>
                    <a:lnTo>
                      <a:pt x="215900" y="76200"/>
                    </a:lnTo>
                    <a:lnTo>
                      <a:pt x="203200" y="76200"/>
                    </a:lnTo>
                    <a:lnTo>
                      <a:pt x="203200" y="88900"/>
                    </a:lnTo>
                    <a:lnTo>
                      <a:pt x="215900" y="101600"/>
                    </a:lnTo>
                    <a:lnTo>
                      <a:pt x="228600" y="101600"/>
                    </a:lnTo>
                    <a:lnTo>
                      <a:pt x="228600" y="88900"/>
                    </a:lnTo>
                    <a:lnTo>
                      <a:pt x="254000" y="88900"/>
                    </a:lnTo>
                    <a:lnTo>
                      <a:pt x="254000" y="76200"/>
                    </a:lnTo>
                    <a:lnTo>
                      <a:pt x="279400" y="762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101600"/>
                    </a:lnTo>
                    <a:lnTo>
                      <a:pt x="317500" y="101600"/>
                    </a:lnTo>
                    <a:lnTo>
                      <a:pt x="317500" y="50800"/>
                    </a:lnTo>
                    <a:lnTo>
                      <a:pt x="355600" y="50800"/>
                    </a:lnTo>
                    <a:lnTo>
                      <a:pt x="355600" y="88900"/>
                    </a:lnTo>
                    <a:lnTo>
                      <a:pt x="368300" y="101600"/>
                    </a:lnTo>
                    <a:lnTo>
                      <a:pt x="381000" y="1016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381000" y="114300"/>
                    </a:lnTo>
                    <a:lnTo>
                      <a:pt x="381000" y="127000"/>
                    </a:lnTo>
                    <a:lnTo>
                      <a:pt x="368300" y="127000"/>
                    </a:lnTo>
                    <a:lnTo>
                      <a:pt x="368300" y="152400"/>
                    </a:lnTo>
                    <a:lnTo>
                      <a:pt x="355600" y="152400"/>
                    </a:lnTo>
                    <a:lnTo>
                      <a:pt x="355600" y="165100"/>
                    </a:lnTo>
                    <a:lnTo>
                      <a:pt x="368300" y="165100"/>
                    </a:lnTo>
                    <a:lnTo>
                      <a:pt x="368300" y="177800"/>
                    </a:lnTo>
                    <a:lnTo>
                      <a:pt x="381000" y="177800"/>
                    </a:lnTo>
                    <a:lnTo>
                      <a:pt x="381000" y="228600"/>
                    </a:lnTo>
                    <a:lnTo>
                      <a:pt x="431800" y="228600"/>
                    </a:lnTo>
                    <a:lnTo>
                      <a:pt x="431800" y="241300"/>
                    </a:lnTo>
                    <a:lnTo>
                      <a:pt x="482600" y="241300"/>
                    </a:lnTo>
                    <a:lnTo>
                      <a:pt x="482600" y="254000"/>
                    </a:lnTo>
                    <a:lnTo>
                      <a:pt x="495300" y="254000"/>
                    </a:lnTo>
                    <a:lnTo>
                      <a:pt x="495300" y="203200"/>
                    </a:lnTo>
                    <a:lnTo>
                      <a:pt x="558800" y="203200"/>
                    </a:lnTo>
                    <a:lnTo>
                      <a:pt x="558800" y="254000"/>
                    </a:lnTo>
                    <a:lnTo>
                      <a:pt x="571500" y="254000"/>
                    </a:lnTo>
                    <a:lnTo>
                      <a:pt x="571500" y="292100"/>
                    </a:lnTo>
                    <a:lnTo>
                      <a:pt x="584200" y="292100"/>
                    </a:lnTo>
                    <a:lnTo>
                      <a:pt x="584200" y="330200"/>
                    </a:lnTo>
                    <a:lnTo>
                      <a:pt x="596900" y="330200"/>
                    </a:lnTo>
                    <a:lnTo>
                      <a:pt x="596900" y="342900"/>
                    </a:lnTo>
                    <a:lnTo>
                      <a:pt x="609600" y="342900"/>
                    </a:lnTo>
                    <a:lnTo>
                      <a:pt x="609600" y="355600"/>
                    </a:lnTo>
                    <a:lnTo>
                      <a:pt x="571500" y="355600"/>
                    </a:lnTo>
                    <a:lnTo>
                      <a:pt x="571500" y="342900"/>
                    </a:lnTo>
                    <a:lnTo>
                      <a:pt x="533400" y="342900"/>
                    </a:lnTo>
                    <a:lnTo>
                      <a:pt x="533400" y="317500"/>
                    </a:lnTo>
                    <a:lnTo>
                      <a:pt x="508000" y="317500"/>
                    </a:lnTo>
                    <a:lnTo>
                      <a:pt x="508000" y="330200"/>
                    </a:lnTo>
                    <a:lnTo>
                      <a:pt x="482600" y="330200"/>
                    </a:lnTo>
                    <a:lnTo>
                      <a:pt x="482600" y="342900"/>
                    </a:lnTo>
                    <a:lnTo>
                      <a:pt x="469900" y="342900"/>
                    </a:lnTo>
                    <a:lnTo>
                      <a:pt x="4699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393700" y="368300"/>
                    </a:lnTo>
                    <a:lnTo>
                      <a:pt x="393700" y="406400"/>
                    </a:lnTo>
                    <a:lnTo>
                      <a:pt x="368300" y="406400"/>
                    </a:lnTo>
                    <a:lnTo>
                      <a:pt x="368300" y="393700"/>
                    </a:lnTo>
                    <a:lnTo>
                      <a:pt x="342900" y="393700"/>
                    </a:lnTo>
                    <a:lnTo>
                      <a:pt x="342900" y="381000"/>
                    </a:lnTo>
                    <a:lnTo>
                      <a:pt x="330200" y="381000"/>
                    </a:lnTo>
                    <a:lnTo>
                      <a:pt x="330200" y="368300"/>
                    </a:lnTo>
                    <a:lnTo>
                      <a:pt x="254000" y="368300"/>
                    </a:lnTo>
                    <a:lnTo>
                      <a:pt x="254000" y="393700"/>
                    </a:lnTo>
                    <a:lnTo>
                      <a:pt x="228600" y="393700"/>
                    </a:lnTo>
                    <a:lnTo>
                      <a:pt x="228600" y="381000"/>
                    </a:lnTo>
                    <a:lnTo>
                      <a:pt x="215900" y="381000"/>
                    </a:lnTo>
                    <a:lnTo>
                      <a:pt x="215900" y="393700"/>
                    </a:lnTo>
                    <a:lnTo>
                      <a:pt x="203200" y="393700"/>
                    </a:lnTo>
                    <a:lnTo>
                      <a:pt x="203200" y="381000"/>
                    </a:lnTo>
                    <a:lnTo>
                      <a:pt x="190500" y="381000"/>
                    </a:lnTo>
                    <a:lnTo>
                      <a:pt x="190500" y="368300"/>
                    </a:lnTo>
                    <a:lnTo>
                      <a:pt x="152400" y="368300"/>
                    </a:lnTo>
                    <a:lnTo>
                      <a:pt x="139700" y="355600"/>
                    </a:lnTo>
                    <a:lnTo>
                      <a:pt x="139700" y="342900"/>
                    </a:lnTo>
                    <a:lnTo>
                      <a:pt x="127000" y="342900"/>
                    </a:lnTo>
                    <a:lnTo>
                      <a:pt x="127000" y="330200"/>
                    </a:lnTo>
                    <a:lnTo>
                      <a:pt x="114300" y="330200"/>
                    </a:lnTo>
                    <a:lnTo>
                      <a:pt x="114300" y="304800"/>
                    </a:lnTo>
                    <a:lnTo>
                      <a:pt x="101600" y="304800"/>
                    </a:lnTo>
                    <a:lnTo>
                      <a:pt x="101600" y="317500"/>
                    </a:lnTo>
                    <a:lnTo>
                      <a:pt x="88900" y="317500"/>
                    </a:lnTo>
                    <a:lnTo>
                      <a:pt x="88900" y="330200"/>
                    </a:lnTo>
                    <a:lnTo>
                      <a:pt x="25400" y="330200"/>
                    </a:lnTo>
                    <a:lnTo>
                      <a:pt x="25400" y="292100"/>
                    </a:lnTo>
                    <a:lnTo>
                      <a:pt x="38100" y="292100"/>
                    </a:lnTo>
                    <a:lnTo>
                      <a:pt x="38100" y="241300"/>
                    </a:lnTo>
                    <a:lnTo>
                      <a:pt x="12700" y="241300"/>
                    </a:lnTo>
                    <a:lnTo>
                      <a:pt x="12700" y="203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1215032"/>
              <p:cNvSpPr/>
              <p:nvPr/>
            </p:nvSpPr>
            <p:spPr>
              <a:xfrm>
                <a:off x="1773631" y="3251576"/>
                <a:ext cx="558799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558801" h="431801">
                    <a:moveTo>
                      <a:pt x="0" y="330200"/>
                    </a:moveTo>
                    <a:lnTo>
                      <a:pt x="0" y="279400"/>
                    </a:lnTo>
                    <a:lnTo>
                      <a:pt x="12700" y="266700"/>
                    </a:lnTo>
                    <a:lnTo>
                      <a:pt x="25400" y="266700"/>
                    </a:lnTo>
                    <a:lnTo>
                      <a:pt x="254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76200" y="241300"/>
                    </a:lnTo>
                    <a:lnTo>
                      <a:pt x="76200" y="190500"/>
                    </a:lnTo>
                    <a:lnTo>
                      <a:pt x="88900" y="190500"/>
                    </a:lnTo>
                    <a:lnTo>
                      <a:pt x="88900" y="165100"/>
                    </a:lnTo>
                    <a:lnTo>
                      <a:pt x="76200" y="165100"/>
                    </a:lnTo>
                    <a:lnTo>
                      <a:pt x="76200" y="114300"/>
                    </a:lnTo>
                    <a:lnTo>
                      <a:pt x="88900" y="114300"/>
                    </a:lnTo>
                    <a:lnTo>
                      <a:pt x="88900" y="101600"/>
                    </a:lnTo>
                    <a:lnTo>
                      <a:pt x="127000" y="101600"/>
                    </a:lnTo>
                    <a:lnTo>
                      <a:pt x="127000" y="76200"/>
                    </a:lnTo>
                    <a:lnTo>
                      <a:pt x="152400" y="76200"/>
                    </a:lnTo>
                    <a:lnTo>
                      <a:pt x="165100" y="88900"/>
                    </a:lnTo>
                    <a:lnTo>
                      <a:pt x="190500" y="88900"/>
                    </a:lnTo>
                    <a:lnTo>
                      <a:pt x="190500" y="101600"/>
                    </a:lnTo>
                    <a:lnTo>
                      <a:pt x="228600" y="101600"/>
                    </a:lnTo>
                    <a:lnTo>
                      <a:pt x="228600" y="114300"/>
                    </a:lnTo>
                    <a:lnTo>
                      <a:pt x="266700" y="114300"/>
                    </a:lnTo>
                    <a:lnTo>
                      <a:pt x="266700" y="127000"/>
                    </a:lnTo>
                    <a:lnTo>
                      <a:pt x="292100" y="127000"/>
                    </a:lnTo>
                    <a:lnTo>
                      <a:pt x="292100" y="114300"/>
                    </a:lnTo>
                    <a:lnTo>
                      <a:pt x="317500" y="114300"/>
                    </a:lnTo>
                    <a:lnTo>
                      <a:pt x="330200" y="101600"/>
                    </a:lnTo>
                    <a:lnTo>
                      <a:pt x="330200" y="63500"/>
                    </a:lnTo>
                    <a:lnTo>
                      <a:pt x="342900" y="63500"/>
                    </a:lnTo>
                    <a:lnTo>
                      <a:pt x="342900" y="38100"/>
                    </a:lnTo>
                    <a:lnTo>
                      <a:pt x="355600" y="3810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0"/>
                    </a:lnTo>
                    <a:lnTo>
                      <a:pt x="419100" y="0"/>
                    </a:lnTo>
                    <a:lnTo>
                      <a:pt x="419100" y="12700"/>
                    </a:lnTo>
                    <a:lnTo>
                      <a:pt x="406400" y="25400"/>
                    </a:lnTo>
                    <a:lnTo>
                      <a:pt x="444500" y="25400"/>
                    </a:lnTo>
                    <a:lnTo>
                      <a:pt x="444500" y="38100"/>
                    </a:lnTo>
                    <a:lnTo>
                      <a:pt x="457200" y="50800"/>
                    </a:lnTo>
                    <a:lnTo>
                      <a:pt x="419100" y="50800"/>
                    </a:lnTo>
                    <a:lnTo>
                      <a:pt x="419100" y="63500"/>
                    </a:lnTo>
                    <a:lnTo>
                      <a:pt x="406400" y="63500"/>
                    </a:lnTo>
                    <a:lnTo>
                      <a:pt x="406400" y="76200"/>
                    </a:lnTo>
                    <a:lnTo>
                      <a:pt x="393700" y="76200"/>
                    </a:lnTo>
                    <a:lnTo>
                      <a:pt x="393700" y="88900"/>
                    </a:lnTo>
                    <a:lnTo>
                      <a:pt x="406400" y="88900"/>
                    </a:lnTo>
                    <a:lnTo>
                      <a:pt x="406400" y="152400"/>
                    </a:lnTo>
                    <a:lnTo>
                      <a:pt x="393700" y="165100"/>
                    </a:lnTo>
                    <a:lnTo>
                      <a:pt x="393700" y="177800"/>
                    </a:lnTo>
                    <a:lnTo>
                      <a:pt x="381000" y="177800"/>
                    </a:lnTo>
                    <a:lnTo>
                      <a:pt x="381000" y="203200"/>
                    </a:lnTo>
                    <a:lnTo>
                      <a:pt x="457200" y="203200"/>
                    </a:lnTo>
                    <a:lnTo>
                      <a:pt x="457200" y="190500"/>
                    </a:lnTo>
                    <a:lnTo>
                      <a:pt x="508000" y="190500"/>
                    </a:lnTo>
                    <a:lnTo>
                      <a:pt x="520700" y="177800"/>
                    </a:lnTo>
                    <a:lnTo>
                      <a:pt x="520700" y="190500"/>
                    </a:lnTo>
                    <a:lnTo>
                      <a:pt x="546100" y="190500"/>
                    </a:lnTo>
                    <a:lnTo>
                      <a:pt x="546100" y="203200"/>
                    </a:lnTo>
                    <a:lnTo>
                      <a:pt x="558800" y="203200"/>
                    </a:lnTo>
                    <a:lnTo>
                      <a:pt x="558800" y="317500"/>
                    </a:lnTo>
                    <a:lnTo>
                      <a:pt x="520700" y="317500"/>
                    </a:lnTo>
                    <a:lnTo>
                      <a:pt x="520700" y="330200"/>
                    </a:lnTo>
                    <a:lnTo>
                      <a:pt x="508000" y="330200"/>
                    </a:lnTo>
                    <a:lnTo>
                      <a:pt x="495300" y="342900"/>
                    </a:lnTo>
                    <a:lnTo>
                      <a:pt x="482600" y="342900"/>
                    </a:lnTo>
                    <a:lnTo>
                      <a:pt x="482600" y="355600"/>
                    </a:lnTo>
                    <a:lnTo>
                      <a:pt x="469900" y="355600"/>
                    </a:lnTo>
                    <a:lnTo>
                      <a:pt x="469900" y="368300"/>
                    </a:lnTo>
                    <a:lnTo>
                      <a:pt x="457200" y="368300"/>
                    </a:lnTo>
                    <a:lnTo>
                      <a:pt x="4572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406400" y="368300"/>
                    </a:lnTo>
                    <a:lnTo>
                      <a:pt x="406400" y="381000"/>
                    </a:lnTo>
                    <a:lnTo>
                      <a:pt x="368300" y="381000"/>
                    </a:lnTo>
                    <a:lnTo>
                      <a:pt x="368300" y="393700"/>
                    </a:lnTo>
                    <a:lnTo>
                      <a:pt x="330200" y="393700"/>
                    </a:lnTo>
                    <a:lnTo>
                      <a:pt x="330200" y="406400"/>
                    </a:lnTo>
                    <a:lnTo>
                      <a:pt x="317500" y="406400"/>
                    </a:lnTo>
                    <a:lnTo>
                      <a:pt x="317500" y="419100"/>
                    </a:lnTo>
                    <a:lnTo>
                      <a:pt x="304800" y="419100"/>
                    </a:lnTo>
                    <a:lnTo>
                      <a:pt x="304800" y="431800"/>
                    </a:lnTo>
                    <a:lnTo>
                      <a:pt x="266700" y="431800"/>
                    </a:lnTo>
                    <a:lnTo>
                      <a:pt x="266700" y="419100"/>
                    </a:lnTo>
                    <a:lnTo>
                      <a:pt x="228600" y="419100"/>
                    </a:lnTo>
                    <a:lnTo>
                      <a:pt x="228600" y="406400"/>
                    </a:lnTo>
                    <a:lnTo>
                      <a:pt x="215900" y="406400"/>
                    </a:lnTo>
                    <a:lnTo>
                      <a:pt x="215900" y="393700"/>
                    </a:lnTo>
                    <a:lnTo>
                      <a:pt x="190500" y="393700"/>
                    </a:lnTo>
                    <a:lnTo>
                      <a:pt x="190500" y="381000"/>
                    </a:lnTo>
                    <a:lnTo>
                      <a:pt x="139700" y="381000"/>
                    </a:lnTo>
                    <a:lnTo>
                      <a:pt x="139700" y="368300"/>
                    </a:lnTo>
                    <a:lnTo>
                      <a:pt x="127000" y="368300"/>
                    </a:lnTo>
                    <a:lnTo>
                      <a:pt x="127000" y="355600"/>
                    </a:lnTo>
                    <a:lnTo>
                      <a:pt x="114300" y="355600"/>
                    </a:lnTo>
                    <a:lnTo>
                      <a:pt x="114300" y="342900"/>
                    </a:lnTo>
                    <a:lnTo>
                      <a:pt x="101600" y="342900"/>
                    </a:lnTo>
                    <a:lnTo>
                      <a:pt x="101600" y="330200"/>
                    </a:lnTo>
                    <a:lnTo>
                      <a:pt x="88900" y="330200"/>
                    </a:lnTo>
                    <a:lnTo>
                      <a:pt x="88900" y="355600"/>
                    </a:lnTo>
                    <a:lnTo>
                      <a:pt x="38100" y="355600"/>
                    </a:lnTo>
                    <a:lnTo>
                      <a:pt x="38100" y="342900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8" name="1217032"/>
              <p:cNvSpPr/>
              <p:nvPr/>
            </p:nvSpPr>
            <p:spPr>
              <a:xfrm>
                <a:off x="2992827" y="5131395"/>
                <a:ext cx="558799" cy="1181238"/>
              </a:xfrm>
              <a:custGeom>
                <a:avLst/>
                <a:gdLst/>
                <a:ahLst/>
                <a:cxnLst/>
                <a:rect l="0" t="0" r="0" b="0"/>
                <a:pathLst>
                  <a:path w="558801" h="1181101">
                    <a:moveTo>
                      <a:pt x="0" y="1016000"/>
                    </a:moveTo>
                    <a:lnTo>
                      <a:pt x="0" y="990600"/>
                    </a:lnTo>
                    <a:lnTo>
                      <a:pt x="76200" y="990600"/>
                    </a:lnTo>
                    <a:lnTo>
                      <a:pt x="76200" y="952500"/>
                    </a:lnTo>
                    <a:lnTo>
                      <a:pt x="101600" y="952500"/>
                    </a:lnTo>
                    <a:lnTo>
                      <a:pt x="114300" y="939800"/>
                    </a:lnTo>
                    <a:lnTo>
                      <a:pt x="127000" y="939800"/>
                    </a:lnTo>
                    <a:lnTo>
                      <a:pt x="114300" y="927100"/>
                    </a:lnTo>
                    <a:lnTo>
                      <a:pt x="127000" y="914400"/>
                    </a:lnTo>
                    <a:lnTo>
                      <a:pt x="127000" y="876300"/>
                    </a:lnTo>
                    <a:lnTo>
                      <a:pt x="139700" y="876300"/>
                    </a:lnTo>
                    <a:lnTo>
                      <a:pt x="152400" y="863600"/>
                    </a:lnTo>
                    <a:lnTo>
                      <a:pt x="152400" y="800100"/>
                    </a:lnTo>
                    <a:lnTo>
                      <a:pt x="165100" y="800100"/>
                    </a:lnTo>
                    <a:lnTo>
                      <a:pt x="165100" y="787400"/>
                    </a:lnTo>
                    <a:lnTo>
                      <a:pt x="177800" y="800100"/>
                    </a:lnTo>
                    <a:lnTo>
                      <a:pt x="215900" y="800100"/>
                    </a:lnTo>
                    <a:lnTo>
                      <a:pt x="241300" y="774700"/>
                    </a:lnTo>
                    <a:lnTo>
                      <a:pt x="254000" y="774700"/>
                    </a:lnTo>
                    <a:lnTo>
                      <a:pt x="254000" y="762000"/>
                    </a:lnTo>
                    <a:lnTo>
                      <a:pt x="266700" y="762000"/>
                    </a:lnTo>
                    <a:lnTo>
                      <a:pt x="266700" y="749300"/>
                    </a:lnTo>
                    <a:lnTo>
                      <a:pt x="279400" y="749300"/>
                    </a:lnTo>
                    <a:lnTo>
                      <a:pt x="279400" y="711200"/>
                    </a:lnTo>
                    <a:lnTo>
                      <a:pt x="292100" y="711200"/>
                    </a:lnTo>
                    <a:lnTo>
                      <a:pt x="292100" y="647700"/>
                    </a:lnTo>
                    <a:lnTo>
                      <a:pt x="304800" y="647700"/>
                    </a:lnTo>
                    <a:lnTo>
                      <a:pt x="304800" y="609600"/>
                    </a:lnTo>
                    <a:lnTo>
                      <a:pt x="292100" y="609600"/>
                    </a:lnTo>
                    <a:lnTo>
                      <a:pt x="292100" y="596900"/>
                    </a:lnTo>
                    <a:lnTo>
                      <a:pt x="279400" y="596900"/>
                    </a:lnTo>
                    <a:lnTo>
                      <a:pt x="279400" y="571500"/>
                    </a:lnTo>
                    <a:lnTo>
                      <a:pt x="292100" y="571500"/>
                    </a:lnTo>
                    <a:lnTo>
                      <a:pt x="279400" y="558800"/>
                    </a:lnTo>
                    <a:lnTo>
                      <a:pt x="279400" y="533400"/>
                    </a:lnTo>
                    <a:lnTo>
                      <a:pt x="266700" y="533400"/>
                    </a:lnTo>
                    <a:lnTo>
                      <a:pt x="266700" y="495300"/>
                    </a:lnTo>
                    <a:lnTo>
                      <a:pt x="254000" y="495300"/>
                    </a:lnTo>
                    <a:lnTo>
                      <a:pt x="254000" y="469900"/>
                    </a:lnTo>
                    <a:lnTo>
                      <a:pt x="228600" y="469900"/>
                    </a:lnTo>
                    <a:lnTo>
                      <a:pt x="228600" y="457200"/>
                    </a:lnTo>
                    <a:lnTo>
                      <a:pt x="215900" y="457200"/>
                    </a:lnTo>
                    <a:lnTo>
                      <a:pt x="215900" y="444500"/>
                    </a:lnTo>
                    <a:lnTo>
                      <a:pt x="203200" y="444500"/>
                    </a:lnTo>
                    <a:lnTo>
                      <a:pt x="203200" y="419100"/>
                    </a:lnTo>
                    <a:lnTo>
                      <a:pt x="215900" y="419100"/>
                    </a:lnTo>
                    <a:lnTo>
                      <a:pt x="215900" y="406400"/>
                    </a:lnTo>
                    <a:lnTo>
                      <a:pt x="203200" y="406400"/>
                    </a:lnTo>
                    <a:lnTo>
                      <a:pt x="203200" y="393700"/>
                    </a:lnTo>
                    <a:lnTo>
                      <a:pt x="190500" y="393700"/>
                    </a:lnTo>
                    <a:lnTo>
                      <a:pt x="190500" y="381000"/>
                    </a:lnTo>
                    <a:lnTo>
                      <a:pt x="152400" y="381000"/>
                    </a:lnTo>
                    <a:lnTo>
                      <a:pt x="152400" y="368300"/>
                    </a:lnTo>
                    <a:lnTo>
                      <a:pt x="127000" y="368300"/>
                    </a:lnTo>
                    <a:lnTo>
                      <a:pt x="127000" y="330200"/>
                    </a:lnTo>
                    <a:lnTo>
                      <a:pt x="139700" y="330200"/>
                    </a:lnTo>
                    <a:lnTo>
                      <a:pt x="139700" y="279400"/>
                    </a:lnTo>
                    <a:lnTo>
                      <a:pt x="127000" y="279400"/>
                    </a:lnTo>
                    <a:lnTo>
                      <a:pt x="127000" y="241300"/>
                    </a:lnTo>
                    <a:lnTo>
                      <a:pt x="114300" y="241300"/>
                    </a:lnTo>
                    <a:lnTo>
                      <a:pt x="114300" y="228600"/>
                    </a:lnTo>
                    <a:lnTo>
                      <a:pt x="101600" y="228600"/>
                    </a:lnTo>
                    <a:lnTo>
                      <a:pt x="101600" y="215900"/>
                    </a:lnTo>
                    <a:lnTo>
                      <a:pt x="88900" y="215900"/>
                    </a:lnTo>
                    <a:lnTo>
                      <a:pt x="88900" y="203200"/>
                    </a:lnTo>
                    <a:lnTo>
                      <a:pt x="101600" y="203200"/>
                    </a:lnTo>
                    <a:lnTo>
                      <a:pt x="1016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76200" y="139700"/>
                    </a:lnTo>
                    <a:lnTo>
                      <a:pt x="76200" y="114300"/>
                    </a:lnTo>
                    <a:lnTo>
                      <a:pt x="101600" y="114300"/>
                    </a:lnTo>
                    <a:lnTo>
                      <a:pt x="101600" y="88900"/>
                    </a:lnTo>
                    <a:lnTo>
                      <a:pt x="114300" y="88900"/>
                    </a:lnTo>
                    <a:lnTo>
                      <a:pt x="114300" y="50800"/>
                    </a:lnTo>
                    <a:lnTo>
                      <a:pt x="127000" y="50800"/>
                    </a:lnTo>
                    <a:lnTo>
                      <a:pt x="127000" y="38100"/>
                    </a:lnTo>
                    <a:lnTo>
                      <a:pt x="114300" y="38100"/>
                    </a:lnTo>
                    <a:lnTo>
                      <a:pt x="114300" y="12700"/>
                    </a:lnTo>
                    <a:lnTo>
                      <a:pt x="139700" y="12700"/>
                    </a:lnTo>
                    <a:lnTo>
                      <a:pt x="139700" y="25400"/>
                    </a:lnTo>
                    <a:lnTo>
                      <a:pt x="165100" y="25400"/>
                    </a:lnTo>
                    <a:lnTo>
                      <a:pt x="177800" y="38100"/>
                    </a:lnTo>
                    <a:lnTo>
                      <a:pt x="215900" y="38100"/>
                    </a:lnTo>
                    <a:lnTo>
                      <a:pt x="2159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66700" y="127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50800"/>
                    </a:lnTo>
                    <a:lnTo>
                      <a:pt x="304800" y="50800"/>
                    </a:lnTo>
                    <a:lnTo>
                      <a:pt x="304800" y="63500"/>
                    </a:lnTo>
                    <a:lnTo>
                      <a:pt x="317500" y="63500"/>
                    </a:lnTo>
                    <a:lnTo>
                      <a:pt x="317500" y="114300"/>
                    </a:lnTo>
                    <a:lnTo>
                      <a:pt x="304800" y="114300"/>
                    </a:lnTo>
                    <a:lnTo>
                      <a:pt x="304800" y="139700"/>
                    </a:lnTo>
                    <a:lnTo>
                      <a:pt x="317500" y="139700"/>
                    </a:lnTo>
                    <a:lnTo>
                      <a:pt x="317500" y="152400"/>
                    </a:lnTo>
                    <a:lnTo>
                      <a:pt x="342900" y="152400"/>
                    </a:lnTo>
                    <a:lnTo>
                      <a:pt x="342900" y="165100"/>
                    </a:lnTo>
                    <a:lnTo>
                      <a:pt x="381000" y="165100"/>
                    </a:lnTo>
                    <a:lnTo>
                      <a:pt x="381000" y="177800"/>
                    </a:lnTo>
                    <a:lnTo>
                      <a:pt x="406400" y="177800"/>
                    </a:lnTo>
                    <a:lnTo>
                      <a:pt x="406400" y="190500"/>
                    </a:lnTo>
                    <a:lnTo>
                      <a:pt x="419100" y="190500"/>
                    </a:lnTo>
                    <a:lnTo>
                      <a:pt x="419100" y="203200"/>
                    </a:lnTo>
                    <a:lnTo>
                      <a:pt x="431800" y="203200"/>
                    </a:lnTo>
                    <a:lnTo>
                      <a:pt x="431800" y="190500"/>
                    </a:lnTo>
                    <a:lnTo>
                      <a:pt x="444500" y="190500"/>
                    </a:lnTo>
                    <a:lnTo>
                      <a:pt x="444500" y="241300"/>
                    </a:lnTo>
                    <a:lnTo>
                      <a:pt x="457200" y="241300"/>
                    </a:lnTo>
                    <a:lnTo>
                      <a:pt x="457200" y="254000"/>
                    </a:lnTo>
                    <a:lnTo>
                      <a:pt x="482600" y="254000"/>
                    </a:lnTo>
                    <a:lnTo>
                      <a:pt x="482600" y="279400"/>
                    </a:lnTo>
                    <a:lnTo>
                      <a:pt x="495300" y="279400"/>
                    </a:lnTo>
                    <a:lnTo>
                      <a:pt x="495300" y="304800"/>
                    </a:lnTo>
                    <a:lnTo>
                      <a:pt x="482600" y="304800"/>
                    </a:lnTo>
                    <a:lnTo>
                      <a:pt x="482600" y="317500"/>
                    </a:lnTo>
                    <a:lnTo>
                      <a:pt x="495300" y="317500"/>
                    </a:lnTo>
                    <a:lnTo>
                      <a:pt x="508000" y="330200"/>
                    </a:lnTo>
                    <a:lnTo>
                      <a:pt x="495300" y="330200"/>
                    </a:lnTo>
                    <a:lnTo>
                      <a:pt x="495300" y="342900"/>
                    </a:lnTo>
                    <a:lnTo>
                      <a:pt x="508000" y="342900"/>
                    </a:lnTo>
                    <a:lnTo>
                      <a:pt x="508000" y="355600"/>
                    </a:lnTo>
                    <a:lnTo>
                      <a:pt x="520700" y="355600"/>
                    </a:lnTo>
                    <a:lnTo>
                      <a:pt x="520700" y="368300"/>
                    </a:lnTo>
                    <a:lnTo>
                      <a:pt x="533400" y="368300"/>
                    </a:lnTo>
                    <a:lnTo>
                      <a:pt x="533400" y="406400"/>
                    </a:lnTo>
                    <a:lnTo>
                      <a:pt x="546100" y="406400"/>
                    </a:lnTo>
                    <a:lnTo>
                      <a:pt x="546100" y="419100"/>
                    </a:lnTo>
                    <a:lnTo>
                      <a:pt x="558800" y="419100"/>
                    </a:lnTo>
                    <a:lnTo>
                      <a:pt x="558800" y="431800"/>
                    </a:lnTo>
                    <a:lnTo>
                      <a:pt x="546100" y="431800"/>
                    </a:lnTo>
                    <a:lnTo>
                      <a:pt x="546100" y="457200"/>
                    </a:lnTo>
                    <a:lnTo>
                      <a:pt x="533400" y="457200"/>
                    </a:lnTo>
                    <a:lnTo>
                      <a:pt x="533400" y="469900"/>
                    </a:lnTo>
                    <a:lnTo>
                      <a:pt x="495300" y="469900"/>
                    </a:lnTo>
                    <a:lnTo>
                      <a:pt x="495300" y="482600"/>
                    </a:lnTo>
                    <a:lnTo>
                      <a:pt x="482600" y="482600"/>
                    </a:lnTo>
                    <a:lnTo>
                      <a:pt x="482600" y="508000"/>
                    </a:lnTo>
                    <a:lnTo>
                      <a:pt x="495300" y="508000"/>
                    </a:lnTo>
                    <a:lnTo>
                      <a:pt x="495300" y="520700"/>
                    </a:lnTo>
                    <a:lnTo>
                      <a:pt x="508000" y="520700"/>
                    </a:lnTo>
                    <a:lnTo>
                      <a:pt x="508000" y="546100"/>
                    </a:lnTo>
                    <a:lnTo>
                      <a:pt x="495300" y="546100"/>
                    </a:lnTo>
                    <a:lnTo>
                      <a:pt x="495300" y="558800"/>
                    </a:lnTo>
                    <a:lnTo>
                      <a:pt x="482600" y="558800"/>
                    </a:lnTo>
                    <a:lnTo>
                      <a:pt x="482600" y="571500"/>
                    </a:lnTo>
                    <a:lnTo>
                      <a:pt x="469900" y="571500"/>
                    </a:lnTo>
                    <a:lnTo>
                      <a:pt x="469900" y="584200"/>
                    </a:lnTo>
                    <a:lnTo>
                      <a:pt x="457200" y="584200"/>
                    </a:lnTo>
                    <a:lnTo>
                      <a:pt x="457200" y="546100"/>
                    </a:lnTo>
                    <a:lnTo>
                      <a:pt x="444500" y="546100"/>
                    </a:lnTo>
                    <a:lnTo>
                      <a:pt x="444500" y="533400"/>
                    </a:lnTo>
                    <a:lnTo>
                      <a:pt x="431800" y="533400"/>
                    </a:lnTo>
                    <a:lnTo>
                      <a:pt x="431800" y="508000"/>
                    </a:lnTo>
                    <a:lnTo>
                      <a:pt x="419100" y="508000"/>
                    </a:lnTo>
                    <a:lnTo>
                      <a:pt x="419100" y="546100"/>
                    </a:lnTo>
                    <a:lnTo>
                      <a:pt x="406400" y="546100"/>
                    </a:lnTo>
                    <a:lnTo>
                      <a:pt x="406400" y="558800"/>
                    </a:lnTo>
                    <a:lnTo>
                      <a:pt x="393700" y="558800"/>
                    </a:lnTo>
                    <a:lnTo>
                      <a:pt x="393700" y="571500"/>
                    </a:lnTo>
                    <a:lnTo>
                      <a:pt x="381000" y="571500"/>
                    </a:lnTo>
                    <a:lnTo>
                      <a:pt x="381000" y="609600"/>
                    </a:lnTo>
                    <a:lnTo>
                      <a:pt x="368300" y="609600"/>
                    </a:lnTo>
                    <a:lnTo>
                      <a:pt x="368300" y="622300"/>
                    </a:lnTo>
                    <a:lnTo>
                      <a:pt x="381000" y="622300"/>
                    </a:lnTo>
                    <a:lnTo>
                      <a:pt x="381000" y="635000"/>
                    </a:lnTo>
                    <a:lnTo>
                      <a:pt x="368300" y="635000"/>
                    </a:lnTo>
                    <a:lnTo>
                      <a:pt x="368300" y="723900"/>
                    </a:lnTo>
                    <a:lnTo>
                      <a:pt x="355600" y="723900"/>
                    </a:lnTo>
                    <a:lnTo>
                      <a:pt x="355600" y="749300"/>
                    </a:lnTo>
                    <a:lnTo>
                      <a:pt x="342900" y="749300"/>
                    </a:lnTo>
                    <a:lnTo>
                      <a:pt x="342900" y="762000"/>
                    </a:lnTo>
                    <a:lnTo>
                      <a:pt x="330200" y="762000"/>
                    </a:lnTo>
                    <a:lnTo>
                      <a:pt x="330200" y="774700"/>
                    </a:lnTo>
                    <a:lnTo>
                      <a:pt x="317500" y="774700"/>
                    </a:lnTo>
                    <a:lnTo>
                      <a:pt x="317500" y="800100"/>
                    </a:lnTo>
                    <a:lnTo>
                      <a:pt x="304800" y="800100"/>
                    </a:lnTo>
                    <a:lnTo>
                      <a:pt x="304800" y="812800"/>
                    </a:lnTo>
                    <a:lnTo>
                      <a:pt x="292100" y="812800"/>
                    </a:lnTo>
                    <a:lnTo>
                      <a:pt x="292100" y="838200"/>
                    </a:lnTo>
                    <a:lnTo>
                      <a:pt x="279400" y="838200"/>
                    </a:lnTo>
                    <a:lnTo>
                      <a:pt x="279400" y="850900"/>
                    </a:lnTo>
                    <a:lnTo>
                      <a:pt x="292100" y="850900"/>
                    </a:lnTo>
                    <a:lnTo>
                      <a:pt x="292100" y="863600"/>
                    </a:lnTo>
                    <a:lnTo>
                      <a:pt x="279400" y="863600"/>
                    </a:lnTo>
                    <a:lnTo>
                      <a:pt x="279400" y="952500"/>
                    </a:lnTo>
                    <a:lnTo>
                      <a:pt x="292100" y="952500"/>
                    </a:lnTo>
                    <a:lnTo>
                      <a:pt x="292100" y="965200"/>
                    </a:lnTo>
                    <a:lnTo>
                      <a:pt x="279400" y="965200"/>
                    </a:lnTo>
                    <a:lnTo>
                      <a:pt x="279400" y="977900"/>
                    </a:lnTo>
                    <a:lnTo>
                      <a:pt x="266700" y="977900"/>
                    </a:lnTo>
                    <a:lnTo>
                      <a:pt x="266700" y="1003300"/>
                    </a:lnTo>
                    <a:lnTo>
                      <a:pt x="254000" y="1003300"/>
                    </a:lnTo>
                    <a:lnTo>
                      <a:pt x="254000" y="1028700"/>
                    </a:lnTo>
                    <a:lnTo>
                      <a:pt x="241300" y="1041400"/>
                    </a:lnTo>
                    <a:lnTo>
                      <a:pt x="241300" y="1130300"/>
                    </a:lnTo>
                    <a:lnTo>
                      <a:pt x="254000" y="1130300"/>
                    </a:lnTo>
                    <a:lnTo>
                      <a:pt x="254000" y="1143000"/>
                    </a:lnTo>
                    <a:lnTo>
                      <a:pt x="241300" y="1143000"/>
                    </a:lnTo>
                    <a:lnTo>
                      <a:pt x="241300" y="1155700"/>
                    </a:lnTo>
                    <a:lnTo>
                      <a:pt x="254000" y="1155700"/>
                    </a:lnTo>
                    <a:lnTo>
                      <a:pt x="254000" y="1168400"/>
                    </a:lnTo>
                    <a:lnTo>
                      <a:pt x="228600" y="1168400"/>
                    </a:lnTo>
                    <a:lnTo>
                      <a:pt x="228600" y="1181100"/>
                    </a:lnTo>
                    <a:lnTo>
                      <a:pt x="215900" y="1181100"/>
                    </a:lnTo>
                    <a:lnTo>
                      <a:pt x="203200" y="1168400"/>
                    </a:lnTo>
                    <a:lnTo>
                      <a:pt x="190500" y="1168400"/>
                    </a:lnTo>
                    <a:lnTo>
                      <a:pt x="190500" y="1155700"/>
                    </a:lnTo>
                    <a:lnTo>
                      <a:pt x="177800" y="1155700"/>
                    </a:lnTo>
                    <a:lnTo>
                      <a:pt x="177800" y="1143000"/>
                    </a:lnTo>
                    <a:lnTo>
                      <a:pt x="165100" y="1143000"/>
                    </a:lnTo>
                    <a:lnTo>
                      <a:pt x="165100" y="1130300"/>
                    </a:lnTo>
                    <a:lnTo>
                      <a:pt x="127000" y="1130300"/>
                    </a:lnTo>
                    <a:lnTo>
                      <a:pt x="127000" y="1117600"/>
                    </a:lnTo>
                    <a:lnTo>
                      <a:pt x="114300" y="1117600"/>
                    </a:lnTo>
                    <a:lnTo>
                      <a:pt x="114300" y="1104900"/>
                    </a:lnTo>
                    <a:lnTo>
                      <a:pt x="101600" y="1104900"/>
                    </a:lnTo>
                    <a:lnTo>
                      <a:pt x="101600" y="1092200"/>
                    </a:lnTo>
                    <a:lnTo>
                      <a:pt x="88900" y="1092200"/>
                    </a:lnTo>
                    <a:lnTo>
                      <a:pt x="88900" y="1079500"/>
                    </a:lnTo>
                    <a:lnTo>
                      <a:pt x="50800" y="1079500"/>
                    </a:lnTo>
                    <a:lnTo>
                      <a:pt x="50800" y="1066800"/>
                    </a:lnTo>
                    <a:lnTo>
                      <a:pt x="38100" y="1066800"/>
                    </a:lnTo>
                    <a:lnTo>
                      <a:pt x="25400" y="1054100"/>
                    </a:lnTo>
                    <a:lnTo>
                      <a:pt x="25400" y="1041400"/>
                    </a:lnTo>
                    <a:lnTo>
                      <a:pt x="12700" y="1041400"/>
                    </a:lnTo>
                    <a:lnTo>
                      <a:pt x="12700" y="1028700"/>
                    </a:lnTo>
                    <a:lnTo>
                      <a:pt x="0" y="1028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1212011"/>
              <p:cNvSpPr/>
              <p:nvPr/>
            </p:nvSpPr>
            <p:spPr>
              <a:xfrm>
                <a:off x="859235" y="1066923"/>
                <a:ext cx="571499" cy="342940"/>
              </a:xfrm>
              <a:custGeom>
                <a:avLst/>
                <a:gdLst/>
                <a:ahLst/>
                <a:cxnLst/>
                <a:rect l="0" t="0" r="0" b="0"/>
                <a:pathLst>
                  <a:path w="571501" h="342901">
                    <a:moveTo>
                      <a:pt x="0" y="177800"/>
                    </a:moveTo>
                    <a:lnTo>
                      <a:pt x="12700" y="177800"/>
                    </a:lnTo>
                    <a:lnTo>
                      <a:pt x="127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101600" y="152400"/>
                    </a:lnTo>
                    <a:lnTo>
                      <a:pt x="101600" y="165100"/>
                    </a:lnTo>
                    <a:lnTo>
                      <a:pt x="114300" y="177800"/>
                    </a:lnTo>
                    <a:lnTo>
                      <a:pt x="127000" y="165100"/>
                    </a:lnTo>
                    <a:lnTo>
                      <a:pt x="114300" y="165100"/>
                    </a:lnTo>
                    <a:lnTo>
                      <a:pt x="114300" y="152400"/>
                    </a:lnTo>
                    <a:lnTo>
                      <a:pt x="127000" y="152400"/>
                    </a:lnTo>
                    <a:lnTo>
                      <a:pt x="127000" y="139700"/>
                    </a:lnTo>
                    <a:lnTo>
                      <a:pt x="152400" y="139700"/>
                    </a:lnTo>
                    <a:lnTo>
                      <a:pt x="152400" y="127000"/>
                    </a:lnTo>
                    <a:lnTo>
                      <a:pt x="139700" y="127000"/>
                    </a:lnTo>
                    <a:lnTo>
                      <a:pt x="139700" y="114300"/>
                    </a:lnTo>
                    <a:lnTo>
                      <a:pt x="152400" y="114300"/>
                    </a:lnTo>
                    <a:lnTo>
                      <a:pt x="152400" y="127000"/>
                    </a:lnTo>
                    <a:lnTo>
                      <a:pt x="165100" y="127000"/>
                    </a:lnTo>
                    <a:lnTo>
                      <a:pt x="165100" y="114300"/>
                    </a:lnTo>
                    <a:lnTo>
                      <a:pt x="177800" y="114300"/>
                    </a:lnTo>
                    <a:lnTo>
                      <a:pt x="177800" y="101600"/>
                    </a:lnTo>
                    <a:lnTo>
                      <a:pt x="190500" y="101600"/>
                    </a:lnTo>
                    <a:lnTo>
                      <a:pt x="190500" y="38100"/>
                    </a:lnTo>
                    <a:lnTo>
                      <a:pt x="203200" y="38100"/>
                    </a:lnTo>
                    <a:lnTo>
                      <a:pt x="203200" y="25400"/>
                    </a:lnTo>
                    <a:lnTo>
                      <a:pt x="228600" y="25400"/>
                    </a:lnTo>
                    <a:lnTo>
                      <a:pt x="228600" y="0"/>
                    </a:lnTo>
                    <a:lnTo>
                      <a:pt x="254000" y="0"/>
                    </a:lnTo>
                    <a:lnTo>
                      <a:pt x="254000" y="25400"/>
                    </a:lnTo>
                    <a:lnTo>
                      <a:pt x="292100" y="25400"/>
                    </a:lnTo>
                    <a:lnTo>
                      <a:pt x="292100" y="38100"/>
                    </a:lnTo>
                    <a:lnTo>
                      <a:pt x="330200" y="38100"/>
                    </a:lnTo>
                    <a:lnTo>
                      <a:pt x="330200" y="50800"/>
                    </a:lnTo>
                    <a:lnTo>
                      <a:pt x="381000" y="50800"/>
                    </a:lnTo>
                    <a:lnTo>
                      <a:pt x="3810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57200" y="50800"/>
                    </a:lnTo>
                    <a:lnTo>
                      <a:pt x="457200" y="76200"/>
                    </a:lnTo>
                    <a:lnTo>
                      <a:pt x="482600" y="76200"/>
                    </a:lnTo>
                    <a:lnTo>
                      <a:pt x="482600" y="88900"/>
                    </a:lnTo>
                    <a:lnTo>
                      <a:pt x="495300" y="88900"/>
                    </a:lnTo>
                    <a:lnTo>
                      <a:pt x="495300" y="101600"/>
                    </a:lnTo>
                    <a:lnTo>
                      <a:pt x="482600" y="101600"/>
                    </a:lnTo>
                    <a:lnTo>
                      <a:pt x="482600" y="114300"/>
                    </a:lnTo>
                    <a:lnTo>
                      <a:pt x="495300" y="114300"/>
                    </a:lnTo>
                    <a:lnTo>
                      <a:pt x="495300" y="127000"/>
                    </a:lnTo>
                    <a:lnTo>
                      <a:pt x="508000" y="127000"/>
                    </a:lnTo>
                    <a:lnTo>
                      <a:pt x="508000" y="114300"/>
                    </a:lnTo>
                    <a:lnTo>
                      <a:pt x="520700" y="101600"/>
                    </a:lnTo>
                    <a:lnTo>
                      <a:pt x="533400" y="101600"/>
                    </a:lnTo>
                    <a:lnTo>
                      <a:pt x="546100" y="114300"/>
                    </a:lnTo>
                    <a:lnTo>
                      <a:pt x="558800" y="114300"/>
                    </a:lnTo>
                    <a:lnTo>
                      <a:pt x="558800" y="190500"/>
                    </a:lnTo>
                    <a:lnTo>
                      <a:pt x="571500" y="190500"/>
                    </a:lnTo>
                    <a:lnTo>
                      <a:pt x="571500" y="266700"/>
                    </a:lnTo>
                    <a:lnTo>
                      <a:pt x="533400" y="266700"/>
                    </a:lnTo>
                    <a:lnTo>
                      <a:pt x="533400" y="330200"/>
                    </a:lnTo>
                    <a:lnTo>
                      <a:pt x="508000" y="330200"/>
                    </a:lnTo>
                    <a:lnTo>
                      <a:pt x="495300" y="317500"/>
                    </a:lnTo>
                    <a:lnTo>
                      <a:pt x="444500" y="317500"/>
                    </a:lnTo>
                    <a:lnTo>
                      <a:pt x="444500" y="330200"/>
                    </a:lnTo>
                    <a:lnTo>
                      <a:pt x="406400" y="330200"/>
                    </a:lnTo>
                    <a:lnTo>
                      <a:pt x="393700" y="342900"/>
                    </a:lnTo>
                    <a:lnTo>
                      <a:pt x="381000" y="342900"/>
                    </a:lnTo>
                    <a:lnTo>
                      <a:pt x="381000" y="330200"/>
                    </a:lnTo>
                    <a:lnTo>
                      <a:pt x="304800" y="330200"/>
                    </a:lnTo>
                    <a:lnTo>
                      <a:pt x="304800" y="317500"/>
                    </a:lnTo>
                    <a:lnTo>
                      <a:pt x="292100" y="317500"/>
                    </a:lnTo>
                    <a:lnTo>
                      <a:pt x="292100" y="304800"/>
                    </a:lnTo>
                    <a:lnTo>
                      <a:pt x="279400" y="304800"/>
                    </a:lnTo>
                    <a:lnTo>
                      <a:pt x="266700" y="292100"/>
                    </a:lnTo>
                    <a:lnTo>
                      <a:pt x="266700" y="304800"/>
                    </a:lnTo>
                    <a:lnTo>
                      <a:pt x="215900" y="304800"/>
                    </a:lnTo>
                    <a:lnTo>
                      <a:pt x="215900" y="292100"/>
                    </a:lnTo>
                    <a:lnTo>
                      <a:pt x="190500" y="292100"/>
                    </a:lnTo>
                    <a:lnTo>
                      <a:pt x="177800" y="279400"/>
                    </a:lnTo>
                    <a:lnTo>
                      <a:pt x="165100" y="279400"/>
                    </a:lnTo>
                    <a:lnTo>
                      <a:pt x="165100" y="266700"/>
                    </a:lnTo>
                    <a:lnTo>
                      <a:pt x="139700" y="266700"/>
                    </a:lnTo>
                    <a:lnTo>
                      <a:pt x="127000" y="254000"/>
                    </a:lnTo>
                    <a:lnTo>
                      <a:pt x="114300" y="254000"/>
                    </a:lnTo>
                    <a:lnTo>
                      <a:pt x="101600" y="241300"/>
                    </a:lnTo>
                    <a:lnTo>
                      <a:pt x="76200" y="241300"/>
                    </a:lnTo>
                    <a:lnTo>
                      <a:pt x="76200" y="228600"/>
                    </a:lnTo>
                    <a:lnTo>
                      <a:pt x="50800" y="228600"/>
                    </a:lnTo>
                    <a:lnTo>
                      <a:pt x="50800" y="215900"/>
                    </a:lnTo>
                    <a:lnTo>
                      <a:pt x="38100" y="215900"/>
                    </a:lnTo>
                    <a:lnTo>
                      <a:pt x="38100" y="203200"/>
                    </a:lnTo>
                    <a:lnTo>
                      <a:pt x="25400" y="203200"/>
                    </a:lnTo>
                    <a:lnTo>
                      <a:pt x="25400" y="190500"/>
                    </a:lnTo>
                    <a:lnTo>
                      <a:pt x="12700" y="190500"/>
                    </a:lnTo>
                    <a:lnTo>
                      <a:pt x="1270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1215042"/>
              <p:cNvSpPr/>
              <p:nvPr/>
            </p:nvSpPr>
            <p:spPr>
              <a:xfrm>
                <a:off x="1773631" y="4013665"/>
                <a:ext cx="596898" cy="457254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457201">
                    <a:moveTo>
                      <a:pt x="0" y="215900"/>
                    </a:moveTo>
                    <a:lnTo>
                      <a:pt x="12700" y="215900"/>
                    </a:lnTo>
                    <a:lnTo>
                      <a:pt x="25400" y="203200"/>
                    </a:lnTo>
                    <a:lnTo>
                      <a:pt x="76200" y="203200"/>
                    </a:lnTo>
                    <a:lnTo>
                      <a:pt x="76200" y="190500"/>
                    </a:lnTo>
                    <a:lnTo>
                      <a:pt x="127000" y="190500"/>
                    </a:lnTo>
                    <a:lnTo>
                      <a:pt x="127000" y="177800"/>
                    </a:lnTo>
                    <a:lnTo>
                      <a:pt x="139700" y="177800"/>
                    </a:lnTo>
                    <a:lnTo>
                      <a:pt x="139700" y="165100"/>
                    </a:lnTo>
                    <a:lnTo>
                      <a:pt x="152400" y="165100"/>
                    </a:lnTo>
                    <a:lnTo>
                      <a:pt x="152400" y="152400"/>
                    </a:lnTo>
                    <a:lnTo>
                      <a:pt x="165100" y="152400"/>
                    </a:lnTo>
                    <a:lnTo>
                      <a:pt x="165100" y="139700"/>
                    </a:lnTo>
                    <a:lnTo>
                      <a:pt x="177800" y="139700"/>
                    </a:lnTo>
                    <a:lnTo>
                      <a:pt x="177800" y="127000"/>
                    </a:lnTo>
                    <a:lnTo>
                      <a:pt x="190500" y="127000"/>
                    </a:lnTo>
                    <a:lnTo>
                      <a:pt x="190500" y="114300"/>
                    </a:lnTo>
                    <a:lnTo>
                      <a:pt x="254000" y="114300"/>
                    </a:lnTo>
                    <a:lnTo>
                      <a:pt x="254000" y="101600"/>
                    </a:lnTo>
                    <a:lnTo>
                      <a:pt x="266700" y="101600"/>
                    </a:lnTo>
                    <a:lnTo>
                      <a:pt x="266700" y="88900"/>
                    </a:lnTo>
                    <a:lnTo>
                      <a:pt x="279400" y="88900"/>
                    </a:lnTo>
                    <a:lnTo>
                      <a:pt x="279400" y="76200"/>
                    </a:lnTo>
                    <a:lnTo>
                      <a:pt x="292100" y="76200"/>
                    </a:lnTo>
                    <a:lnTo>
                      <a:pt x="292100" y="63500"/>
                    </a:lnTo>
                    <a:lnTo>
                      <a:pt x="368300" y="63500"/>
                    </a:lnTo>
                    <a:lnTo>
                      <a:pt x="368300" y="50800"/>
                    </a:lnTo>
                    <a:lnTo>
                      <a:pt x="381000" y="508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50800"/>
                    </a:lnTo>
                    <a:lnTo>
                      <a:pt x="431800" y="50800"/>
                    </a:lnTo>
                    <a:lnTo>
                      <a:pt x="431800" y="38100"/>
                    </a:lnTo>
                    <a:lnTo>
                      <a:pt x="469900" y="38100"/>
                    </a:lnTo>
                    <a:lnTo>
                      <a:pt x="469900" y="12700"/>
                    </a:lnTo>
                    <a:lnTo>
                      <a:pt x="482600" y="12700"/>
                    </a:lnTo>
                    <a:lnTo>
                      <a:pt x="482600" y="0"/>
                    </a:lnTo>
                    <a:lnTo>
                      <a:pt x="558800" y="0"/>
                    </a:lnTo>
                    <a:lnTo>
                      <a:pt x="558800" y="25400"/>
                    </a:lnTo>
                    <a:lnTo>
                      <a:pt x="571500" y="25400"/>
                    </a:lnTo>
                    <a:lnTo>
                      <a:pt x="571500" y="50800"/>
                    </a:lnTo>
                    <a:lnTo>
                      <a:pt x="558800" y="50800"/>
                    </a:lnTo>
                    <a:lnTo>
                      <a:pt x="558800" y="63500"/>
                    </a:lnTo>
                    <a:lnTo>
                      <a:pt x="584200" y="63500"/>
                    </a:lnTo>
                    <a:lnTo>
                      <a:pt x="584200" y="88900"/>
                    </a:lnTo>
                    <a:lnTo>
                      <a:pt x="596900" y="101600"/>
                    </a:lnTo>
                    <a:lnTo>
                      <a:pt x="584200" y="101600"/>
                    </a:lnTo>
                    <a:lnTo>
                      <a:pt x="584200" y="127000"/>
                    </a:lnTo>
                    <a:lnTo>
                      <a:pt x="571500" y="127000"/>
                    </a:lnTo>
                    <a:lnTo>
                      <a:pt x="571500" y="139700"/>
                    </a:lnTo>
                    <a:lnTo>
                      <a:pt x="558800" y="139700"/>
                    </a:lnTo>
                    <a:lnTo>
                      <a:pt x="558800" y="152400"/>
                    </a:lnTo>
                    <a:lnTo>
                      <a:pt x="546100" y="152400"/>
                    </a:lnTo>
                    <a:lnTo>
                      <a:pt x="546100" y="165100"/>
                    </a:lnTo>
                    <a:lnTo>
                      <a:pt x="533400" y="165100"/>
                    </a:lnTo>
                    <a:lnTo>
                      <a:pt x="533400" y="177800"/>
                    </a:lnTo>
                    <a:lnTo>
                      <a:pt x="495300" y="177800"/>
                    </a:lnTo>
                    <a:lnTo>
                      <a:pt x="495300" y="190500"/>
                    </a:lnTo>
                    <a:lnTo>
                      <a:pt x="482600" y="190500"/>
                    </a:lnTo>
                    <a:lnTo>
                      <a:pt x="482600" y="203200"/>
                    </a:lnTo>
                    <a:lnTo>
                      <a:pt x="469900" y="203200"/>
                    </a:lnTo>
                    <a:lnTo>
                      <a:pt x="469900" y="215900"/>
                    </a:lnTo>
                    <a:lnTo>
                      <a:pt x="444500" y="215900"/>
                    </a:lnTo>
                    <a:lnTo>
                      <a:pt x="444500" y="228600"/>
                    </a:lnTo>
                    <a:lnTo>
                      <a:pt x="406400" y="228600"/>
                    </a:lnTo>
                    <a:lnTo>
                      <a:pt x="406400" y="241300"/>
                    </a:lnTo>
                    <a:lnTo>
                      <a:pt x="431800" y="241300"/>
                    </a:lnTo>
                    <a:lnTo>
                      <a:pt x="431800" y="266700"/>
                    </a:lnTo>
                    <a:lnTo>
                      <a:pt x="444500" y="266700"/>
                    </a:lnTo>
                    <a:lnTo>
                      <a:pt x="444500" y="279400"/>
                    </a:lnTo>
                    <a:lnTo>
                      <a:pt x="469900" y="279400"/>
                    </a:lnTo>
                    <a:lnTo>
                      <a:pt x="469900" y="304800"/>
                    </a:lnTo>
                    <a:lnTo>
                      <a:pt x="482600" y="304800"/>
                    </a:lnTo>
                    <a:lnTo>
                      <a:pt x="482600" y="355600"/>
                    </a:lnTo>
                    <a:lnTo>
                      <a:pt x="469900" y="355600"/>
                    </a:lnTo>
                    <a:lnTo>
                      <a:pt x="469900" y="368300"/>
                    </a:lnTo>
                    <a:lnTo>
                      <a:pt x="444500" y="368300"/>
                    </a:lnTo>
                    <a:lnTo>
                      <a:pt x="444500" y="381000"/>
                    </a:lnTo>
                    <a:lnTo>
                      <a:pt x="419100" y="381000"/>
                    </a:lnTo>
                    <a:lnTo>
                      <a:pt x="419100" y="393700"/>
                    </a:lnTo>
                    <a:lnTo>
                      <a:pt x="431800" y="393700"/>
                    </a:lnTo>
                    <a:lnTo>
                      <a:pt x="431800" y="406400"/>
                    </a:lnTo>
                    <a:lnTo>
                      <a:pt x="444500" y="406400"/>
                    </a:lnTo>
                    <a:lnTo>
                      <a:pt x="444500" y="431800"/>
                    </a:lnTo>
                    <a:lnTo>
                      <a:pt x="431800" y="431800"/>
                    </a:lnTo>
                    <a:lnTo>
                      <a:pt x="431800" y="444500"/>
                    </a:lnTo>
                    <a:lnTo>
                      <a:pt x="419100" y="444500"/>
                    </a:lnTo>
                    <a:lnTo>
                      <a:pt x="419100" y="457200"/>
                    </a:lnTo>
                    <a:lnTo>
                      <a:pt x="355600" y="457200"/>
                    </a:lnTo>
                    <a:lnTo>
                      <a:pt x="355600" y="444500"/>
                    </a:lnTo>
                    <a:lnTo>
                      <a:pt x="342900" y="444500"/>
                    </a:lnTo>
                    <a:lnTo>
                      <a:pt x="342900" y="431800"/>
                    </a:lnTo>
                    <a:lnTo>
                      <a:pt x="279400" y="431800"/>
                    </a:lnTo>
                    <a:lnTo>
                      <a:pt x="279400" y="444500"/>
                    </a:lnTo>
                    <a:lnTo>
                      <a:pt x="266700" y="444500"/>
                    </a:lnTo>
                    <a:lnTo>
                      <a:pt x="266700" y="431800"/>
                    </a:lnTo>
                    <a:lnTo>
                      <a:pt x="215900" y="431800"/>
                    </a:lnTo>
                    <a:lnTo>
                      <a:pt x="215900" y="444500"/>
                    </a:lnTo>
                    <a:lnTo>
                      <a:pt x="177800" y="444500"/>
                    </a:lnTo>
                    <a:lnTo>
                      <a:pt x="177800" y="419100"/>
                    </a:lnTo>
                    <a:lnTo>
                      <a:pt x="165100" y="419100"/>
                    </a:lnTo>
                    <a:lnTo>
                      <a:pt x="165100" y="406400"/>
                    </a:lnTo>
                    <a:lnTo>
                      <a:pt x="152400" y="406400"/>
                    </a:lnTo>
                    <a:lnTo>
                      <a:pt x="152400" y="393700"/>
                    </a:lnTo>
                    <a:lnTo>
                      <a:pt x="139700" y="393700"/>
                    </a:lnTo>
                    <a:lnTo>
                      <a:pt x="139700" y="381000"/>
                    </a:lnTo>
                    <a:lnTo>
                      <a:pt x="127000" y="381000"/>
                    </a:lnTo>
                    <a:lnTo>
                      <a:pt x="127000" y="355600"/>
                    </a:lnTo>
                    <a:lnTo>
                      <a:pt x="114300" y="355600"/>
                    </a:lnTo>
                    <a:lnTo>
                      <a:pt x="114300" y="342900"/>
                    </a:lnTo>
                    <a:lnTo>
                      <a:pt x="101600" y="342900"/>
                    </a:lnTo>
                    <a:lnTo>
                      <a:pt x="101600" y="330200"/>
                    </a:lnTo>
                    <a:lnTo>
                      <a:pt x="88900" y="330200"/>
                    </a:lnTo>
                    <a:lnTo>
                      <a:pt x="88900" y="317500"/>
                    </a:lnTo>
                    <a:lnTo>
                      <a:pt x="76200" y="317500"/>
                    </a:lnTo>
                    <a:lnTo>
                      <a:pt x="762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38100" y="279400"/>
                    </a:lnTo>
                    <a:lnTo>
                      <a:pt x="38100" y="266700"/>
                    </a:lnTo>
                    <a:lnTo>
                      <a:pt x="25400" y="266700"/>
                    </a:lnTo>
                    <a:lnTo>
                      <a:pt x="2540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61" name="1208012"/>
              <p:cNvGrpSpPr/>
              <p:nvPr/>
            </p:nvGrpSpPr>
            <p:grpSpPr>
              <a:xfrm>
                <a:off x="2395928" y="292134"/>
                <a:ext cx="495299" cy="482657"/>
                <a:chOff x="2395928" y="292134"/>
                <a:chExt cx="495301" cy="482601"/>
              </a:xfrm>
            </p:grpSpPr>
            <p:sp>
              <p:nvSpPr>
                <p:cNvPr id="1227" name="Dowolny kształt 1226"/>
                <p:cNvSpPr/>
                <p:nvPr/>
              </p:nvSpPr>
              <p:spPr>
                <a:xfrm>
                  <a:off x="2395928" y="292134"/>
                  <a:ext cx="495301" cy="4826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95301" h="482601">
                      <a:moveTo>
                        <a:pt x="0" y="279400"/>
                      </a:moveTo>
                      <a:lnTo>
                        <a:pt x="25400" y="279400"/>
                      </a:lnTo>
                      <a:lnTo>
                        <a:pt x="25400" y="266700"/>
                      </a:lnTo>
                      <a:lnTo>
                        <a:pt x="50800" y="266700"/>
                      </a:lnTo>
                      <a:lnTo>
                        <a:pt x="50800" y="228600"/>
                      </a:lnTo>
                      <a:lnTo>
                        <a:pt x="38100" y="228600"/>
                      </a:lnTo>
                      <a:lnTo>
                        <a:pt x="38100" y="203200"/>
                      </a:lnTo>
                      <a:lnTo>
                        <a:pt x="25400" y="203200"/>
                      </a:lnTo>
                      <a:lnTo>
                        <a:pt x="25400" y="165100"/>
                      </a:lnTo>
                      <a:lnTo>
                        <a:pt x="38100" y="165100"/>
                      </a:lnTo>
                      <a:lnTo>
                        <a:pt x="38100" y="139700"/>
                      </a:lnTo>
                      <a:lnTo>
                        <a:pt x="25400" y="139700"/>
                      </a:lnTo>
                      <a:lnTo>
                        <a:pt x="25400" y="114300"/>
                      </a:lnTo>
                      <a:lnTo>
                        <a:pt x="50800" y="114300"/>
                      </a:lnTo>
                      <a:lnTo>
                        <a:pt x="50800" y="50800"/>
                      </a:lnTo>
                      <a:lnTo>
                        <a:pt x="114300" y="50800"/>
                      </a:lnTo>
                      <a:lnTo>
                        <a:pt x="127000" y="38100"/>
                      </a:lnTo>
                      <a:lnTo>
                        <a:pt x="165100" y="38100"/>
                      </a:lnTo>
                      <a:lnTo>
                        <a:pt x="165100" y="25400"/>
                      </a:lnTo>
                      <a:lnTo>
                        <a:pt x="203200" y="25400"/>
                      </a:lnTo>
                      <a:lnTo>
                        <a:pt x="203200" y="38100"/>
                      </a:lnTo>
                      <a:lnTo>
                        <a:pt x="215900" y="38100"/>
                      </a:lnTo>
                      <a:lnTo>
                        <a:pt x="215900" y="0"/>
                      </a:lnTo>
                      <a:lnTo>
                        <a:pt x="228600" y="0"/>
                      </a:lnTo>
                      <a:lnTo>
                        <a:pt x="228600" y="12700"/>
                      </a:lnTo>
                      <a:lnTo>
                        <a:pt x="279400" y="12700"/>
                      </a:lnTo>
                      <a:lnTo>
                        <a:pt x="279400" y="25400"/>
                      </a:lnTo>
                      <a:lnTo>
                        <a:pt x="304800" y="25400"/>
                      </a:lnTo>
                      <a:lnTo>
                        <a:pt x="304800" y="38100"/>
                      </a:lnTo>
                      <a:lnTo>
                        <a:pt x="317500" y="38100"/>
                      </a:lnTo>
                      <a:lnTo>
                        <a:pt x="317500" y="25400"/>
                      </a:lnTo>
                      <a:lnTo>
                        <a:pt x="330200" y="25400"/>
                      </a:lnTo>
                      <a:lnTo>
                        <a:pt x="330200" y="38100"/>
                      </a:lnTo>
                      <a:lnTo>
                        <a:pt x="368300" y="38100"/>
                      </a:lnTo>
                      <a:lnTo>
                        <a:pt x="368300" y="50800"/>
                      </a:lnTo>
                      <a:lnTo>
                        <a:pt x="393700" y="50800"/>
                      </a:lnTo>
                      <a:lnTo>
                        <a:pt x="393700" y="63500"/>
                      </a:lnTo>
                      <a:lnTo>
                        <a:pt x="482600" y="63500"/>
                      </a:lnTo>
                      <a:lnTo>
                        <a:pt x="482600" y="76200"/>
                      </a:lnTo>
                      <a:lnTo>
                        <a:pt x="495300" y="76200"/>
                      </a:lnTo>
                      <a:lnTo>
                        <a:pt x="495300" y="88900"/>
                      </a:lnTo>
                      <a:lnTo>
                        <a:pt x="482600" y="88900"/>
                      </a:lnTo>
                      <a:lnTo>
                        <a:pt x="482600" y="101600"/>
                      </a:lnTo>
                      <a:lnTo>
                        <a:pt x="469900" y="114300"/>
                      </a:lnTo>
                      <a:lnTo>
                        <a:pt x="469900" y="177800"/>
                      </a:lnTo>
                      <a:lnTo>
                        <a:pt x="457200" y="177800"/>
                      </a:lnTo>
                      <a:lnTo>
                        <a:pt x="457200" y="190500"/>
                      </a:lnTo>
                      <a:lnTo>
                        <a:pt x="444500" y="190500"/>
                      </a:lnTo>
                      <a:lnTo>
                        <a:pt x="444500" y="203200"/>
                      </a:lnTo>
                      <a:lnTo>
                        <a:pt x="431800" y="203200"/>
                      </a:lnTo>
                      <a:lnTo>
                        <a:pt x="431800" y="190500"/>
                      </a:lnTo>
                      <a:lnTo>
                        <a:pt x="419100" y="190500"/>
                      </a:lnTo>
                      <a:lnTo>
                        <a:pt x="419100" y="215900"/>
                      </a:lnTo>
                      <a:lnTo>
                        <a:pt x="406400" y="215900"/>
                      </a:lnTo>
                      <a:lnTo>
                        <a:pt x="406400" y="228600"/>
                      </a:lnTo>
                      <a:lnTo>
                        <a:pt x="419100" y="228600"/>
                      </a:lnTo>
                      <a:lnTo>
                        <a:pt x="419100" y="241300"/>
                      </a:lnTo>
                      <a:lnTo>
                        <a:pt x="444500" y="241300"/>
                      </a:lnTo>
                      <a:lnTo>
                        <a:pt x="444500" y="368300"/>
                      </a:lnTo>
                      <a:lnTo>
                        <a:pt x="419100" y="368300"/>
                      </a:lnTo>
                      <a:lnTo>
                        <a:pt x="419100" y="381000"/>
                      </a:lnTo>
                      <a:lnTo>
                        <a:pt x="406400" y="381000"/>
                      </a:lnTo>
                      <a:lnTo>
                        <a:pt x="406400" y="393700"/>
                      </a:lnTo>
                      <a:lnTo>
                        <a:pt x="393700" y="393700"/>
                      </a:lnTo>
                      <a:lnTo>
                        <a:pt x="393700" y="406400"/>
                      </a:lnTo>
                      <a:lnTo>
                        <a:pt x="368300" y="406400"/>
                      </a:lnTo>
                      <a:lnTo>
                        <a:pt x="368300" y="393700"/>
                      </a:lnTo>
                      <a:lnTo>
                        <a:pt x="355600" y="393700"/>
                      </a:lnTo>
                      <a:lnTo>
                        <a:pt x="355600" y="444500"/>
                      </a:lnTo>
                      <a:lnTo>
                        <a:pt x="342900" y="444500"/>
                      </a:lnTo>
                      <a:lnTo>
                        <a:pt x="342900" y="457200"/>
                      </a:lnTo>
                      <a:lnTo>
                        <a:pt x="330200" y="457200"/>
                      </a:lnTo>
                      <a:lnTo>
                        <a:pt x="330200" y="482600"/>
                      </a:lnTo>
                      <a:lnTo>
                        <a:pt x="254000" y="482600"/>
                      </a:lnTo>
                      <a:lnTo>
                        <a:pt x="254000" y="457200"/>
                      </a:lnTo>
                      <a:lnTo>
                        <a:pt x="266700" y="457200"/>
                      </a:lnTo>
                      <a:lnTo>
                        <a:pt x="266700" y="431800"/>
                      </a:lnTo>
                      <a:lnTo>
                        <a:pt x="254000" y="431800"/>
                      </a:lnTo>
                      <a:lnTo>
                        <a:pt x="254000" y="393700"/>
                      </a:lnTo>
                      <a:lnTo>
                        <a:pt x="228600" y="393700"/>
                      </a:lnTo>
                      <a:lnTo>
                        <a:pt x="228600" y="381000"/>
                      </a:lnTo>
                      <a:lnTo>
                        <a:pt x="190500" y="381000"/>
                      </a:lnTo>
                      <a:lnTo>
                        <a:pt x="190500" y="342900"/>
                      </a:lnTo>
                      <a:lnTo>
                        <a:pt x="203200" y="342900"/>
                      </a:lnTo>
                      <a:lnTo>
                        <a:pt x="203200" y="330200"/>
                      </a:lnTo>
                      <a:lnTo>
                        <a:pt x="190500" y="330200"/>
                      </a:lnTo>
                      <a:lnTo>
                        <a:pt x="190500" y="317500"/>
                      </a:lnTo>
                      <a:lnTo>
                        <a:pt x="177800" y="317500"/>
                      </a:lnTo>
                      <a:lnTo>
                        <a:pt x="177800" y="292100"/>
                      </a:lnTo>
                      <a:lnTo>
                        <a:pt x="165100" y="304800"/>
                      </a:lnTo>
                      <a:lnTo>
                        <a:pt x="114300" y="304800"/>
                      </a:lnTo>
                      <a:lnTo>
                        <a:pt x="101600" y="317500"/>
                      </a:lnTo>
                      <a:lnTo>
                        <a:pt x="88900" y="317500"/>
                      </a:lnTo>
                      <a:lnTo>
                        <a:pt x="88900" y="304800"/>
                      </a:lnTo>
                      <a:lnTo>
                        <a:pt x="63500" y="304800"/>
                      </a:lnTo>
                      <a:lnTo>
                        <a:pt x="63500" y="317500"/>
                      </a:lnTo>
                      <a:lnTo>
                        <a:pt x="50800" y="317500"/>
                      </a:lnTo>
                      <a:lnTo>
                        <a:pt x="50800" y="304800"/>
                      </a:lnTo>
                      <a:lnTo>
                        <a:pt x="38100" y="304800"/>
                      </a:lnTo>
                      <a:lnTo>
                        <a:pt x="38100" y="292100"/>
                      </a:lnTo>
                      <a:lnTo>
                        <a:pt x="12700" y="292100"/>
                      </a:lnTo>
                      <a:lnTo>
                        <a:pt x="12700" y="279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8" name="Dowolny kształt 1227"/>
                <p:cNvSpPr/>
                <p:nvPr/>
              </p:nvSpPr>
              <p:spPr>
                <a:xfrm>
                  <a:off x="2522928" y="571534"/>
                  <a:ext cx="254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12701">
                      <a:moveTo>
                        <a:pt x="0" y="12700"/>
                      </a:moveTo>
                      <a:lnTo>
                        <a:pt x="25400" y="12700"/>
                      </a:lnTo>
                      <a:lnTo>
                        <a:pt x="25400" y="0"/>
                      </a:lnTo>
                      <a:lnTo>
                        <a:pt x="12700" y="0"/>
                      </a:lnTo>
                      <a:lnTo>
                        <a:pt x="12700" y="127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2" name="1213033"/>
              <p:cNvSpPr/>
              <p:nvPr/>
            </p:nvSpPr>
            <p:spPr>
              <a:xfrm>
                <a:off x="529036" y="1841714"/>
                <a:ext cx="241300" cy="406448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406401">
                    <a:moveTo>
                      <a:pt x="0" y="266700"/>
                    </a:moveTo>
                    <a:lnTo>
                      <a:pt x="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lnTo>
                      <a:pt x="25400" y="228600"/>
                    </a:lnTo>
                    <a:lnTo>
                      <a:pt x="25400" y="215900"/>
                    </a:lnTo>
                    <a:lnTo>
                      <a:pt x="38100" y="203200"/>
                    </a:lnTo>
                    <a:lnTo>
                      <a:pt x="38100" y="1651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14300"/>
                    </a:lnTo>
                    <a:lnTo>
                      <a:pt x="76200" y="114300"/>
                    </a:lnTo>
                    <a:lnTo>
                      <a:pt x="76200" y="101600"/>
                    </a:lnTo>
                    <a:lnTo>
                      <a:pt x="88900" y="101600"/>
                    </a:lnTo>
                    <a:lnTo>
                      <a:pt x="88900" y="50800"/>
                    </a:lnTo>
                    <a:lnTo>
                      <a:pt x="101600" y="50800"/>
                    </a:lnTo>
                    <a:lnTo>
                      <a:pt x="101600" y="12700"/>
                    </a:lnTo>
                    <a:lnTo>
                      <a:pt x="114300" y="12700"/>
                    </a:lnTo>
                    <a:lnTo>
                      <a:pt x="114300" y="0"/>
                    </a:lnTo>
                    <a:lnTo>
                      <a:pt x="139700" y="0"/>
                    </a:lnTo>
                    <a:lnTo>
                      <a:pt x="127000" y="12700"/>
                    </a:lnTo>
                    <a:lnTo>
                      <a:pt x="127000" y="25400"/>
                    </a:lnTo>
                    <a:lnTo>
                      <a:pt x="139700" y="50800"/>
                    </a:lnTo>
                    <a:lnTo>
                      <a:pt x="139700" y="88900"/>
                    </a:lnTo>
                    <a:lnTo>
                      <a:pt x="152400" y="88900"/>
                    </a:lnTo>
                    <a:lnTo>
                      <a:pt x="152400" y="114300"/>
                    </a:lnTo>
                    <a:lnTo>
                      <a:pt x="165100" y="114300"/>
                    </a:lnTo>
                    <a:lnTo>
                      <a:pt x="165100" y="127000"/>
                    </a:lnTo>
                    <a:lnTo>
                      <a:pt x="177800" y="127000"/>
                    </a:lnTo>
                    <a:lnTo>
                      <a:pt x="177800" y="139700"/>
                    </a:lnTo>
                    <a:lnTo>
                      <a:pt x="190500" y="139700"/>
                    </a:lnTo>
                    <a:lnTo>
                      <a:pt x="190500" y="165100"/>
                    </a:lnTo>
                    <a:lnTo>
                      <a:pt x="215900" y="165100"/>
                    </a:lnTo>
                    <a:lnTo>
                      <a:pt x="228600" y="177800"/>
                    </a:lnTo>
                    <a:lnTo>
                      <a:pt x="215900" y="177800"/>
                    </a:lnTo>
                    <a:lnTo>
                      <a:pt x="203200" y="203200"/>
                    </a:lnTo>
                    <a:lnTo>
                      <a:pt x="203200" y="228600"/>
                    </a:lnTo>
                    <a:lnTo>
                      <a:pt x="228600" y="228600"/>
                    </a:lnTo>
                    <a:lnTo>
                      <a:pt x="228600" y="254000"/>
                    </a:lnTo>
                    <a:lnTo>
                      <a:pt x="215900" y="254000"/>
                    </a:lnTo>
                    <a:lnTo>
                      <a:pt x="215900" y="304800"/>
                    </a:lnTo>
                    <a:lnTo>
                      <a:pt x="228600" y="304800"/>
                    </a:lnTo>
                    <a:lnTo>
                      <a:pt x="228600" y="292100"/>
                    </a:lnTo>
                    <a:lnTo>
                      <a:pt x="241300" y="292100"/>
                    </a:lnTo>
                    <a:lnTo>
                      <a:pt x="241300" y="330200"/>
                    </a:lnTo>
                    <a:lnTo>
                      <a:pt x="228600" y="317500"/>
                    </a:lnTo>
                    <a:lnTo>
                      <a:pt x="203200" y="317500"/>
                    </a:lnTo>
                    <a:lnTo>
                      <a:pt x="203200" y="355600"/>
                    </a:lnTo>
                    <a:lnTo>
                      <a:pt x="190500" y="355600"/>
                    </a:lnTo>
                    <a:lnTo>
                      <a:pt x="190500" y="381000"/>
                    </a:lnTo>
                    <a:lnTo>
                      <a:pt x="177800" y="381000"/>
                    </a:lnTo>
                    <a:lnTo>
                      <a:pt x="177800" y="393700"/>
                    </a:lnTo>
                    <a:lnTo>
                      <a:pt x="190500" y="393700"/>
                    </a:lnTo>
                    <a:lnTo>
                      <a:pt x="190500" y="406400"/>
                    </a:lnTo>
                    <a:lnTo>
                      <a:pt x="165100" y="406400"/>
                    </a:lnTo>
                    <a:lnTo>
                      <a:pt x="165100" y="393700"/>
                    </a:lnTo>
                    <a:lnTo>
                      <a:pt x="152400" y="393700"/>
                    </a:lnTo>
                    <a:lnTo>
                      <a:pt x="152400" y="381000"/>
                    </a:lnTo>
                    <a:lnTo>
                      <a:pt x="101600" y="381000"/>
                    </a:lnTo>
                    <a:lnTo>
                      <a:pt x="101600" y="355600"/>
                    </a:lnTo>
                    <a:lnTo>
                      <a:pt x="88900" y="355600"/>
                    </a:lnTo>
                    <a:lnTo>
                      <a:pt x="101600" y="342900"/>
                    </a:lnTo>
                    <a:lnTo>
                      <a:pt x="76200" y="342900"/>
                    </a:lnTo>
                    <a:lnTo>
                      <a:pt x="76200" y="330200"/>
                    </a:lnTo>
                    <a:lnTo>
                      <a:pt x="50800" y="330200"/>
                    </a:lnTo>
                    <a:lnTo>
                      <a:pt x="50800" y="317500"/>
                    </a:lnTo>
                    <a:lnTo>
                      <a:pt x="63500" y="317500"/>
                    </a:lnTo>
                    <a:lnTo>
                      <a:pt x="63500" y="330200"/>
                    </a:lnTo>
                    <a:lnTo>
                      <a:pt x="76200" y="330200"/>
                    </a:lnTo>
                    <a:lnTo>
                      <a:pt x="76200" y="317500"/>
                    </a:lnTo>
                    <a:lnTo>
                      <a:pt x="63500" y="317500"/>
                    </a:lnTo>
                    <a:lnTo>
                      <a:pt x="635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0" y="279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63" name="1210022"/>
              <p:cNvGrpSpPr/>
              <p:nvPr/>
            </p:nvGrpSpPr>
            <p:grpSpPr>
              <a:xfrm>
                <a:off x="4631137" y="3797748"/>
                <a:ext cx="838201" cy="533464"/>
                <a:chOff x="4631120" y="3797741"/>
                <a:chExt cx="838201" cy="533401"/>
              </a:xfrm>
            </p:grpSpPr>
            <p:sp>
              <p:nvSpPr>
                <p:cNvPr id="1225" name="Dowolny kształt 1224"/>
                <p:cNvSpPr/>
                <p:nvPr/>
              </p:nvSpPr>
              <p:spPr>
                <a:xfrm>
                  <a:off x="5215320" y="4280341"/>
                  <a:ext cx="88901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01" h="50801">
                      <a:moveTo>
                        <a:pt x="0" y="0"/>
                      </a:moveTo>
                      <a:lnTo>
                        <a:pt x="25400" y="0"/>
                      </a:lnTo>
                      <a:lnTo>
                        <a:pt x="25400" y="12700"/>
                      </a:lnTo>
                      <a:lnTo>
                        <a:pt x="76200" y="12700"/>
                      </a:lnTo>
                      <a:lnTo>
                        <a:pt x="76200" y="38100"/>
                      </a:lnTo>
                      <a:lnTo>
                        <a:pt x="88900" y="38100"/>
                      </a:lnTo>
                      <a:lnTo>
                        <a:pt x="88900" y="50800"/>
                      </a:lnTo>
                      <a:lnTo>
                        <a:pt x="76200" y="50800"/>
                      </a:lnTo>
                      <a:lnTo>
                        <a:pt x="76200" y="38100"/>
                      </a:lnTo>
                      <a:lnTo>
                        <a:pt x="63500" y="38100"/>
                      </a:lnTo>
                      <a:lnTo>
                        <a:pt x="63500" y="5080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6" name="Dowolny kształt 1225"/>
                <p:cNvSpPr/>
                <p:nvPr/>
              </p:nvSpPr>
              <p:spPr>
                <a:xfrm>
                  <a:off x="4631120" y="3797741"/>
                  <a:ext cx="838201" cy="5080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38201" h="508001">
                      <a:moveTo>
                        <a:pt x="0" y="228600"/>
                      </a:moveTo>
                      <a:lnTo>
                        <a:pt x="0" y="215900"/>
                      </a:lnTo>
                      <a:lnTo>
                        <a:pt x="12700" y="215900"/>
                      </a:lnTo>
                      <a:lnTo>
                        <a:pt x="12700" y="177800"/>
                      </a:lnTo>
                      <a:lnTo>
                        <a:pt x="25400" y="177800"/>
                      </a:lnTo>
                      <a:lnTo>
                        <a:pt x="25400" y="139700"/>
                      </a:lnTo>
                      <a:lnTo>
                        <a:pt x="50800" y="139700"/>
                      </a:lnTo>
                      <a:lnTo>
                        <a:pt x="63500" y="152400"/>
                      </a:lnTo>
                      <a:lnTo>
                        <a:pt x="76200" y="152400"/>
                      </a:lnTo>
                      <a:lnTo>
                        <a:pt x="76200" y="114300"/>
                      </a:lnTo>
                      <a:lnTo>
                        <a:pt x="88900" y="114300"/>
                      </a:lnTo>
                      <a:lnTo>
                        <a:pt x="88900" y="50800"/>
                      </a:lnTo>
                      <a:lnTo>
                        <a:pt x="139700" y="50800"/>
                      </a:lnTo>
                      <a:lnTo>
                        <a:pt x="139700" y="63500"/>
                      </a:lnTo>
                      <a:lnTo>
                        <a:pt x="152400" y="63500"/>
                      </a:lnTo>
                      <a:lnTo>
                        <a:pt x="152400" y="76200"/>
                      </a:lnTo>
                      <a:lnTo>
                        <a:pt x="165100" y="76200"/>
                      </a:lnTo>
                      <a:lnTo>
                        <a:pt x="165100" y="88900"/>
                      </a:lnTo>
                      <a:lnTo>
                        <a:pt x="177800" y="88900"/>
                      </a:lnTo>
                      <a:lnTo>
                        <a:pt x="190500" y="101600"/>
                      </a:lnTo>
                      <a:lnTo>
                        <a:pt x="203200" y="101600"/>
                      </a:lnTo>
                      <a:lnTo>
                        <a:pt x="203200" y="114300"/>
                      </a:lnTo>
                      <a:lnTo>
                        <a:pt x="215900" y="114300"/>
                      </a:lnTo>
                      <a:lnTo>
                        <a:pt x="215900" y="101600"/>
                      </a:lnTo>
                      <a:lnTo>
                        <a:pt x="228600" y="88900"/>
                      </a:lnTo>
                      <a:lnTo>
                        <a:pt x="279400" y="88900"/>
                      </a:lnTo>
                      <a:lnTo>
                        <a:pt x="279400" y="76200"/>
                      </a:lnTo>
                      <a:lnTo>
                        <a:pt x="292100" y="76200"/>
                      </a:lnTo>
                      <a:lnTo>
                        <a:pt x="292100" y="63500"/>
                      </a:lnTo>
                      <a:lnTo>
                        <a:pt x="317500" y="63500"/>
                      </a:lnTo>
                      <a:lnTo>
                        <a:pt x="317500" y="38100"/>
                      </a:lnTo>
                      <a:lnTo>
                        <a:pt x="330200" y="38100"/>
                      </a:lnTo>
                      <a:lnTo>
                        <a:pt x="330200" y="25400"/>
                      </a:lnTo>
                      <a:lnTo>
                        <a:pt x="368300" y="25400"/>
                      </a:lnTo>
                      <a:lnTo>
                        <a:pt x="368300" y="12700"/>
                      </a:lnTo>
                      <a:lnTo>
                        <a:pt x="393700" y="12700"/>
                      </a:lnTo>
                      <a:lnTo>
                        <a:pt x="393700" y="0"/>
                      </a:lnTo>
                      <a:lnTo>
                        <a:pt x="482600" y="0"/>
                      </a:lnTo>
                      <a:lnTo>
                        <a:pt x="482600" y="25400"/>
                      </a:lnTo>
                      <a:lnTo>
                        <a:pt x="495300" y="25400"/>
                      </a:lnTo>
                      <a:lnTo>
                        <a:pt x="495300" y="38100"/>
                      </a:lnTo>
                      <a:lnTo>
                        <a:pt x="520700" y="38100"/>
                      </a:lnTo>
                      <a:lnTo>
                        <a:pt x="520700" y="88900"/>
                      </a:lnTo>
                      <a:lnTo>
                        <a:pt x="533400" y="88900"/>
                      </a:lnTo>
                      <a:lnTo>
                        <a:pt x="533400" y="101600"/>
                      </a:lnTo>
                      <a:lnTo>
                        <a:pt x="558800" y="101600"/>
                      </a:lnTo>
                      <a:lnTo>
                        <a:pt x="558800" y="114300"/>
                      </a:lnTo>
                      <a:lnTo>
                        <a:pt x="571500" y="114300"/>
                      </a:lnTo>
                      <a:lnTo>
                        <a:pt x="571500" y="127000"/>
                      </a:lnTo>
                      <a:lnTo>
                        <a:pt x="609600" y="127000"/>
                      </a:lnTo>
                      <a:lnTo>
                        <a:pt x="622300" y="139700"/>
                      </a:lnTo>
                      <a:lnTo>
                        <a:pt x="647700" y="139700"/>
                      </a:lnTo>
                      <a:lnTo>
                        <a:pt x="647700" y="152400"/>
                      </a:lnTo>
                      <a:lnTo>
                        <a:pt x="660400" y="152400"/>
                      </a:lnTo>
                      <a:lnTo>
                        <a:pt x="660400" y="165100"/>
                      </a:lnTo>
                      <a:lnTo>
                        <a:pt x="647700" y="165100"/>
                      </a:lnTo>
                      <a:lnTo>
                        <a:pt x="647700" y="177800"/>
                      </a:lnTo>
                      <a:lnTo>
                        <a:pt x="673100" y="177800"/>
                      </a:lnTo>
                      <a:lnTo>
                        <a:pt x="673100" y="228600"/>
                      </a:lnTo>
                      <a:lnTo>
                        <a:pt x="685800" y="228600"/>
                      </a:lnTo>
                      <a:lnTo>
                        <a:pt x="685800" y="266700"/>
                      </a:lnTo>
                      <a:lnTo>
                        <a:pt x="762000" y="266700"/>
                      </a:lnTo>
                      <a:lnTo>
                        <a:pt x="774700" y="279400"/>
                      </a:lnTo>
                      <a:lnTo>
                        <a:pt x="800100" y="279400"/>
                      </a:lnTo>
                      <a:lnTo>
                        <a:pt x="800100" y="292100"/>
                      </a:lnTo>
                      <a:lnTo>
                        <a:pt x="812800" y="292100"/>
                      </a:lnTo>
                      <a:lnTo>
                        <a:pt x="812800" y="304800"/>
                      </a:lnTo>
                      <a:lnTo>
                        <a:pt x="838200" y="304800"/>
                      </a:lnTo>
                      <a:lnTo>
                        <a:pt x="838200" y="330200"/>
                      </a:lnTo>
                      <a:lnTo>
                        <a:pt x="825500" y="330200"/>
                      </a:lnTo>
                      <a:lnTo>
                        <a:pt x="812800" y="342900"/>
                      </a:lnTo>
                      <a:lnTo>
                        <a:pt x="800100" y="342900"/>
                      </a:lnTo>
                      <a:lnTo>
                        <a:pt x="800100" y="355600"/>
                      </a:lnTo>
                      <a:lnTo>
                        <a:pt x="787400" y="355600"/>
                      </a:lnTo>
                      <a:lnTo>
                        <a:pt x="787400" y="406400"/>
                      </a:lnTo>
                      <a:lnTo>
                        <a:pt x="736600" y="406400"/>
                      </a:lnTo>
                      <a:lnTo>
                        <a:pt x="736600" y="393700"/>
                      </a:lnTo>
                      <a:lnTo>
                        <a:pt x="711200" y="393700"/>
                      </a:lnTo>
                      <a:lnTo>
                        <a:pt x="711200" y="406400"/>
                      </a:lnTo>
                      <a:lnTo>
                        <a:pt x="685800" y="406400"/>
                      </a:lnTo>
                      <a:lnTo>
                        <a:pt x="673100" y="419100"/>
                      </a:lnTo>
                      <a:lnTo>
                        <a:pt x="673100" y="431800"/>
                      </a:lnTo>
                      <a:lnTo>
                        <a:pt x="660400" y="431800"/>
                      </a:lnTo>
                      <a:lnTo>
                        <a:pt x="660400" y="444500"/>
                      </a:lnTo>
                      <a:lnTo>
                        <a:pt x="647700" y="444500"/>
                      </a:lnTo>
                      <a:lnTo>
                        <a:pt x="647700" y="457200"/>
                      </a:lnTo>
                      <a:lnTo>
                        <a:pt x="635000" y="457200"/>
                      </a:lnTo>
                      <a:lnTo>
                        <a:pt x="635000" y="444500"/>
                      </a:lnTo>
                      <a:lnTo>
                        <a:pt x="622300" y="444500"/>
                      </a:lnTo>
                      <a:lnTo>
                        <a:pt x="622300" y="419100"/>
                      </a:lnTo>
                      <a:lnTo>
                        <a:pt x="609600" y="419100"/>
                      </a:lnTo>
                      <a:lnTo>
                        <a:pt x="609600" y="406400"/>
                      </a:lnTo>
                      <a:lnTo>
                        <a:pt x="596900" y="393700"/>
                      </a:lnTo>
                      <a:lnTo>
                        <a:pt x="609600" y="393700"/>
                      </a:lnTo>
                      <a:lnTo>
                        <a:pt x="609600" y="381000"/>
                      </a:lnTo>
                      <a:lnTo>
                        <a:pt x="596900" y="381000"/>
                      </a:lnTo>
                      <a:lnTo>
                        <a:pt x="596900" y="342900"/>
                      </a:lnTo>
                      <a:lnTo>
                        <a:pt x="584200" y="342900"/>
                      </a:lnTo>
                      <a:lnTo>
                        <a:pt x="584200" y="317500"/>
                      </a:lnTo>
                      <a:lnTo>
                        <a:pt x="558800" y="317500"/>
                      </a:lnTo>
                      <a:lnTo>
                        <a:pt x="558800" y="304800"/>
                      </a:lnTo>
                      <a:lnTo>
                        <a:pt x="520700" y="304800"/>
                      </a:lnTo>
                      <a:lnTo>
                        <a:pt x="520700" y="292100"/>
                      </a:lnTo>
                      <a:lnTo>
                        <a:pt x="533400" y="292100"/>
                      </a:lnTo>
                      <a:lnTo>
                        <a:pt x="533400" y="279400"/>
                      </a:lnTo>
                      <a:lnTo>
                        <a:pt x="520700" y="279400"/>
                      </a:lnTo>
                      <a:lnTo>
                        <a:pt x="520700" y="241300"/>
                      </a:lnTo>
                      <a:lnTo>
                        <a:pt x="508000" y="241300"/>
                      </a:lnTo>
                      <a:lnTo>
                        <a:pt x="508000" y="228600"/>
                      </a:lnTo>
                      <a:lnTo>
                        <a:pt x="482600" y="228600"/>
                      </a:lnTo>
                      <a:lnTo>
                        <a:pt x="482600" y="241300"/>
                      </a:lnTo>
                      <a:lnTo>
                        <a:pt x="457200" y="241300"/>
                      </a:lnTo>
                      <a:lnTo>
                        <a:pt x="457200" y="228600"/>
                      </a:lnTo>
                      <a:lnTo>
                        <a:pt x="419100" y="228600"/>
                      </a:lnTo>
                      <a:lnTo>
                        <a:pt x="419100" y="190500"/>
                      </a:lnTo>
                      <a:lnTo>
                        <a:pt x="381000" y="190500"/>
                      </a:lnTo>
                      <a:lnTo>
                        <a:pt x="381000" y="241300"/>
                      </a:lnTo>
                      <a:lnTo>
                        <a:pt x="368300" y="241300"/>
                      </a:lnTo>
                      <a:lnTo>
                        <a:pt x="368300" y="266700"/>
                      </a:lnTo>
                      <a:lnTo>
                        <a:pt x="355600" y="266700"/>
                      </a:lnTo>
                      <a:lnTo>
                        <a:pt x="355600" y="292100"/>
                      </a:lnTo>
                      <a:lnTo>
                        <a:pt x="342900" y="292100"/>
                      </a:lnTo>
                      <a:lnTo>
                        <a:pt x="342900" y="317500"/>
                      </a:lnTo>
                      <a:lnTo>
                        <a:pt x="355600" y="330200"/>
                      </a:lnTo>
                      <a:lnTo>
                        <a:pt x="355600" y="393700"/>
                      </a:lnTo>
                      <a:lnTo>
                        <a:pt x="393700" y="393700"/>
                      </a:lnTo>
                      <a:lnTo>
                        <a:pt x="393700" y="431800"/>
                      </a:lnTo>
                      <a:lnTo>
                        <a:pt x="381000" y="444500"/>
                      </a:lnTo>
                      <a:lnTo>
                        <a:pt x="368300" y="444500"/>
                      </a:lnTo>
                      <a:lnTo>
                        <a:pt x="368300" y="457200"/>
                      </a:lnTo>
                      <a:lnTo>
                        <a:pt x="355600" y="469900"/>
                      </a:lnTo>
                      <a:lnTo>
                        <a:pt x="355600" y="495300"/>
                      </a:lnTo>
                      <a:lnTo>
                        <a:pt x="342900" y="495300"/>
                      </a:lnTo>
                      <a:lnTo>
                        <a:pt x="330200" y="508000"/>
                      </a:lnTo>
                      <a:lnTo>
                        <a:pt x="317500" y="508000"/>
                      </a:lnTo>
                      <a:lnTo>
                        <a:pt x="317500" y="495300"/>
                      </a:lnTo>
                      <a:lnTo>
                        <a:pt x="304800" y="495300"/>
                      </a:lnTo>
                      <a:lnTo>
                        <a:pt x="304800" y="482600"/>
                      </a:lnTo>
                      <a:lnTo>
                        <a:pt x="279400" y="482600"/>
                      </a:lnTo>
                      <a:lnTo>
                        <a:pt x="279400" y="457200"/>
                      </a:lnTo>
                      <a:lnTo>
                        <a:pt x="266700" y="457200"/>
                      </a:lnTo>
                      <a:lnTo>
                        <a:pt x="266700" y="444500"/>
                      </a:lnTo>
                      <a:lnTo>
                        <a:pt x="228600" y="444500"/>
                      </a:lnTo>
                      <a:lnTo>
                        <a:pt x="228600" y="431800"/>
                      </a:lnTo>
                      <a:lnTo>
                        <a:pt x="215900" y="431800"/>
                      </a:lnTo>
                      <a:lnTo>
                        <a:pt x="215900" y="419100"/>
                      </a:lnTo>
                      <a:lnTo>
                        <a:pt x="165100" y="419100"/>
                      </a:lnTo>
                      <a:lnTo>
                        <a:pt x="165100" y="406400"/>
                      </a:lnTo>
                      <a:lnTo>
                        <a:pt x="152400" y="406400"/>
                      </a:lnTo>
                      <a:lnTo>
                        <a:pt x="152400" y="393700"/>
                      </a:lnTo>
                      <a:lnTo>
                        <a:pt x="139700" y="393700"/>
                      </a:lnTo>
                      <a:lnTo>
                        <a:pt x="139700" y="368300"/>
                      </a:lnTo>
                      <a:lnTo>
                        <a:pt x="114300" y="368300"/>
                      </a:lnTo>
                      <a:lnTo>
                        <a:pt x="114300" y="355600"/>
                      </a:lnTo>
                      <a:lnTo>
                        <a:pt x="101600" y="355600"/>
                      </a:lnTo>
                      <a:lnTo>
                        <a:pt x="101600" y="342900"/>
                      </a:lnTo>
                      <a:lnTo>
                        <a:pt x="88900" y="342900"/>
                      </a:lnTo>
                      <a:lnTo>
                        <a:pt x="88900" y="317500"/>
                      </a:lnTo>
                      <a:lnTo>
                        <a:pt x="76200" y="317500"/>
                      </a:lnTo>
                      <a:lnTo>
                        <a:pt x="76200" y="254000"/>
                      </a:lnTo>
                      <a:lnTo>
                        <a:pt x="38100" y="254000"/>
                      </a:lnTo>
                      <a:lnTo>
                        <a:pt x="38100" y="241300"/>
                      </a:lnTo>
                      <a:lnTo>
                        <a:pt x="0" y="2413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4" name="1203033"/>
              <p:cNvSpPr/>
              <p:nvPr/>
            </p:nvSpPr>
            <p:spPr>
              <a:xfrm>
                <a:off x="706835" y="1524176"/>
                <a:ext cx="685798" cy="571567"/>
              </a:xfrm>
              <a:custGeom>
                <a:avLst/>
                <a:gdLst/>
                <a:ahLst/>
                <a:cxnLst/>
                <a:rect l="0" t="0" r="0" b="0"/>
                <a:pathLst>
                  <a:path w="685801" h="571501">
                    <a:moveTo>
                      <a:pt x="0" y="266700"/>
                    </a:moveTo>
                    <a:lnTo>
                      <a:pt x="38100" y="266700"/>
                    </a:lnTo>
                    <a:lnTo>
                      <a:pt x="50800" y="279400"/>
                    </a:lnTo>
                    <a:lnTo>
                      <a:pt x="63500" y="279400"/>
                    </a:lnTo>
                    <a:lnTo>
                      <a:pt x="63500" y="266700"/>
                    </a:lnTo>
                    <a:lnTo>
                      <a:pt x="177800" y="266700"/>
                    </a:lnTo>
                    <a:lnTo>
                      <a:pt x="190500" y="254000"/>
                    </a:lnTo>
                    <a:lnTo>
                      <a:pt x="203200" y="254000"/>
                    </a:lnTo>
                    <a:lnTo>
                      <a:pt x="203200" y="241300"/>
                    </a:lnTo>
                    <a:lnTo>
                      <a:pt x="215900" y="241300"/>
                    </a:lnTo>
                    <a:lnTo>
                      <a:pt x="228600" y="228600"/>
                    </a:lnTo>
                    <a:lnTo>
                      <a:pt x="228600" y="228600"/>
                    </a:lnTo>
                    <a:lnTo>
                      <a:pt x="215900" y="215900"/>
                    </a:lnTo>
                    <a:lnTo>
                      <a:pt x="228600" y="215900"/>
                    </a:lnTo>
                    <a:lnTo>
                      <a:pt x="228600" y="228600"/>
                    </a:lnTo>
                    <a:lnTo>
                      <a:pt x="241300" y="228600"/>
                    </a:lnTo>
                    <a:lnTo>
                      <a:pt x="241300" y="165100"/>
                    </a:lnTo>
                    <a:lnTo>
                      <a:pt x="228600" y="165100"/>
                    </a:lnTo>
                    <a:lnTo>
                      <a:pt x="228600" y="127000"/>
                    </a:lnTo>
                    <a:lnTo>
                      <a:pt x="292100" y="127000"/>
                    </a:lnTo>
                    <a:lnTo>
                      <a:pt x="292100" y="114300"/>
                    </a:lnTo>
                    <a:lnTo>
                      <a:pt x="279400" y="114300"/>
                    </a:lnTo>
                    <a:lnTo>
                      <a:pt x="279400" y="101600"/>
                    </a:lnTo>
                    <a:lnTo>
                      <a:pt x="292100" y="101600"/>
                    </a:lnTo>
                    <a:lnTo>
                      <a:pt x="292100" y="88900"/>
                    </a:lnTo>
                    <a:lnTo>
                      <a:pt x="279400" y="88900"/>
                    </a:lnTo>
                    <a:lnTo>
                      <a:pt x="279400" y="101600"/>
                    </a:lnTo>
                    <a:lnTo>
                      <a:pt x="228600" y="101600"/>
                    </a:lnTo>
                    <a:lnTo>
                      <a:pt x="215900" y="88900"/>
                    </a:lnTo>
                    <a:lnTo>
                      <a:pt x="203200" y="88900"/>
                    </a:lnTo>
                    <a:lnTo>
                      <a:pt x="203200" y="76200"/>
                    </a:lnTo>
                    <a:lnTo>
                      <a:pt x="190500" y="76200"/>
                    </a:lnTo>
                    <a:lnTo>
                      <a:pt x="190500" y="50800"/>
                    </a:lnTo>
                    <a:lnTo>
                      <a:pt x="228600" y="50800"/>
                    </a:lnTo>
                    <a:lnTo>
                      <a:pt x="228600" y="38100"/>
                    </a:lnTo>
                    <a:lnTo>
                      <a:pt x="304800" y="381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12700"/>
                    </a:lnTo>
                    <a:lnTo>
                      <a:pt x="342900" y="12700"/>
                    </a:lnTo>
                    <a:lnTo>
                      <a:pt x="330200" y="0"/>
                    </a:lnTo>
                    <a:lnTo>
                      <a:pt x="368300" y="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25400"/>
                    </a:lnTo>
                    <a:lnTo>
                      <a:pt x="393700" y="25400"/>
                    </a:lnTo>
                    <a:lnTo>
                      <a:pt x="393700" y="38100"/>
                    </a:lnTo>
                    <a:lnTo>
                      <a:pt x="406400" y="38100"/>
                    </a:lnTo>
                    <a:lnTo>
                      <a:pt x="406400" y="50800"/>
                    </a:lnTo>
                    <a:lnTo>
                      <a:pt x="393700" y="50800"/>
                    </a:lnTo>
                    <a:lnTo>
                      <a:pt x="393700" y="38100"/>
                    </a:lnTo>
                    <a:lnTo>
                      <a:pt x="381000" y="38100"/>
                    </a:lnTo>
                    <a:lnTo>
                      <a:pt x="381000" y="25400"/>
                    </a:lnTo>
                    <a:lnTo>
                      <a:pt x="355600" y="25400"/>
                    </a:lnTo>
                    <a:lnTo>
                      <a:pt x="355600" y="38100"/>
                    </a:lnTo>
                    <a:lnTo>
                      <a:pt x="368300" y="38100"/>
                    </a:lnTo>
                    <a:lnTo>
                      <a:pt x="368300" y="508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19100" y="63500"/>
                    </a:lnTo>
                    <a:lnTo>
                      <a:pt x="419100" y="76200"/>
                    </a:lnTo>
                    <a:lnTo>
                      <a:pt x="444500" y="76200"/>
                    </a:lnTo>
                    <a:lnTo>
                      <a:pt x="444500" y="88900"/>
                    </a:lnTo>
                    <a:lnTo>
                      <a:pt x="457200" y="88900"/>
                    </a:lnTo>
                    <a:lnTo>
                      <a:pt x="457200" y="127000"/>
                    </a:lnTo>
                    <a:lnTo>
                      <a:pt x="469900" y="127000"/>
                    </a:lnTo>
                    <a:lnTo>
                      <a:pt x="469900" y="177800"/>
                    </a:lnTo>
                    <a:lnTo>
                      <a:pt x="457200" y="177800"/>
                    </a:lnTo>
                    <a:lnTo>
                      <a:pt x="457200" y="215900"/>
                    </a:lnTo>
                    <a:lnTo>
                      <a:pt x="444500" y="215900"/>
                    </a:lnTo>
                    <a:lnTo>
                      <a:pt x="457200" y="228600"/>
                    </a:lnTo>
                    <a:lnTo>
                      <a:pt x="469900" y="228600"/>
                    </a:lnTo>
                    <a:lnTo>
                      <a:pt x="482600" y="241300"/>
                    </a:lnTo>
                    <a:lnTo>
                      <a:pt x="508000" y="241300"/>
                    </a:lnTo>
                    <a:lnTo>
                      <a:pt x="508000" y="279400"/>
                    </a:lnTo>
                    <a:lnTo>
                      <a:pt x="495300" y="279400"/>
                    </a:lnTo>
                    <a:lnTo>
                      <a:pt x="495300" y="292100"/>
                    </a:lnTo>
                    <a:lnTo>
                      <a:pt x="533400" y="292100"/>
                    </a:lnTo>
                    <a:lnTo>
                      <a:pt x="533400" y="330200"/>
                    </a:lnTo>
                    <a:lnTo>
                      <a:pt x="520700" y="342900"/>
                    </a:lnTo>
                    <a:lnTo>
                      <a:pt x="520700" y="355600"/>
                    </a:lnTo>
                    <a:lnTo>
                      <a:pt x="508000" y="355600"/>
                    </a:lnTo>
                    <a:lnTo>
                      <a:pt x="508000" y="368300"/>
                    </a:lnTo>
                    <a:lnTo>
                      <a:pt x="495300" y="368300"/>
                    </a:lnTo>
                    <a:lnTo>
                      <a:pt x="508000" y="381000"/>
                    </a:lnTo>
                    <a:lnTo>
                      <a:pt x="508000" y="393700"/>
                    </a:lnTo>
                    <a:lnTo>
                      <a:pt x="520700" y="393700"/>
                    </a:lnTo>
                    <a:lnTo>
                      <a:pt x="520700" y="381000"/>
                    </a:lnTo>
                    <a:lnTo>
                      <a:pt x="533400" y="381000"/>
                    </a:lnTo>
                    <a:lnTo>
                      <a:pt x="533400" y="368300"/>
                    </a:lnTo>
                    <a:lnTo>
                      <a:pt x="571500" y="368300"/>
                    </a:lnTo>
                    <a:lnTo>
                      <a:pt x="558800" y="381000"/>
                    </a:lnTo>
                    <a:lnTo>
                      <a:pt x="558800" y="393700"/>
                    </a:lnTo>
                    <a:lnTo>
                      <a:pt x="571500" y="393700"/>
                    </a:lnTo>
                    <a:lnTo>
                      <a:pt x="584200" y="406400"/>
                    </a:lnTo>
                    <a:lnTo>
                      <a:pt x="584200" y="419100"/>
                    </a:lnTo>
                    <a:lnTo>
                      <a:pt x="596900" y="419100"/>
                    </a:lnTo>
                    <a:lnTo>
                      <a:pt x="596900" y="431800"/>
                    </a:lnTo>
                    <a:lnTo>
                      <a:pt x="609600" y="431800"/>
                    </a:lnTo>
                    <a:lnTo>
                      <a:pt x="609600" y="444500"/>
                    </a:lnTo>
                    <a:lnTo>
                      <a:pt x="660400" y="444500"/>
                    </a:lnTo>
                    <a:lnTo>
                      <a:pt x="660400" y="469900"/>
                    </a:lnTo>
                    <a:lnTo>
                      <a:pt x="673100" y="469900"/>
                    </a:lnTo>
                    <a:lnTo>
                      <a:pt x="673100" y="508000"/>
                    </a:lnTo>
                    <a:lnTo>
                      <a:pt x="685800" y="508000"/>
                    </a:lnTo>
                    <a:lnTo>
                      <a:pt x="685800" y="533400"/>
                    </a:lnTo>
                    <a:lnTo>
                      <a:pt x="673100" y="520700"/>
                    </a:lnTo>
                    <a:lnTo>
                      <a:pt x="673100" y="533400"/>
                    </a:lnTo>
                    <a:lnTo>
                      <a:pt x="635000" y="533400"/>
                    </a:lnTo>
                    <a:lnTo>
                      <a:pt x="635000" y="546100"/>
                    </a:lnTo>
                    <a:lnTo>
                      <a:pt x="622300" y="546100"/>
                    </a:lnTo>
                    <a:lnTo>
                      <a:pt x="609600" y="533400"/>
                    </a:lnTo>
                    <a:lnTo>
                      <a:pt x="596900" y="546100"/>
                    </a:lnTo>
                    <a:lnTo>
                      <a:pt x="584200" y="546100"/>
                    </a:lnTo>
                    <a:lnTo>
                      <a:pt x="584200" y="558800"/>
                    </a:lnTo>
                    <a:lnTo>
                      <a:pt x="558800" y="558800"/>
                    </a:lnTo>
                    <a:lnTo>
                      <a:pt x="558800" y="571500"/>
                    </a:lnTo>
                    <a:lnTo>
                      <a:pt x="546100" y="558800"/>
                    </a:lnTo>
                    <a:lnTo>
                      <a:pt x="495300" y="558800"/>
                    </a:lnTo>
                    <a:lnTo>
                      <a:pt x="482600" y="546100"/>
                    </a:lnTo>
                    <a:lnTo>
                      <a:pt x="469900" y="546100"/>
                    </a:lnTo>
                    <a:lnTo>
                      <a:pt x="469900" y="533400"/>
                    </a:lnTo>
                    <a:lnTo>
                      <a:pt x="457200" y="533400"/>
                    </a:lnTo>
                    <a:lnTo>
                      <a:pt x="457200" y="495300"/>
                    </a:lnTo>
                    <a:lnTo>
                      <a:pt x="444500" y="495300"/>
                    </a:lnTo>
                    <a:lnTo>
                      <a:pt x="444500" y="482600"/>
                    </a:lnTo>
                    <a:lnTo>
                      <a:pt x="419100" y="482600"/>
                    </a:lnTo>
                    <a:lnTo>
                      <a:pt x="419100" y="469900"/>
                    </a:lnTo>
                    <a:lnTo>
                      <a:pt x="406400" y="469900"/>
                    </a:lnTo>
                    <a:lnTo>
                      <a:pt x="406400" y="457200"/>
                    </a:lnTo>
                    <a:lnTo>
                      <a:pt x="393700" y="457200"/>
                    </a:lnTo>
                    <a:lnTo>
                      <a:pt x="393700" y="444500"/>
                    </a:lnTo>
                    <a:lnTo>
                      <a:pt x="381000" y="444500"/>
                    </a:lnTo>
                    <a:lnTo>
                      <a:pt x="381000" y="457200"/>
                    </a:lnTo>
                    <a:lnTo>
                      <a:pt x="317500" y="457200"/>
                    </a:lnTo>
                    <a:lnTo>
                      <a:pt x="317500" y="444500"/>
                    </a:lnTo>
                    <a:lnTo>
                      <a:pt x="304800" y="444500"/>
                    </a:lnTo>
                    <a:lnTo>
                      <a:pt x="304800" y="457200"/>
                    </a:lnTo>
                    <a:lnTo>
                      <a:pt x="292100" y="457200"/>
                    </a:lnTo>
                    <a:lnTo>
                      <a:pt x="292100" y="444500"/>
                    </a:lnTo>
                    <a:lnTo>
                      <a:pt x="304800" y="444500"/>
                    </a:lnTo>
                    <a:lnTo>
                      <a:pt x="304800" y="431800"/>
                    </a:lnTo>
                    <a:lnTo>
                      <a:pt x="292100" y="431800"/>
                    </a:lnTo>
                    <a:lnTo>
                      <a:pt x="292100" y="419100"/>
                    </a:lnTo>
                    <a:lnTo>
                      <a:pt x="304800" y="406400"/>
                    </a:lnTo>
                    <a:lnTo>
                      <a:pt x="304800" y="393700"/>
                    </a:lnTo>
                    <a:lnTo>
                      <a:pt x="317500" y="393700"/>
                    </a:lnTo>
                    <a:lnTo>
                      <a:pt x="317500" y="368300"/>
                    </a:lnTo>
                    <a:lnTo>
                      <a:pt x="279400" y="368300"/>
                    </a:lnTo>
                    <a:lnTo>
                      <a:pt x="279400" y="355600"/>
                    </a:lnTo>
                    <a:lnTo>
                      <a:pt x="266700" y="355600"/>
                    </a:lnTo>
                    <a:lnTo>
                      <a:pt x="266700" y="330200"/>
                    </a:lnTo>
                    <a:lnTo>
                      <a:pt x="127000" y="330200"/>
                    </a:lnTo>
                    <a:lnTo>
                      <a:pt x="127000" y="342900"/>
                    </a:lnTo>
                    <a:lnTo>
                      <a:pt x="63500" y="342900"/>
                    </a:lnTo>
                    <a:lnTo>
                      <a:pt x="63500" y="330200"/>
                    </a:lnTo>
                    <a:lnTo>
                      <a:pt x="50800" y="317500"/>
                    </a:lnTo>
                    <a:lnTo>
                      <a:pt x="38100" y="317500"/>
                    </a:lnTo>
                    <a:lnTo>
                      <a:pt x="38100" y="330200"/>
                    </a:lnTo>
                    <a:lnTo>
                      <a:pt x="25400" y="330200"/>
                    </a:lnTo>
                    <a:lnTo>
                      <a:pt x="25400" y="317500"/>
                    </a:lnTo>
                    <a:lnTo>
                      <a:pt x="12700" y="317500"/>
                    </a:lnTo>
                    <a:lnTo>
                      <a:pt x="12700" y="292100"/>
                    </a:lnTo>
                    <a:lnTo>
                      <a:pt x="0" y="292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5" name="1216013"/>
              <p:cNvSpPr/>
              <p:nvPr/>
            </p:nvSpPr>
            <p:spPr>
              <a:xfrm>
                <a:off x="5456617" y="3238875"/>
                <a:ext cx="660399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431801">
                    <a:moveTo>
                      <a:pt x="0" y="101600"/>
                    </a:moveTo>
                    <a:lnTo>
                      <a:pt x="0" y="88900"/>
                    </a:lnTo>
                    <a:lnTo>
                      <a:pt x="12700" y="88900"/>
                    </a:lnTo>
                    <a:lnTo>
                      <a:pt x="12700" y="63500"/>
                    </a:lnTo>
                    <a:lnTo>
                      <a:pt x="25400" y="63500"/>
                    </a:lnTo>
                    <a:lnTo>
                      <a:pt x="25400" y="38100"/>
                    </a:lnTo>
                    <a:lnTo>
                      <a:pt x="38100" y="25400"/>
                    </a:lnTo>
                    <a:lnTo>
                      <a:pt x="38100" y="12700"/>
                    </a:lnTo>
                    <a:lnTo>
                      <a:pt x="50800" y="12700"/>
                    </a:lnTo>
                    <a:lnTo>
                      <a:pt x="50800" y="25400"/>
                    </a:lnTo>
                    <a:lnTo>
                      <a:pt x="101600" y="25400"/>
                    </a:lnTo>
                    <a:lnTo>
                      <a:pt x="101600" y="12700"/>
                    </a:lnTo>
                    <a:lnTo>
                      <a:pt x="152400" y="12700"/>
                    </a:lnTo>
                    <a:lnTo>
                      <a:pt x="152400" y="25400"/>
                    </a:lnTo>
                    <a:lnTo>
                      <a:pt x="165100" y="25400"/>
                    </a:lnTo>
                    <a:lnTo>
                      <a:pt x="165100" y="38100"/>
                    </a:lnTo>
                    <a:lnTo>
                      <a:pt x="177800" y="381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203200" y="63500"/>
                    </a:lnTo>
                    <a:lnTo>
                      <a:pt x="228600" y="63500"/>
                    </a:lnTo>
                    <a:lnTo>
                      <a:pt x="228600" y="50800"/>
                    </a:lnTo>
                    <a:lnTo>
                      <a:pt x="241300" y="50800"/>
                    </a:lnTo>
                    <a:lnTo>
                      <a:pt x="241300" y="38100"/>
                    </a:lnTo>
                    <a:lnTo>
                      <a:pt x="254000" y="381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12700"/>
                    </a:lnTo>
                    <a:lnTo>
                      <a:pt x="292100" y="12700"/>
                    </a:lnTo>
                    <a:lnTo>
                      <a:pt x="292100" y="0"/>
                    </a:lnTo>
                    <a:lnTo>
                      <a:pt x="304800" y="12700"/>
                    </a:lnTo>
                    <a:lnTo>
                      <a:pt x="342900" y="12700"/>
                    </a:lnTo>
                    <a:lnTo>
                      <a:pt x="342900" y="25400"/>
                    </a:lnTo>
                    <a:lnTo>
                      <a:pt x="406400" y="25400"/>
                    </a:lnTo>
                    <a:lnTo>
                      <a:pt x="406400" y="12700"/>
                    </a:lnTo>
                    <a:lnTo>
                      <a:pt x="469900" y="12700"/>
                    </a:lnTo>
                    <a:lnTo>
                      <a:pt x="469900" y="25400"/>
                    </a:lnTo>
                    <a:lnTo>
                      <a:pt x="482600" y="25400"/>
                    </a:lnTo>
                    <a:lnTo>
                      <a:pt x="482600" y="38100"/>
                    </a:lnTo>
                    <a:lnTo>
                      <a:pt x="495300" y="38100"/>
                    </a:lnTo>
                    <a:lnTo>
                      <a:pt x="495300" y="50800"/>
                    </a:lnTo>
                    <a:lnTo>
                      <a:pt x="508000" y="50800"/>
                    </a:lnTo>
                    <a:lnTo>
                      <a:pt x="508000" y="76200"/>
                    </a:lnTo>
                    <a:lnTo>
                      <a:pt x="520700" y="76200"/>
                    </a:lnTo>
                    <a:lnTo>
                      <a:pt x="520700" y="88900"/>
                    </a:lnTo>
                    <a:lnTo>
                      <a:pt x="571500" y="88900"/>
                    </a:lnTo>
                    <a:lnTo>
                      <a:pt x="571500" y="139700"/>
                    </a:lnTo>
                    <a:lnTo>
                      <a:pt x="584200" y="139700"/>
                    </a:lnTo>
                    <a:lnTo>
                      <a:pt x="584200" y="152400"/>
                    </a:lnTo>
                    <a:lnTo>
                      <a:pt x="596900" y="152400"/>
                    </a:lnTo>
                    <a:lnTo>
                      <a:pt x="596900" y="165100"/>
                    </a:lnTo>
                    <a:lnTo>
                      <a:pt x="660400" y="165100"/>
                    </a:lnTo>
                    <a:lnTo>
                      <a:pt x="660400" y="190500"/>
                    </a:lnTo>
                    <a:lnTo>
                      <a:pt x="647700" y="190500"/>
                    </a:lnTo>
                    <a:lnTo>
                      <a:pt x="647700" y="215900"/>
                    </a:lnTo>
                    <a:lnTo>
                      <a:pt x="635000" y="215900"/>
                    </a:lnTo>
                    <a:lnTo>
                      <a:pt x="635000" y="241300"/>
                    </a:lnTo>
                    <a:lnTo>
                      <a:pt x="622300" y="241300"/>
                    </a:lnTo>
                    <a:lnTo>
                      <a:pt x="622300" y="254000"/>
                    </a:lnTo>
                    <a:lnTo>
                      <a:pt x="596900" y="254000"/>
                    </a:lnTo>
                    <a:lnTo>
                      <a:pt x="584200" y="266700"/>
                    </a:lnTo>
                    <a:lnTo>
                      <a:pt x="533400" y="266700"/>
                    </a:lnTo>
                    <a:lnTo>
                      <a:pt x="533400" y="292100"/>
                    </a:lnTo>
                    <a:lnTo>
                      <a:pt x="520700" y="292100"/>
                    </a:lnTo>
                    <a:lnTo>
                      <a:pt x="533400" y="304800"/>
                    </a:lnTo>
                    <a:lnTo>
                      <a:pt x="533400" y="330200"/>
                    </a:lnTo>
                    <a:lnTo>
                      <a:pt x="546100" y="330200"/>
                    </a:lnTo>
                    <a:lnTo>
                      <a:pt x="546100" y="342900"/>
                    </a:lnTo>
                    <a:lnTo>
                      <a:pt x="520700" y="342900"/>
                    </a:lnTo>
                    <a:lnTo>
                      <a:pt x="520700" y="355600"/>
                    </a:lnTo>
                    <a:lnTo>
                      <a:pt x="469900" y="355600"/>
                    </a:lnTo>
                    <a:lnTo>
                      <a:pt x="469900" y="368300"/>
                    </a:lnTo>
                    <a:lnTo>
                      <a:pt x="457200" y="368300"/>
                    </a:lnTo>
                    <a:lnTo>
                      <a:pt x="457200" y="355600"/>
                    </a:lnTo>
                    <a:lnTo>
                      <a:pt x="431800" y="355600"/>
                    </a:lnTo>
                    <a:lnTo>
                      <a:pt x="431800" y="342900"/>
                    </a:lnTo>
                    <a:lnTo>
                      <a:pt x="393700" y="342900"/>
                    </a:lnTo>
                    <a:lnTo>
                      <a:pt x="393700" y="368300"/>
                    </a:lnTo>
                    <a:lnTo>
                      <a:pt x="368300" y="368300"/>
                    </a:lnTo>
                    <a:lnTo>
                      <a:pt x="368300" y="381000"/>
                    </a:lnTo>
                    <a:lnTo>
                      <a:pt x="355600" y="381000"/>
                    </a:lnTo>
                    <a:lnTo>
                      <a:pt x="355600" y="393700"/>
                    </a:lnTo>
                    <a:lnTo>
                      <a:pt x="342900" y="393700"/>
                    </a:lnTo>
                    <a:lnTo>
                      <a:pt x="342900" y="406400"/>
                    </a:lnTo>
                    <a:lnTo>
                      <a:pt x="355600" y="406400"/>
                    </a:lnTo>
                    <a:lnTo>
                      <a:pt x="355600" y="419100"/>
                    </a:lnTo>
                    <a:lnTo>
                      <a:pt x="342900" y="419100"/>
                    </a:lnTo>
                    <a:lnTo>
                      <a:pt x="342900" y="431800"/>
                    </a:lnTo>
                    <a:lnTo>
                      <a:pt x="330200" y="419100"/>
                    </a:lnTo>
                    <a:lnTo>
                      <a:pt x="330200" y="431800"/>
                    </a:lnTo>
                    <a:lnTo>
                      <a:pt x="317500" y="431800"/>
                    </a:lnTo>
                    <a:lnTo>
                      <a:pt x="317500" y="419100"/>
                    </a:lnTo>
                    <a:lnTo>
                      <a:pt x="279400" y="419100"/>
                    </a:lnTo>
                    <a:lnTo>
                      <a:pt x="279400" y="406400"/>
                    </a:lnTo>
                    <a:lnTo>
                      <a:pt x="266700" y="406400"/>
                    </a:lnTo>
                    <a:lnTo>
                      <a:pt x="266700" y="381000"/>
                    </a:lnTo>
                    <a:lnTo>
                      <a:pt x="241300" y="381000"/>
                    </a:lnTo>
                    <a:lnTo>
                      <a:pt x="241300" y="406400"/>
                    </a:lnTo>
                    <a:lnTo>
                      <a:pt x="228600" y="406400"/>
                    </a:lnTo>
                    <a:lnTo>
                      <a:pt x="228600" y="419100"/>
                    </a:lnTo>
                    <a:lnTo>
                      <a:pt x="152400" y="419100"/>
                    </a:lnTo>
                    <a:lnTo>
                      <a:pt x="152400" y="406400"/>
                    </a:lnTo>
                    <a:lnTo>
                      <a:pt x="139700" y="406400"/>
                    </a:lnTo>
                    <a:lnTo>
                      <a:pt x="127000" y="393700"/>
                    </a:lnTo>
                    <a:lnTo>
                      <a:pt x="139700" y="393700"/>
                    </a:lnTo>
                    <a:lnTo>
                      <a:pt x="152400" y="381000"/>
                    </a:lnTo>
                    <a:lnTo>
                      <a:pt x="152400" y="368300"/>
                    </a:lnTo>
                    <a:lnTo>
                      <a:pt x="127000" y="368300"/>
                    </a:lnTo>
                    <a:lnTo>
                      <a:pt x="127000" y="355600"/>
                    </a:lnTo>
                    <a:lnTo>
                      <a:pt x="114300" y="355600"/>
                    </a:lnTo>
                    <a:lnTo>
                      <a:pt x="114300" y="330200"/>
                    </a:lnTo>
                    <a:lnTo>
                      <a:pt x="63500" y="330200"/>
                    </a:lnTo>
                    <a:lnTo>
                      <a:pt x="63500" y="279400"/>
                    </a:lnTo>
                    <a:lnTo>
                      <a:pt x="508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76200" y="254000"/>
                    </a:lnTo>
                    <a:lnTo>
                      <a:pt x="76200" y="266700"/>
                    </a:lnTo>
                    <a:lnTo>
                      <a:pt x="88900" y="266700"/>
                    </a:lnTo>
                    <a:lnTo>
                      <a:pt x="88900" y="228600"/>
                    </a:lnTo>
                    <a:lnTo>
                      <a:pt x="101600" y="228600"/>
                    </a:lnTo>
                    <a:lnTo>
                      <a:pt x="101600" y="203200"/>
                    </a:lnTo>
                    <a:lnTo>
                      <a:pt x="63500" y="203200"/>
                    </a:lnTo>
                    <a:lnTo>
                      <a:pt x="63500" y="190500"/>
                    </a:lnTo>
                    <a:lnTo>
                      <a:pt x="38100" y="190500"/>
                    </a:lnTo>
                    <a:lnTo>
                      <a:pt x="38100" y="177800"/>
                    </a:lnTo>
                    <a:lnTo>
                      <a:pt x="12700" y="177800"/>
                    </a:lnTo>
                    <a:lnTo>
                      <a:pt x="12700" y="152400"/>
                    </a:lnTo>
                    <a:lnTo>
                      <a:pt x="0" y="152400"/>
                    </a:lnTo>
                    <a:lnTo>
                      <a:pt x="0" y="127000"/>
                    </a:lnTo>
                    <a:lnTo>
                      <a:pt x="12700" y="127000"/>
                    </a:lnTo>
                    <a:lnTo>
                      <a:pt x="127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6" name="1211032"/>
              <p:cNvSpPr/>
              <p:nvPr/>
            </p:nvSpPr>
            <p:spPr>
              <a:xfrm>
                <a:off x="2154630" y="4661440"/>
                <a:ext cx="660399" cy="952612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952501">
                    <a:moveTo>
                      <a:pt x="0" y="228600"/>
                    </a:moveTo>
                    <a:lnTo>
                      <a:pt x="0" y="203200"/>
                    </a:lnTo>
                    <a:lnTo>
                      <a:pt x="12700" y="203200"/>
                    </a:lnTo>
                    <a:lnTo>
                      <a:pt x="12700" y="177800"/>
                    </a:lnTo>
                    <a:lnTo>
                      <a:pt x="25400" y="1778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38100" y="139700"/>
                    </a:lnTo>
                    <a:lnTo>
                      <a:pt x="38100" y="114300"/>
                    </a:lnTo>
                    <a:lnTo>
                      <a:pt x="50800" y="1143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38100"/>
                    </a:lnTo>
                    <a:lnTo>
                      <a:pt x="50800" y="38100"/>
                    </a:lnTo>
                    <a:lnTo>
                      <a:pt x="50800" y="12700"/>
                    </a:lnTo>
                    <a:lnTo>
                      <a:pt x="76200" y="12700"/>
                    </a:lnTo>
                    <a:lnTo>
                      <a:pt x="76200" y="0"/>
                    </a:lnTo>
                    <a:lnTo>
                      <a:pt x="177800" y="0"/>
                    </a:lnTo>
                    <a:lnTo>
                      <a:pt x="177800" y="12700"/>
                    </a:lnTo>
                    <a:lnTo>
                      <a:pt x="215900" y="12700"/>
                    </a:lnTo>
                    <a:lnTo>
                      <a:pt x="215900" y="25400"/>
                    </a:lnTo>
                    <a:lnTo>
                      <a:pt x="203200" y="25400"/>
                    </a:lnTo>
                    <a:lnTo>
                      <a:pt x="203200" y="38100"/>
                    </a:lnTo>
                    <a:lnTo>
                      <a:pt x="228600" y="38100"/>
                    </a:lnTo>
                    <a:lnTo>
                      <a:pt x="228600" y="50800"/>
                    </a:lnTo>
                    <a:lnTo>
                      <a:pt x="266700" y="50800"/>
                    </a:lnTo>
                    <a:lnTo>
                      <a:pt x="279400" y="63500"/>
                    </a:lnTo>
                    <a:lnTo>
                      <a:pt x="266700" y="63500"/>
                    </a:lnTo>
                    <a:lnTo>
                      <a:pt x="266700" y="88900"/>
                    </a:lnTo>
                    <a:lnTo>
                      <a:pt x="292100" y="88900"/>
                    </a:lnTo>
                    <a:lnTo>
                      <a:pt x="292100" y="76200"/>
                    </a:lnTo>
                    <a:lnTo>
                      <a:pt x="317500" y="76200"/>
                    </a:lnTo>
                    <a:lnTo>
                      <a:pt x="317500" y="63500"/>
                    </a:lnTo>
                    <a:lnTo>
                      <a:pt x="330200" y="50800"/>
                    </a:lnTo>
                    <a:lnTo>
                      <a:pt x="330200" y="38100"/>
                    </a:lnTo>
                    <a:lnTo>
                      <a:pt x="342900" y="38100"/>
                    </a:lnTo>
                    <a:lnTo>
                      <a:pt x="342900" y="50800"/>
                    </a:lnTo>
                    <a:lnTo>
                      <a:pt x="355600" y="50800"/>
                    </a:lnTo>
                    <a:lnTo>
                      <a:pt x="355600" y="63500"/>
                    </a:lnTo>
                    <a:lnTo>
                      <a:pt x="368300" y="63500"/>
                    </a:lnTo>
                    <a:lnTo>
                      <a:pt x="368300" y="50800"/>
                    </a:lnTo>
                    <a:lnTo>
                      <a:pt x="419100" y="50800"/>
                    </a:lnTo>
                    <a:lnTo>
                      <a:pt x="431800" y="63500"/>
                    </a:lnTo>
                    <a:lnTo>
                      <a:pt x="469900" y="63500"/>
                    </a:lnTo>
                    <a:lnTo>
                      <a:pt x="469900" y="76200"/>
                    </a:lnTo>
                    <a:lnTo>
                      <a:pt x="482600" y="76200"/>
                    </a:lnTo>
                    <a:lnTo>
                      <a:pt x="482600" y="63500"/>
                    </a:lnTo>
                    <a:lnTo>
                      <a:pt x="495300" y="63500"/>
                    </a:lnTo>
                    <a:lnTo>
                      <a:pt x="495300" y="50800"/>
                    </a:lnTo>
                    <a:lnTo>
                      <a:pt x="520700" y="50800"/>
                    </a:lnTo>
                    <a:lnTo>
                      <a:pt x="520700" y="63500"/>
                    </a:lnTo>
                    <a:lnTo>
                      <a:pt x="533400" y="63500"/>
                    </a:lnTo>
                    <a:lnTo>
                      <a:pt x="520700" y="76200"/>
                    </a:lnTo>
                    <a:lnTo>
                      <a:pt x="520700" y="127000"/>
                    </a:lnTo>
                    <a:lnTo>
                      <a:pt x="533400" y="127000"/>
                    </a:lnTo>
                    <a:lnTo>
                      <a:pt x="533400" y="152400"/>
                    </a:lnTo>
                    <a:lnTo>
                      <a:pt x="546100" y="152400"/>
                    </a:lnTo>
                    <a:lnTo>
                      <a:pt x="546100" y="215900"/>
                    </a:lnTo>
                    <a:lnTo>
                      <a:pt x="533400" y="215900"/>
                    </a:lnTo>
                    <a:lnTo>
                      <a:pt x="533400" y="228600"/>
                    </a:lnTo>
                    <a:lnTo>
                      <a:pt x="508000" y="228600"/>
                    </a:lnTo>
                    <a:lnTo>
                      <a:pt x="508000" y="241300"/>
                    </a:lnTo>
                    <a:lnTo>
                      <a:pt x="469900" y="241300"/>
                    </a:lnTo>
                    <a:lnTo>
                      <a:pt x="469900" y="254000"/>
                    </a:lnTo>
                    <a:lnTo>
                      <a:pt x="444500" y="254000"/>
                    </a:lnTo>
                    <a:lnTo>
                      <a:pt x="444500" y="266700"/>
                    </a:lnTo>
                    <a:lnTo>
                      <a:pt x="431800" y="266700"/>
                    </a:lnTo>
                    <a:lnTo>
                      <a:pt x="431800" y="279400"/>
                    </a:lnTo>
                    <a:lnTo>
                      <a:pt x="444500" y="292100"/>
                    </a:lnTo>
                    <a:lnTo>
                      <a:pt x="444500" y="304800"/>
                    </a:lnTo>
                    <a:lnTo>
                      <a:pt x="457200" y="304800"/>
                    </a:lnTo>
                    <a:lnTo>
                      <a:pt x="457200" y="317500"/>
                    </a:lnTo>
                    <a:lnTo>
                      <a:pt x="482600" y="317500"/>
                    </a:lnTo>
                    <a:lnTo>
                      <a:pt x="482600" y="330200"/>
                    </a:lnTo>
                    <a:lnTo>
                      <a:pt x="495300" y="330200"/>
                    </a:lnTo>
                    <a:lnTo>
                      <a:pt x="495300" y="342900"/>
                    </a:lnTo>
                    <a:lnTo>
                      <a:pt x="508000" y="342900"/>
                    </a:lnTo>
                    <a:lnTo>
                      <a:pt x="508000" y="355600"/>
                    </a:lnTo>
                    <a:lnTo>
                      <a:pt x="533400" y="355600"/>
                    </a:lnTo>
                    <a:lnTo>
                      <a:pt x="533400" y="342900"/>
                    </a:lnTo>
                    <a:lnTo>
                      <a:pt x="558800" y="342900"/>
                    </a:lnTo>
                    <a:lnTo>
                      <a:pt x="558800" y="330200"/>
                    </a:lnTo>
                    <a:lnTo>
                      <a:pt x="571500" y="330200"/>
                    </a:lnTo>
                    <a:lnTo>
                      <a:pt x="571500" y="381000"/>
                    </a:lnTo>
                    <a:lnTo>
                      <a:pt x="584200" y="381000"/>
                    </a:lnTo>
                    <a:lnTo>
                      <a:pt x="584200" y="419100"/>
                    </a:lnTo>
                    <a:lnTo>
                      <a:pt x="596900" y="431800"/>
                    </a:lnTo>
                    <a:lnTo>
                      <a:pt x="596900" y="444500"/>
                    </a:lnTo>
                    <a:lnTo>
                      <a:pt x="609600" y="444500"/>
                    </a:lnTo>
                    <a:lnTo>
                      <a:pt x="609600" y="457200"/>
                    </a:lnTo>
                    <a:lnTo>
                      <a:pt x="647700" y="457200"/>
                    </a:lnTo>
                    <a:lnTo>
                      <a:pt x="660400" y="444500"/>
                    </a:lnTo>
                    <a:lnTo>
                      <a:pt x="660400" y="469900"/>
                    </a:lnTo>
                    <a:lnTo>
                      <a:pt x="635000" y="469900"/>
                    </a:lnTo>
                    <a:lnTo>
                      <a:pt x="635000" y="482600"/>
                    </a:lnTo>
                    <a:lnTo>
                      <a:pt x="609600" y="482600"/>
                    </a:lnTo>
                    <a:lnTo>
                      <a:pt x="596900" y="495300"/>
                    </a:lnTo>
                    <a:lnTo>
                      <a:pt x="596900" y="520700"/>
                    </a:lnTo>
                    <a:lnTo>
                      <a:pt x="571500" y="520700"/>
                    </a:lnTo>
                    <a:lnTo>
                      <a:pt x="571500" y="533400"/>
                    </a:lnTo>
                    <a:lnTo>
                      <a:pt x="558800" y="533400"/>
                    </a:lnTo>
                    <a:lnTo>
                      <a:pt x="558800" y="596900"/>
                    </a:lnTo>
                    <a:lnTo>
                      <a:pt x="571500" y="596900"/>
                    </a:lnTo>
                    <a:lnTo>
                      <a:pt x="571500" y="584200"/>
                    </a:lnTo>
                    <a:lnTo>
                      <a:pt x="584200" y="584200"/>
                    </a:lnTo>
                    <a:lnTo>
                      <a:pt x="584200" y="609600"/>
                    </a:lnTo>
                    <a:lnTo>
                      <a:pt x="596900" y="609600"/>
                    </a:lnTo>
                    <a:lnTo>
                      <a:pt x="596900" y="647700"/>
                    </a:lnTo>
                    <a:lnTo>
                      <a:pt x="609600" y="647700"/>
                    </a:lnTo>
                    <a:lnTo>
                      <a:pt x="609600" y="673100"/>
                    </a:lnTo>
                    <a:lnTo>
                      <a:pt x="622300" y="673100"/>
                    </a:lnTo>
                    <a:lnTo>
                      <a:pt x="622300" y="749300"/>
                    </a:lnTo>
                    <a:lnTo>
                      <a:pt x="635000" y="749300"/>
                    </a:lnTo>
                    <a:lnTo>
                      <a:pt x="635000" y="774700"/>
                    </a:lnTo>
                    <a:lnTo>
                      <a:pt x="622300" y="774700"/>
                    </a:lnTo>
                    <a:lnTo>
                      <a:pt x="622300" y="800100"/>
                    </a:lnTo>
                    <a:lnTo>
                      <a:pt x="635000" y="800100"/>
                    </a:lnTo>
                    <a:lnTo>
                      <a:pt x="635000" y="812800"/>
                    </a:lnTo>
                    <a:lnTo>
                      <a:pt x="622300" y="812800"/>
                    </a:lnTo>
                    <a:lnTo>
                      <a:pt x="622300" y="825500"/>
                    </a:lnTo>
                    <a:lnTo>
                      <a:pt x="596900" y="825500"/>
                    </a:lnTo>
                    <a:lnTo>
                      <a:pt x="596900" y="838200"/>
                    </a:lnTo>
                    <a:lnTo>
                      <a:pt x="558800" y="838200"/>
                    </a:lnTo>
                    <a:lnTo>
                      <a:pt x="558800" y="850900"/>
                    </a:lnTo>
                    <a:lnTo>
                      <a:pt x="546100" y="850900"/>
                    </a:lnTo>
                    <a:lnTo>
                      <a:pt x="546100" y="863600"/>
                    </a:lnTo>
                    <a:lnTo>
                      <a:pt x="533400" y="863600"/>
                    </a:lnTo>
                    <a:lnTo>
                      <a:pt x="533400" y="876300"/>
                    </a:lnTo>
                    <a:lnTo>
                      <a:pt x="520700" y="876300"/>
                    </a:lnTo>
                    <a:lnTo>
                      <a:pt x="520700" y="889000"/>
                    </a:lnTo>
                    <a:lnTo>
                      <a:pt x="495300" y="889000"/>
                    </a:lnTo>
                    <a:lnTo>
                      <a:pt x="495300" y="952500"/>
                    </a:lnTo>
                    <a:lnTo>
                      <a:pt x="444500" y="952500"/>
                    </a:lnTo>
                    <a:lnTo>
                      <a:pt x="444500" y="927100"/>
                    </a:lnTo>
                    <a:lnTo>
                      <a:pt x="431800" y="927100"/>
                    </a:lnTo>
                    <a:lnTo>
                      <a:pt x="431800" y="914400"/>
                    </a:lnTo>
                    <a:lnTo>
                      <a:pt x="419100" y="914400"/>
                    </a:lnTo>
                    <a:lnTo>
                      <a:pt x="419100" y="901700"/>
                    </a:lnTo>
                    <a:lnTo>
                      <a:pt x="381000" y="901700"/>
                    </a:lnTo>
                    <a:lnTo>
                      <a:pt x="381000" y="889000"/>
                    </a:lnTo>
                    <a:lnTo>
                      <a:pt x="368300" y="889000"/>
                    </a:lnTo>
                    <a:lnTo>
                      <a:pt x="368300" y="876300"/>
                    </a:lnTo>
                    <a:lnTo>
                      <a:pt x="355600" y="876300"/>
                    </a:lnTo>
                    <a:lnTo>
                      <a:pt x="355600" y="863600"/>
                    </a:lnTo>
                    <a:lnTo>
                      <a:pt x="342900" y="863600"/>
                    </a:lnTo>
                    <a:lnTo>
                      <a:pt x="342900" y="850900"/>
                    </a:lnTo>
                    <a:lnTo>
                      <a:pt x="330200" y="850900"/>
                    </a:lnTo>
                    <a:lnTo>
                      <a:pt x="330200" y="825500"/>
                    </a:lnTo>
                    <a:lnTo>
                      <a:pt x="317500" y="825500"/>
                    </a:lnTo>
                    <a:lnTo>
                      <a:pt x="317500" y="838200"/>
                    </a:lnTo>
                    <a:lnTo>
                      <a:pt x="254000" y="838200"/>
                    </a:lnTo>
                    <a:lnTo>
                      <a:pt x="254000" y="850900"/>
                    </a:lnTo>
                    <a:lnTo>
                      <a:pt x="190500" y="850900"/>
                    </a:lnTo>
                    <a:lnTo>
                      <a:pt x="190500" y="863600"/>
                    </a:lnTo>
                    <a:lnTo>
                      <a:pt x="177800" y="863600"/>
                    </a:lnTo>
                    <a:lnTo>
                      <a:pt x="177800" y="850900"/>
                    </a:lnTo>
                    <a:lnTo>
                      <a:pt x="190500" y="850900"/>
                    </a:lnTo>
                    <a:lnTo>
                      <a:pt x="190500" y="838200"/>
                    </a:lnTo>
                    <a:lnTo>
                      <a:pt x="203200" y="838200"/>
                    </a:lnTo>
                    <a:lnTo>
                      <a:pt x="203200" y="825500"/>
                    </a:lnTo>
                    <a:lnTo>
                      <a:pt x="190500" y="825500"/>
                    </a:lnTo>
                    <a:lnTo>
                      <a:pt x="190500" y="800100"/>
                    </a:lnTo>
                    <a:lnTo>
                      <a:pt x="203200" y="800100"/>
                    </a:lnTo>
                    <a:lnTo>
                      <a:pt x="203200" y="762000"/>
                    </a:lnTo>
                    <a:lnTo>
                      <a:pt x="190500" y="762000"/>
                    </a:lnTo>
                    <a:lnTo>
                      <a:pt x="190500" y="736600"/>
                    </a:lnTo>
                    <a:lnTo>
                      <a:pt x="177800" y="736600"/>
                    </a:lnTo>
                    <a:lnTo>
                      <a:pt x="177800" y="723900"/>
                    </a:lnTo>
                    <a:lnTo>
                      <a:pt x="165100" y="723900"/>
                    </a:lnTo>
                    <a:lnTo>
                      <a:pt x="165100" y="622300"/>
                    </a:lnTo>
                    <a:lnTo>
                      <a:pt x="152400" y="622300"/>
                    </a:lnTo>
                    <a:lnTo>
                      <a:pt x="152400" y="558800"/>
                    </a:lnTo>
                    <a:lnTo>
                      <a:pt x="114300" y="558800"/>
                    </a:lnTo>
                    <a:lnTo>
                      <a:pt x="114300" y="520700"/>
                    </a:lnTo>
                    <a:lnTo>
                      <a:pt x="127000" y="520700"/>
                    </a:lnTo>
                    <a:lnTo>
                      <a:pt x="127000" y="495300"/>
                    </a:lnTo>
                    <a:lnTo>
                      <a:pt x="114300" y="495300"/>
                    </a:lnTo>
                    <a:lnTo>
                      <a:pt x="114300" y="469900"/>
                    </a:lnTo>
                    <a:lnTo>
                      <a:pt x="101600" y="469900"/>
                    </a:lnTo>
                    <a:lnTo>
                      <a:pt x="101600" y="457200"/>
                    </a:lnTo>
                    <a:lnTo>
                      <a:pt x="88900" y="457200"/>
                    </a:lnTo>
                    <a:lnTo>
                      <a:pt x="88900" y="431800"/>
                    </a:lnTo>
                    <a:lnTo>
                      <a:pt x="76200" y="419100"/>
                    </a:lnTo>
                    <a:lnTo>
                      <a:pt x="76200" y="4064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50800" y="368300"/>
                    </a:lnTo>
                    <a:lnTo>
                      <a:pt x="50800" y="342900"/>
                    </a:lnTo>
                    <a:lnTo>
                      <a:pt x="38100" y="342900"/>
                    </a:lnTo>
                    <a:lnTo>
                      <a:pt x="38100" y="330200"/>
                    </a:lnTo>
                    <a:lnTo>
                      <a:pt x="25400" y="330200"/>
                    </a:lnTo>
                    <a:lnTo>
                      <a:pt x="25400" y="292100"/>
                    </a:lnTo>
                    <a:lnTo>
                      <a:pt x="12700" y="292100"/>
                    </a:lnTo>
                    <a:lnTo>
                      <a:pt x="12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1202033"/>
              <p:cNvSpPr/>
              <p:nvPr/>
            </p:nvSpPr>
            <p:spPr>
              <a:xfrm>
                <a:off x="4681920" y="2895936"/>
                <a:ext cx="482599" cy="508059"/>
              </a:xfrm>
              <a:custGeom>
                <a:avLst/>
                <a:gdLst/>
                <a:ahLst/>
                <a:cxnLst/>
                <a:rect l="0" t="0" r="0" b="0"/>
                <a:pathLst>
                  <a:path w="482601" h="508001">
                    <a:moveTo>
                      <a:pt x="0" y="215900"/>
                    </a:moveTo>
                    <a:lnTo>
                      <a:pt x="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76200" y="165100"/>
                    </a:lnTo>
                    <a:lnTo>
                      <a:pt x="76200" y="152400"/>
                    </a:lnTo>
                    <a:lnTo>
                      <a:pt x="101600" y="152400"/>
                    </a:lnTo>
                    <a:lnTo>
                      <a:pt x="101600" y="139700"/>
                    </a:lnTo>
                    <a:lnTo>
                      <a:pt x="127000" y="139700"/>
                    </a:lnTo>
                    <a:lnTo>
                      <a:pt x="127000" y="127000"/>
                    </a:lnTo>
                    <a:lnTo>
                      <a:pt x="152400" y="127000"/>
                    </a:lnTo>
                    <a:lnTo>
                      <a:pt x="152400" y="139700"/>
                    </a:lnTo>
                    <a:lnTo>
                      <a:pt x="165100" y="139700"/>
                    </a:lnTo>
                    <a:lnTo>
                      <a:pt x="165100" y="152400"/>
                    </a:lnTo>
                    <a:lnTo>
                      <a:pt x="228600" y="152400"/>
                    </a:lnTo>
                    <a:lnTo>
                      <a:pt x="228600" y="139700"/>
                    </a:lnTo>
                    <a:lnTo>
                      <a:pt x="254000" y="139700"/>
                    </a:lnTo>
                    <a:lnTo>
                      <a:pt x="254000" y="127000"/>
                    </a:lnTo>
                    <a:lnTo>
                      <a:pt x="292100" y="127000"/>
                    </a:lnTo>
                    <a:lnTo>
                      <a:pt x="292100" y="139700"/>
                    </a:lnTo>
                    <a:lnTo>
                      <a:pt x="304800" y="139700"/>
                    </a:lnTo>
                    <a:lnTo>
                      <a:pt x="292100" y="127000"/>
                    </a:lnTo>
                    <a:lnTo>
                      <a:pt x="304800" y="127000"/>
                    </a:lnTo>
                    <a:lnTo>
                      <a:pt x="304800" y="139700"/>
                    </a:lnTo>
                    <a:lnTo>
                      <a:pt x="317500" y="139700"/>
                    </a:lnTo>
                    <a:lnTo>
                      <a:pt x="317500" y="114300"/>
                    </a:lnTo>
                    <a:lnTo>
                      <a:pt x="304800" y="114300"/>
                    </a:lnTo>
                    <a:lnTo>
                      <a:pt x="304800" y="101600"/>
                    </a:lnTo>
                    <a:lnTo>
                      <a:pt x="279400" y="101600"/>
                    </a:lnTo>
                    <a:lnTo>
                      <a:pt x="279400" y="76200"/>
                    </a:lnTo>
                    <a:lnTo>
                      <a:pt x="292100" y="76200"/>
                    </a:lnTo>
                    <a:lnTo>
                      <a:pt x="292100" y="63500"/>
                    </a:lnTo>
                    <a:lnTo>
                      <a:pt x="304800" y="63500"/>
                    </a:lnTo>
                    <a:lnTo>
                      <a:pt x="304800" y="50800"/>
                    </a:lnTo>
                    <a:lnTo>
                      <a:pt x="317500" y="508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42900" y="12700"/>
                    </a:lnTo>
                    <a:lnTo>
                      <a:pt x="355600" y="12700"/>
                    </a:lnTo>
                    <a:lnTo>
                      <a:pt x="355600" y="0"/>
                    </a:lnTo>
                    <a:lnTo>
                      <a:pt x="381000" y="0"/>
                    </a:lnTo>
                    <a:lnTo>
                      <a:pt x="381000" y="12700"/>
                    </a:lnTo>
                    <a:lnTo>
                      <a:pt x="368300" y="12700"/>
                    </a:lnTo>
                    <a:lnTo>
                      <a:pt x="368300" y="38100"/>
                    </a:lnTo>
                    <a:lnTo>
                      <a:pt x="393700" y="38100"/>
                    </a:lnTo>
                    <a:lnTo>
                      <a:pt x="393700" y="25400"/>
                    </a:lnTo>
                    <a:lnTo>
                      <a:pt x="406400" y="25400"/>
                    </a:lnTo>
                    <a:lnTo>
                      <a:pt x="406400" y="38100"/>
                    </a:lnTo>
                    <a:lnTo>
                      <a:pt x="419100" y="38100"/>
                    </a:lnTo>
                    <a:lnTo>
                      <a:pt x="419100" y="50800"/>
                    </a:lnTo>
                    <a:lnTo>
                      <a:pt x="431800" y="50800"/>
                    </a:lnTo>
                    <a:lnTo>
                      <a:pt x="431800" y="63500"/>
                    </a:lnTo>
                    <a:lnTo>
                      <a:pt x="444500" y="63500"/>
                    </a:lnTo>
                    <a:lnTo>
                      <a:pt x="444500" y="76200"/>
                    </a:lnTo>
                    <a:lnTo>
                      <a:pt x="431800" y="76200"/>
                    </a:lnTo>
                    <a:lnTo>
                      <a:pt x="431800" y="101600"/>
                    </a:lnTo>
                    <a:lnTo>
                      <a:pt x="444500" y="101600"/>
                    </a:lnTo>
                    <a:lnTo>
                      <a:pt x="444500" y="114300"/>
                    </a:lnTo>
                    <a:lnTo>
                      <a:pt x="457200" y="114300"/>
                    </a:lnTo>
                    <a:lnTo>
                      <a:pt x="457200" y="127000"/>
                    </a:lnTo>
                    <a:lnTo>
                      <a:pt x="469900" y="127000"/>
                    </a:lnTo>
                    <a:lnTo>
                      <a:pt x="482600" y="139700"/>
                    </a:lnTo>
                    <a:lnTo>
                      <a:pt x="469900" y="139700"/>
                    </a:lnTo>
                    <a:lnTo>
                      <a:pt x="469900" y="152400"/>
                    </a:lnTo>
                    <a:lnTo>
                      <a:pt x="482600" y="152400"/>
                    </a:lnTo>
                    <a:lnTo>
                      <a:pt x="482600" y="190500"/>
                    </a:lnTo>
                    <a:lnTo>
                      <a:pt x="457200" y="190500"/>
                    </a:lnTo>
                    <a:lnTo>
                      <a:pt x="457200" y="203200"/>
                    </a:lnTo>
                    <a:lnTo>
                      <a:pt x="419100" y="203200"/>
                    </a:lnTo>
                    <a:lnTo>
                      <a:pt x="419100" y="279400"/>
                    </a:lnTo>
                    <a:lnTo>
                      <a:pt x="406400" y="279400"/>
                    </a:lnTo>
                    <a:lnTo>
                      <a:pt x="406400" y="292100"/>
                    </a:lnTo>
                    <a:lnTo>
                      <a:pt x="381000" y="292100"/>
                    </a:lnTo>
                    <a:lnTo>
                      <a:pt x="381000" y="279400"/>
                    </a:lnTo>
                    <a:lnTo>
                      <a:pt x="368300" y="279400"/>
                    </a:lnTo>
                    <a:lnTo>
                      <a:pt x="368300" y="292100"/>
                    </a:lnTo>
                    <a:lnTo>
                      <a:pt x="381000" y="292100"/>
                    </a:lnTo>
                    <a:lnTo>
                      <a:pt x="381000" y="317500"/>
                    </a:lnTo>
                    <a:lnTo>
                      <a:pt x="406400" y="317500"/>
                    </a:lnTo>
                    <a:lnTo>
                      <a:pt x="419100" y="330200"/>
                    </a:lnTo>
                    <a:lnTo>
                      <a:pt x="419100" y="419100"/>
                    </a:lnTo>
                    <a:lnTo>
                      <a:pt x="406400" y="419100"/>
                    </a:lnTo>
                    <a:lnTo>
                      <a:pt x="406400" y="431800"/>
                    </a:lnTo>
                    <a:lnTo>
                      <a:pt x="381000" y="431800"/>
                    </a:lnTo>
                    <a:lnTo>
                      <a:pt x="381000" y="419100"/>
                    </a:lnTo>
                    <a:lnTo>
                      <a:pt x="355600" y="419100"/>
                    </a:lnTo>
                    <a:lnTo>
                      <a:pt x="355600" y="431800"/>
                    </a:lnTo>
                    <a:lnTo>
                      <a:pt x="342900" y="431800"/>
                    </a:lnTo>
                    <a:lnTo>
                      <a:pt x="342900" y="457200"/>
                    </a:lnTo>
                    <a:lnTo>
                      <a:pt x="292100" y="457200"/>
                    </a:lnTo>
                    <a:lnTo>
                      <a:pt x="292100" y="444500"/>
                    </a:lnTo>
                    <a:lnTo>
                      <a:pt x="279400" y="444500"/>
                    </a:lnTo>
                    <a:lnTo>
                      <a:pt x="279400" y="431800"/>
                    </a:lnTo>
                    <a:lnTo>
                      <a:pt x="254000" y="431800"/>
                    </a:lnTo>
                    <a:lnTo>
                      <a:pt x="254000" y="444500"/>
                    </a:lnTo>
                    <a:lnTo>
                      <a:pt x="228600" y="444500"/>
                    </a:lnTo>
                    <a:lnTo>
                      <a:pt x="228600" y="457200"/>
                    </a:lnTo>
                    <a:lnTo>
                      <a:pt x="215900" y="457200"/>
                    </a:lnTo>
                    <a:lnTo>
                      <a:pt x="215900" y="469900"/>
                    </a:lnTo>
                    <a:lnTo>
                      <a:pt x="203200" y="469900"/>
                    </a:lnTo>
                    <a:lnTo>
                      <a:pt x="203200" y="482600"/>
                    </a:lnTo>
                    <a:lnTo>
                      <a:pt x="190500" y="482600"/>
                    </a:lnTo>
                    <a:lnTo>
                      <a:pt x="190500" y="469900"/>
                    </a:lnTo>
                    <a:lnTo>
                      <a:pt x="165100" y="469900"/>
                    </a:lnTo>
                    <a:lnTo>
                      <a:pt x="165100" y="482600"/>
                    </a:lnTo>
                    <a:lnTo>
                      <a:pt x="177800" y="482600"/>
                    </a:lnTo>
                    <a:lnTo>
                      <a:pt x="177800" y="508000"/>
                    </a:lnTo>
                    <a:lnTo>
                      <a:pt x="152400" y="508000"/>
                    </a:lnTo>
                    <a:lnTo>
                      <a:pt x="152400" y="482600"/>
                    </a:lnTo>
                    <a:lnTo>
                      <a:pt x="139700" y="482600"/>
                    </a:lnTo>
                    <a:lnTo>
                      <a:pt x="139700" y="469900"/>
                    </a:lnTo>
                    <a:lnTo>
                      <a:pt x="127000" y="469900"/>
                    </a:lnTo>
                    <a:lnTo>
                      <a:pt x="127000" y="457200"/>
                    </a:lnTo>
                    <a:lnTo>
                      <a:pt x="139700" y="457200"/>
                    </a:lnTo>
                    <a:lnTo>
                      <a:pt x="139700" y="431800"/>
                    </a:lnTo>
                    <a:lnTo>
                      <a:pt x="152400" y="431800"/>
                    </a:lnTo>
                    <a:lnTo>
                      <a:pt x="152400" y="406400"/>
                    </a:lnTo>
                    <a:lnTo>
                      <a:pt x="165100" y="406400"/>
                    </a:lnTo>
                    <a:lnTo>
                      <a:pt x="165100" y="393700"/>
                    </a:lnTo>
                    <a:lnTo>
                      <a:pt x="177800" y="381000"/>
                    </a:lnTo>
                    <a:lnTo>
                      <a:pt x="177800" y="355600"/>
                    </a:lnTo>
                    <a:lnTo>
                      <a:pt x="152400" y="355600"/>
                    </a:lnTo>
                    <a:lnTo>
                      <a:pt x="152400" y="342900"/>
                    </a:lnTo>
                    <a:lnTo>
                      <a:pt x="139700" y="342900"/>
                    </a:lnTo>
                    <a:lnTo>
                      <a:pt x="139700" y="292100"/>
                    </a:lnTo>
                    <a:lnTo>
                      <a:pt x="114300" y="292100"/>
                    </a:lnTo>
                    <a:lnTo>
                      <a:pt x="114300" y="304800"/>
                    </a:lnTo>
                    <a:lnTo>
                      <a:pt x="76200" y="304800"/>
                    </a:lnTo>
                    <a:lnTo>
                      <a:pt x="76200" y="292100"/>
                    </a:lnTo>
                    <a:lnTo>
                      <a:pt x="63500" y="292100"/>
                    </a:lnTo>
                    <a:lnTo>
                      <a:pt x="63500" y="279400"/>
                    </a:lnTo>
                    <a:lnTo>
                      <a:pt x="50800" y="279400"/>
                    </a:lnTo>
                    <a:lnTo>
                      <a:pt x="50800" y="292100"/>
                    </a:lnTo>
                    <a:lnTo>
                      <a:pt x="25400" y="292100"/>
                    </a:lnTo>
                    <a:lnTo>
                      <a:pt x="25400" y="279400"/>
                    </a:lnTo>
                    <a:lnTo>
                      <a:pt x="12700" y="279400"/>
                    </a:lnTo>
                    <a:lnTo>
                      <a:pt x="1270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1206012"/>
              <p:cNvSpPr/>
              <p:nvPr/>
            </p:nvSpPr>
            <p:spPr>
              <a:xfrm>
                <a:off x="1583132" y="2146549"/>
                <a:ext cx="609599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609601" h="431801">
                    <a:moveTo>
                      <a:pt x="0" y="228600"/>
                    </a:moveTo>
                    <a:lnTo>
                      <a:pt x="0" y="215900"/>
                    </a:lnTo>
                    <a:lnTo>
                      <a:pt x="76200" y="215900"/>
                    </a:lnTo>
                    <a:lnTo>
                      <a:pt x="76200" y="203200"/>
                    </a:lnTo>
                    <a:lnTo>
                      <a:pt x="88900" y="203200"/>
                    </a:lnTo>
                    <a:lnTo>
                      <a:pt x="88900" y="190500"/>
                    </a:lnTo>
                    <a:lnTo>
                      <a:pt x="101600" y="177800"/>
                    </a:lnTo>
                    <a:lnTo>
                      <a:pt x="114300" y="177800"/>
                    </a:lnTo>
                    <a:lnTo>
                      <a:pt x="114300" y="165100"/>
                    </a:lnTo>
                    <a:lnTo>
                      <a:pt x="127000" y="165100"/>
                    </a:lnTo>
                    <a:lnTo>
                      <a:pt x="127000" y="152400"/>
                    </a:lnTo>
                    <a:lnTo>
                      <a:pt x="152400" y="152400"/>
                    </a:lnTo>
                    <a:lnTo>
                      <a:pt x="152400" y="165100"/>
                    </a:lnTo>
                    <a:lnTo>
                      <a:pt x="177800" y="165100"/>
                    </a:lnTo>
                    <a:lnTo>
                      <a:pt x="177800" y="177800"/>
                    </a:lnTo>
                    <a:lnTo>
                      <a:pt x="190500" y="177800"/>
                    </a:lnTo>
                    <a:lnTo>
                      <a:pt x="190500" y="165100"/>
                    </a:lnTo>
                    <a:lnTo>
                      <a:pt x="203200" y="165100"/>
                    </a:lnTo>
                    <a:lnTo>
                      <a:pt x="203200" y="152400"/>
                    </a:lnTo>
                    <a:lnTo>
                      <a:pt x="215900" y="139700"/>
                    </a:lnTo>
                    <a:lnTo>
                      <a:pt x="203200" y="139700"/>
                    </a:lnTo>
                    <a:lnTo>
                      <a:pt x="203200" y="127000"/>
                    </a:lnTo>
                    <a:lnTo>
                      <a:pt x="190500" y="127000"/>
                    </a:lnTo>
                    <a:lnTo>
                      <a:pt x="190500" y="114300"/>
                    </a:lnTo>
                    <a:lnTo>
                      <a:pt x="177800" y="114300"/>
                    </a:lnTo>
                    <a:lnTo>
                      <a:pt x="177800" y="101600"/>
                    </a:lnTo>
                    <a:lnTo>
                      <a:pt x="165100" y="101600"/>
                    </a:lnTo>
                    <a:lnTo>
                      <a:pt x="165100" y="88900"/>
                    </a:lnTo>
                    <a:lnTo>
                      <a:pt x="139700" y="88900"/>
                    </a:lnTo>
                    <a:lnTo>
                      <a:pt x="1397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66700" y="0"/>
                    </a:lnTo>
                    <a:lnTo>
                      <a:pt x="266700" y="12700"/>
                    </a:lnTo>
                    <a:lnTo>
                      <a:pt x="279400" y="12700"/>
                    </a:lnTo>
                    <a:lnTo>
                      <a:pt x="2794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25400"/>
                    </a:lnTo>
                    <a:lnTo>
                      <a:pt x="355600" y="25400"/>
                    </a:lnTo>
                    <a:lnTo>
                      <a:pt x="355600" y="50800"/>
                    </a:lnTo>
                    <a:lnTo>
                      <a:pt x="368300" y="50800"/>
                    </a:lnTo>
                    <a:lnTo>
                      <a:pt x="368300" y="76200"/>
                    </a:lnTo>
                    <a:lnTo>
                      <a:pt x="431800" y="76200"/>
                    </a:lnTo>
                    <a:lnTo>
                      <a:pt x="431800" y="101600"/>
                    </a:lnTo>
                    <a:lnTo>
                      <a:pt x="431800" y="101600"/>
                    </a:lnTo>
                    <a:lnTo>
                      <a:pt x="431800" y="127000"/>
                    </a:lnTo>
                    <a:lnTo>
                      <a:pt x="444500" y="127000"/>
                    </a:lnTo>
                    <a:lnTo>
                      <a:pt x="444500" y="152400"/>
                    </a:lnTo>
                    <a:lnTo>
                      <a:pt x="457200" y="152400"/>
                    </a:lnTo>
                    <a:lnTo>
                      <a:pt x="457200" y="165100"/>
                    </a:lnTo>
                    <a:lnTo>
                      <a:pt x="469900" y="165100"/>
                    </a:lnTo>
                    <a:lnTo>
                      <a:pt x="469900" y="241300"/>
                    </a:lnTo>
                    <a:lnTo>
                      <a:pt x="482600" y="241300"/>
                    </a:lnTo>
                    <a:lnTo>
                      <a:pt x="482600" y="228600"/>
                    </a:lnTo>
                    <a:lnTo>
                      <a:pt x="495300" y="228600"/>
                    </a:lnTo>
                    <a:lnTo>
                      <a:pt x="495300" y="241300"/>
                    </a:lnTo>
                    <a:lnTo>
                      <a:pt x="520700" y="241300"/>
                    </a:lnTo>
                    <a:lnTo>
                      <a:pt x="520700" y="254000"/>
                    </a:lnTo>
                    <a:lnTo>
                      <a:pt x="533400" y="254000"/>
                    </a:lnTo>
                    <a:lnTo>
                      <a:pt x="546100" y="266700"/>
                    </a:lnTo>
                    <a:lnTo>
                      <a:pt x="558800" y="266700"/>
                    </a:lnTo>
                    <a:lnTo>
                      <a:pt x="558800" y="279400"/>
                    </a:lnTo>
                    <a:lnTo>
                      <a:pt x="571500" y="279400"/>
                    </a:lnTo>
                    <a:lnTo>
                      <a:pt x="584200" y="292100"/>
                    </a:lnTo>
                    <a:lnTo>
                      <a:pt x="596900" y="292100"/>
                    </a:lnTo>
                    <a:lnTo>
                      <a:pt x="596900" y="330200"/>
                    </a:lnTo>
                    <a:lnTo>
                      <a:pt x="584200" y="330200"/>
                    </a:lnTo>
                    <a:lnTo>
                      <a:pt x="584200" y="342900"/>
                    </a:lnTo>
                    <a:lnTo>
                      <a:pt x="596900" y="342900"/>
                    </a:lnTo>
                    <a:lnTo>
                      <a:pt x="596900" y="355600"/>
                    </a:lnTo>
                    <a:lnTo>
                      <a:pt x="609600" y="355600"/>
                    </a:lnTo>
                    <a:lnTo>
                      <a:pt x="596900" y="393700"/>
                    </a:lnTo>
                    <a:lnTo>
                      <a:pt x="596900" y="381000"/>
                    </a:lnTo>
                    <a:lnTo>
                      <a:pt x="584200" y="393700"/>
                    </a:lnTo>
                    <a:lnTo>
                      <a:pt x="571500" y="393700"/>
                    </a:lnTo>
                    <a:lnTo>
                      <a:pt x="571500" y="419100"/>
                    </a:lnTo>
                    <a:lnTo>
                      <a:pt x="508000" y="419100"/>
                    </a:lnTo>
                    <a:lnTo>
                      <a:pt x="508000" y="431800"/>
                    </a:lnTo>
                    <a:lnTo>
                      <a:pt x="495300" y="431800"/>
                    </a:lnTo>
                    <a:lnTo>
                      <a:pt x="495300" y="419100"/>
                    </a:lnTo>
                    <a:lnTo>
                      <a:pt x="482600" y="419100"/>
                    </a:lnTo>
                    <a:lnTo>
                      <a:pt x="482600" y="393700"/>
                    </a:lnTo>
                    <a:lnTo>
                      <a:pt x="469900" y="393700"/>
                    </a:lnTo>
                    <a:lnTo>
                      <a:pt x="469900" y="381000"/>
                    </a:lnTo>
                    <a:lnTo>
                      <a:pt x="457200" y="368300"/>
                    </a:lnTo>
                    <a:lnTo>
                      <a:pt x="444500" y="368300"/>
                    </a:lnTo>
                    <a:lnTo>
                      <a:pt x="444500" y="393700"/>
                    </a:lnTo>
                    <a:lnTo>
                      <a:pt x="431800" y="393700"/>
                    </a:lnTo>
                    <a:lnTo>
                      <a:pt x="431800" y="406400"/>
                    </a:lnTo>
                    <a:lnTo>
                      <a:pt x="419100" y="406400"/>
                    </a:lnTo>
                    <a:lnTo>
                      <a:pt x="419100" y="419100"/>
                    </a:lnTo>
                    <a:lnTo>
                      <a:pt x="406400" y="419100"/>
                    </a:lnTo>
                    <a:lnTo>
                      <a:pt x="406400" y="406400"/>
                    </a:lnTo>
                    <a:lnTo>
                      <a:pt x="393700" y="406400"/>
                    </a:lnTo>
                    <a:lnTo>
                      <a:pt x="393700" y="381000"/>
                    </a:lnTo>
                    <a:lnTo>
                      <a:pt x="381000" y="381000"/>
                    </a:lnTo>
                    <a:lnTo>
                      <a:pt x="381000" y="368300"/>
                    </a:lnTo>
                    <a:lnTo>
                      <a:pt x="368300" y="381000"/>
                    </a:lnTo>
                    <a:lnTo>
                      <a:pt x="368300" y="419100"/>
                    </a:lnTo>
                    <a:lnTo>
                      <a:pt x="342900" y="419100"/>
                    </a:lnTo>
                    <a:lnTo>
                      <a:pt x="330200" y="406400"/>
                    </a:lnTo>
                    <a:lnTo>
                      <a:pt x="317500" y="406400"/>
                    </a:lnTo>
                    <a:lnTo>
                      <a:pt x="317500" y="393700"/>
                    </a:lnTo>
                    <a:lnTo>
                      <a:pt x="304800" y="406400"/>
                    </a:lnTo>
                    <a:lnTo>
                      <a:pt x="292100" y="406400"/>
                    </a:lnTo>
                    <a:lnTo>
                      <a:pt x="279400" y="393700"/>
                    </a:lnTo>
                    <a:lnTo>
                      <a:pt x="279400" y="355600"/>
                    </a:lnTo>
                    <a:lnTo>
                      <a:pt x="241300" y="355600"/>
                    </a:lnTo>
                    <a:lnTo>
                      <a:pt x="241300" y="406400"/>
                    </a:lnTo>
                    <a:lnTo>
                      <a:pt x="215900" y="406400"/>
                    </a:lnTo>
                    <a:lnTo>
                      <a:pt x="215900" y="393700"/>
                    </a:lnTo>
                    <a:lnTo>
                      <a:pt x="203200" y="393700"/>
                    </a:lnTo>
                    <a:lnTo>
                      <a:pt x="203200" y="381000"/>
                    </a:lnTo>
                    <a:lnTo>
                      <a:pt x="177800" y="381000"/>
                    </a:lnTo>
                    <a:lnTo>
                      <a:pt x="177800" y="393700"/>
                    </a:lnTo>
                    <a:lnTo>
                      <a:pt x="152400" y="393700"/>
                    </a:lnTo>
                    <a:lnTo>
                      <a:pt x="152400" y="406400"/>
                    </a:lnTo>
                    <a:lnTo>
                      <a:pt x="139700" y="406400"/>
                    </a:lnTo>
                    <a:lnTo>
                      <a:pt x="127000" y="393700"/>
                    </a:lnTo>
                    <a:lnTo>
                      <a:pt x="127000" y="381000"/>
                    </a:lnTo>
                    <a:lnTo>
                      <a:pt x="139700" y="381000"/>
                    </a:lnTo>
                    <a:lnTo>
                      <a:pt x="139700" y="355600"/>
                    </a:lnTo>
                    <a:lnTo>
                      <a:pt x="127000" y="355600"/>
                    </a:lnTo>
                    <a:lnTo>
                      <a:pt x="127000" y="304800"/>
                    </a:lnTo>
                    <a:lnTo>
                      <a:pt x="114300" y="304800"/>
                    </a:lnTo>
                    <a:lnTo>
                      <a:pt x="114300" y="330200"/>
                    </a:lnTo>
                    <a:lnTo>
                      <a:pt x="101600" y="330200"/>
                    </a:lnTo>
                    <a:lnTo>
                      <a:pt x="101600" y="368300"/>
                    </a:lnTo>
                    <a:lnTo>
                      <a:pt x="63500" y="368300"/>
                    </a:lnTo>
                    <a:lnTo>
                      <a:pt x="63500" y="355600"/>
                    </a:lnTo>
                    <a:lnTo>
                      <a:pt x="50800" y="355600"/>
                    </a:lnTo>
                    <a:lnTo>
                      <a:pt x="508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12700" y="292100"/>
                    </a:lnTo>
                    <a:lnTo>
                      <a:pt x="12700" y="266700"/>
                    </a:lnTo>
                    <a:lnTo>
                      <a:pt x="0" y="254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1211042"/>
              <p:cNvSpPr/>
              <p:nvPr/>
            </p:nvSpPr>
            <p:spPr>
              <a:xfrm>
                <a:off x="3640524" y="4801157"/>
                <a:ext cx="660399" cy="495358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495301">
                    <a:moveTo>
                      <a:pt x="0" y="101600"/>
                    </a:moveTo>
                    <a:lnTo>
                      <a:pt x="0" y="63500"/>
                    </a:lnTo>
                    <a:lnTo>
                      <a:pt x="12700" y="63500"/>
                    </a:lnTo>
                    <a:lnTo>
                      <a:pt x="12700" y="25400"/>
                    </a:lnTo>
                    <a:lnTo>
                      <a:pt x="76200" y="25400"/>
                    </a:lnTo>
                    <a:lnTo>
                      <a:pt x="76200" y="12700"/>
                    </a:lnTo>
                    <a:lnTo>
                      <a:pt x="88900" y="12700"/>
                    </a:lnTo>
                    <a:lnTo>
                      <a:pt x="88900" y="0"/>
                    </a:lnTo>
                    <a:lnTo>
                      <a:pt x="127000" y="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25400"/>
                    </a:lnTo>
                    <a:lnTo>
                      <a:pt x="342900" y="25400"/>
                    </a:lnTo>
                    <a:lnTo>
                      <a:pt x="342900" y="381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17500" y="63500"/>
                    </a:lnTo>
                    <a:lnTo>
                      <a:pt x="317500" y="114300"/>
                    </a:lnTo>
                    <a:lnTo>
                      <a:pt x="304800" y="114300"/>
                    </a:lnTo>
                    <a:lnTo>
                      <a:pt x="3048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04800" y="203200"/>
                    </a:lnTo>
                    <a:lnTo>
                      <a:pt x="304800" y="228600"/>
                    </a:lnTo>
                    <a:lnTo>
                      <a:pt x="317500" y="228600"/>
                    </a:lnTo>
                    <a:lnTo>
                      <a:pt x="317500" y="254000"/>
                    </a:lnTo>
                    <a:lnTo>
                      <a:pt x="304800" y="254000"/>
                    </a:lnTo>
                    <a:lnTo>
                      <a:pt x="304800" y="266700"/>
                    </a:lnTo>
                    <a:lnTo>
                      <a:pt x="330200" y="266700"/>
                    </a:lnTo>
                    <a:lnTo>
                      <a:pt x="330200" y="266700"/>
                    </a:lnTo>
                    <a:lnTo>
                      <a:pt x="342900" y="266700"/>
                    </a:lnTo>
                    <a:lnTo>
                      <a:pt x="342900" y="279400"/>
                    </a:lnTo>
                    <a:lnTo>
                      <a:pt x="330200" y="279400"/>
                    </a:lnTo>
                    <a:lnTo>
                      <a:pt x="330200" y="304800"/>
                    </a:lnTo>
                    <a:lnTo>
                      <a:pt x="342900" y="317500"/>
                    </a:lnTo>
                    <a:lnTo>
                      <a:pt x="355600" y="317500"/>
                    </a:lnTo>
                    <a:lnTo>
                      <a:pt x="355600" y="330200"/>
                    </a:lnTo>
                    <a:lnTo>
                      <a:pt x="393700" y="330200"/>
                    </a:lnTo>
                    <a:lnTo>
                      <a:pt x="393700" y="342900"/>
                    </a:lnTo>
                    <a:lnTo>
                      <a:pt x="431800" y="342900"/>
                    </a:lnTo>
                    <a:lnTo>
                      <a:pt x="431800" y="355600"/>
                    </a:lnTo>
                    <a:lnTo>
                      <a:pt x="469900" y="355600"/>
                    </a:lnTo>
                    <a:lnTo>
                      <a:pt x="482600" y="368300"/>
                    </a:lnTo>
                    <a:lnTo>
                      <a:pt x="495300" y="368300"/>
                    </a:lnTo>
                    <a:lnTo>
                      <a:pt x="508000" y="355600"/>
                    </a:lnTo>
                    <a:lnTo>
                      <a:pt x="508000" y="368300"/>
                    </a:lnTo>
                    <a:lnTo>
                      <a:pt x="533400" y="368300"/>
                    </a:lnTo>
                    <a:lnTo>
                      <a:pt x="533400" y="355600"/>
                    </a:lnTo>
                    <a:lnTo>
                      <a:pt x="546100" y="355600"/>
                    </a:lnTo>
                    <a:lnTo>
                      <a:pt x="546100" y="368300"/>
                    </a:lnTo>
                    <a:lnTo>
                      <a:pt x="558800" y="355600"/>
                    </a:lnTo>
                    <a:lnTo>
                      <a:pt x="622300" y="355600"/>
                    </a:lnTo>
                    <a:lnTo>
                      <a:pt x="635000" y="368300"/>
                    </a:lnTo>
                    <a:lnTo>
                      <a:pt x="635000" y="406400"/>
                    </a:lnTo>
                    <a:lnTo>
                      <a:pt x="660400" y="406400"/>
                    </a:lnTo>
                    <a:lnTo>
                      <a:pt x="660400" y="431800"/>
                    </a:lnTo>
                    <a:lnTo>
                      <a:pt x="647700" y="431800"/>
                    </a:lnTo>
                    <a:lnTo>
                      <a:pt x="647700" y="469900"/>
                    </a:lnTo>
                    <a:lnTo>
                      <a:pt x="635000" y="469900"/>
                    </a:lnTo>
                    <a:lnTo>
                      <a:pt x="635000" y="431800"/>
                    </a:lnTo>
                    <a:lnTo>
                      <a:pt x="609600" y="431800"/>
                    </a:lnTo>
                    <a:lnTo>
                      <a:pt x="609600" y="419100"/>
                    </a:lnTo>
                    <a:lnTo>
                      <a:pt x="596900" y="419100"/>
                    </a:lnTo>
                    <a:lnTo>
                      <a:pt x="584200" y="431800"/>
                    </a:lnTo>
                    <a:lnTo>
                      <a:pt x="584200" y="469900"/>
                    </a:lnTo>
                    <a:lnTo>
                      <a:pt x="571500" y="482600"/>
                    </a:lnTo>
                    <a:lnTo>
                      <a:pt x="533400" y="482600"/>
                    </a:lnTo>
                    <a:lnTo>
                      <a:pt x="533400" y="495300"/>
                    </a:lnTo>
                    <a:lnTo>
                      <a:pt x="495300" y="495300"/>
                    </a:lnTo>
                    <a:lnTo>
                      <a:pt x="495300" y="482600"/>
                    </a:lnTo>
                    <a:lnTo>
                      <a:pt x="482600" y="482600"/>
                    </a:lnTo>
                    <a:lnTo>
                      <a:pt x="482600" y="419100"/>
                    </a:lnTo>
                    <a:lnTo>
                      <a:pt x="469900" y="419100"/>
                    </a:lnTo>
                    <a:lnTo>
                      <a:pt x="469900" y="406400"/>
                    </a:lnTo>
                    <a:lnTo>
                      <a:pt x="457200" y="406400"/>
                    </a:lnTo>
                    <a:lnTo>
                      <a:pt x="457200" y="444500"/>
                    </a:lnTo>
                    <a:lnTo>
                      <a:pt x="444500" y="444500"/>
                    </a:lnTo>
                    <a:lnTo>
                      <a:pt x="444500" y="457200"/>
                    </a:lnTo>
                    <a:lnTo>
                      <a:pt x="406400" y="457200"/>
                    </a:lnTo>
                    <a:lnTo>
                      <a:pt x="406400" y="444500"/>
                    </a:lnTo>
                    <a:lnTo>
                      <a:pt x="342900" y="444500"/>
                    </a:lnTo>
                    <a:lnTo>
                      <a:pt x="342900" y="406400"/>
                    </a:lnTo>
                    <a:lnTo>
                      <a:pt x="317500" y="406400"/>
                    </a:lnTo>
                    <a:lnTo>
                      <a:pt x="317500" y="393700"/>
                    </a:lnTo>
                    <a:lnTo>
                      <a:pt x="304800" y="393700"/>
                    </a:lnTo>
                    <a:lnTo>
                      <a:pt x="304800" y="381000"/>
                    </a:lnTo>
                    <a:lnTo>
                      <a:pt x="317500" y="368300"/>
                    </a:lnTo>
                    <a:lnTo>
                      <a:pt x="304800" y="355600"/>
                    </a:lnTo>
                    <a:lnTo>
                      <a:pt x="304800" y="342900"/>
                    </a:lnTo>
                    <a:lnTo>
                      <a:pt x="292100" y="330200"/>
                    </a:lnTo>
                    <a:lnTo>
                      <a:pt x="266700" y="330200"/>
                    </a:lnTo>
                    <a:lnTo>
                      <a:pt x="266700" y="292100"/>
                    </a:lnTo>
                    <a:lnTo>
                      <a:pt x="254000" y="292100"/>
                    </a:lnTo>
                    <a:lnTo>
                      <a:pt x="241300" y="304800"/>
                    </a:lnTo>
                    <a:lnTo>
                      <a:pt x="215900" y="304800"/>
                    </a:lnTo>
                    <a:lnTo>
                      <a:pt x="215900" y="279400"/>
                    </a:lnTo>
                    <a:lnTo>
                      <a:pt x="203200" y="279400"/>
                    </a:lnTo>
                    <a:lnTo>
                      <a:pt x="203200" y="266700"/>
                    </a:lnTo>
                    <a:lnTo>
                      <a:pt x="165100" y="266700"/>
                    </a:lnTo>
                    <a:lnTo>
                      <a:pt x="165100" y="279400"/>
                    </a:lnTo>
                    <a:lnTo>
                      <a:pt x="139700" y="279400"/>
                    </a:lnTo>
                    <a:lnTo>
                      <a:pt x="114300" y="266700"/>
                    </a:lnTo>
                    <a:lnTo>
                      <a:pt x="101600" y="266700"/>
                    </a:lnTo>
                    <a:lnTo>
                      <a:pt x="76200" y="241300"/>
                    </a:lnTo>
                    <a:lnTo>
                      <a:pt x="76200" y="228600"/>
                    </a:lnTo>
                    <a:lnTo>
                      <a:pt x="63500" y="228600"/>
                    </a:lnTo>
                    <a:lnTo>
                      <a:pt x="63500" y="215900"/>
                    </a:lnTo>
                    <a:lnTo>
                      <a:pt x="50800" y="215900"/>
                    </a:lnTo>
                    <a:lnTo>
                      <a:pt x="508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25400" y="190500"/>
                    </a:lnTo>
                    <a:lnTo>
                      <a:pt x="25400" y="177800"/>
                    </a:lnTo>
                    <a:lnTo>
                      <a:pt x="12700" y="177800"/>
                    </a:lnTo>
                    <a:lnTo>
                      <a:pt x="127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1204023"/>
              <p:cNvSpPr/>
              <p:nvPr/>
            </p:nvSpPr>
            <p:spPr>
              <a:xfrm>
                <a:off x="5723316" y="1206640"/>
                <a:ext cx="546099" cy="673179"/>
              </a:xfrm>
              <a:custGeom>
                <a:avLst/>
                <a:gdLst/>
                <a:ahLst/>
                <a:cxnLst/>
                <a:rect l="0" t="0" r="0" b="0"/>
                <a:pathLst>
                  <a:path w="546101" h="673101">
                    <a:moveTo>
                      <a:pt x="0" y="444500"/>
                    </a:moveTo>
                    <a:lnTo>
                      <a:pt x="0" y="431800"/>
                    </a:lnTo>
                    <a:lnTo>
                      <a:pt x="25400" y="431800"/>
                    </a:lnTo>
                    <a:lnTo>
                      <a:pt x="25400" y="419100"/>
                    </a:lnTo>
                    <a:lnTo>
                      <a:pt x="12700" y="419100"/>
                    </a:lnTo>
                    <a:lnTo>
                      <a:pt x="12700" y="406400"/>
                    </a:lnTo>
                    <a:lnTo>
                      <a:pt x="38100" y="406400"/>
                    </a:lnTo>
                    <a:lnTo>
                      <a:pt x="38100" y="393700"/>
                    </a:lnTo>
                    <a:lnTo>
                      <a:pt x="50800" y="393700"/>
                    </a:lnTo>
                    <a:lnTo>
                      <a:pt x="50800" y="381000"/>
                    </a:lnTo>
                    <a:lnTo>
                      <a:pt x="76200" y="381000"/>
                    </a:lnTo>
                    <a:lnTo>
                      <a:pt x="88900" y="368300"/>
                    </a:lnTo>
                    <a:lnTo>
                      <a:pt x="88900" y="330200"/>
                    </a:lnTo>
                    <a:lnTo>
                      <a:pt x="76200" y="330200"/>
                    </a:lnTo>
                    <a:lnTo>
                      <a:pt x="76200" y="317500"/>
                    </a:lnTo>
                    <a:lnTo>
                      <a:pt x="63500" y="330200"/>
                    </a:lnTo>
                    <a:lnTo>
                      <a:pt x="635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76200" y="304800"/>
                    </a:lnTo>
                    <a:lnTo>
                      <a:pt x="76200" y="292100"/>
                    </a:lnTo>
                    <a:lnTo>
                      <a:pt x="88900" y="292100"/>
                    </a:lnTo>
                    <a:lnTo>
                      <a:pt x="88900" y="279400"/>
                    </a:lnTo>
                    <a:lnTo>
                      <a:pt x="114300" y="279400"/>
                    </a:lnTo>
                    <a:lnTo>
                      <a:pt x="114300" y="266700"/>
                    </a:lnTo>
                    <a:lnTo>
                      <a:pt x="152400" y="266700"/>
                    </a:lnTo>
                    <a:lnTo>
                      <a:pt x="152400" y="228600"/>
                    </a:lnTo>
                    <a:lnTo>
                      <a:pt x="165100" y="228600"/>
                    </a:lnTo>
                    <a:lnTo>
                      <a:pt x="165100" y="215900"/>
                    </a:lnTo>
                    <a:lnTo>
                      <a:pt x="177800" y="215900"/>
                    </a:lnTo>
                    <a:lnTo>
                      <a:pt x="177800" y="177800"/>
                    </a:lnTo>
                    <a:lnTo>
                      <a:pt x="165100" y="177800"/>
                    </a:lnTo>
                    <a:lnTo>
                      <a:pt x="177800" y="165100"/>
                    </a:lnTo>
                    <a:lnTo>
                      <a:pt x="177800" y="127000"/>
                    </a:lnTo>
                    <a:lnTo>
                      <a:pt x="165100" y="127000"/>
                    </a:lnTo>
                    <a:lnTo>
                      <a:pt x="165100" y="114300"/>
                    </a:lnTo>
                    <a:lnTo>
                      <a:pt x="152400" y="114300"/>
                    </a:lnTo>
                    <a:lnTo>
                      <a:pt x="152400" y="101600"/>
                    </a:lnTo>
                    <a:lnTo>
                      <a:pt x="165100" y="101600"/>
                    </a:lnTo>
                    <a:lnTo>
                      <a:pt x="165100" y="76200"/>
                    </a:lnTo>
                    <a:lnTo>
                      <a:pt x="152400" y="762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65100" y="38100"/>
                    </a:lnTo>
                    <a:lnTo>
                      <a:pt x="177800" y="3810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28600" y="12700"/>
                    </a:lnTo>
                    <a:lnTo>
                      <a:pt x="228600" y="38100"/>
                    </a:lnTo>
                    <a:lnTo>
                      <a:pt x="215900" y="38100"/>
                    </a:lnTo>
                    <a:lnTo>
                      <a:pt x="215900" y="63500"/>
                    </a:lnTo>
                    <a:lnTo>
                      <a:pt x="266700" y="63500"/>
                    </a:lnTo>
                    <a:lnTo>
                      <a:pt x="266700" y="76200"/>
                    </a:lnTo>
                    <a:lnTo>
                      <a:pt x="304800" y="76200"/>
                    </a:lnTo>
                    <a:lnTo>
                      <a:pt x="304800" y="50800"/>
                    </a:lnTo>
                    <a:lnTo>
                      <a:pt x="279400" y="50800"/>
                    </a:lnTo>
                    <a:lnTo>
                      <a:pt x="279400" y="38100"/>
                    </a:lnTo>
                    <a:lnTo>
                      <a:pt x="292100" y="381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38100"/>
                    </a:lnTo>
                    <a:lnTo>
                      <a:pt x="368300" y="38100"/>
                    </a:lnTo>
                    <a:lnTo>
                      <a:pt x="381000" y="508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101600"/>
                    </a:lnTo>
                    <a:lnTo>
                      <a:pt x="419100" y="101600"/>
                    </a:lnTo>
                    <a:lnTo>
                      <a:pt x="419100" y="139700"/>
                    </a:lnTo>
                    <a:lnTo>
                      <a:pt x="431800" y="139700"/>
                    </a:lnTo>
                    <a:lnTo>
                      <a:pt x="431800" y="190500"/>
                    </a:lnTo>
                    <a:lnTo>
                      <a:pt x="469900" y="190500"/>
                    </a:lnTo>
                    <a:lnTo>
                      <a:pt x="469900" y="228600"/>
                    </a:lnTo>
                    <a:lnTo>
                      <a:pt x="457200" y="228600"/>
                    </a:lnTo>
                    <a:lnTo>
                      <a:pt x="457200" y="241300"/>
                    </a:lnTo>
                    <a:lnTo>
                      <a:pt x="444500" y="241300"/>
                    </a:lnTo>
                    <a:lnTo>
                      <a:pt x="444500" y="254000"/>
                    </a:lnTo>
                    <a:lnTo>
                      <a:pt x="431800" y="254000"/>
                    </a:lnTo>
                    <a:lnTo>
                      <a:pt x="431800" y="266700"/>
                    </a:lnTo>
                    <a:lnTo>
                      <a:pt x="419100" y="266700"/>
                    </a:lnTo>
                    <a:lnTo>
                      <a:pt x="431800" y="279400"/>
                    </a:lnTo>
                    <a:lnTo>
                      <a:pt x="457200" y="279400"/>
                    </a:lnTo>
                    <a:lnTo>
                      <a:pt x="457200" y="292100"/>
                    </a:lnTo>
                    <a:lnTo>
                      <a:pt x="482600" y="292100"/>
                    </a:lnTo>
                    <a:lnTo>
                      <a:pt x="482600" y="330200"/>
                    </a:lnTo>
                    <a:lnTo>
                      <a:pt x="495300" y="330200"/>
                    </a:lnTo>
                    <a:lnTo>
                      <a:pt x="495300" y="342900"/>
                    </a:lnTo>
                    <a:lnTo>
                      <a:pt x="482600" y="342900"/>
                    </a:lnTo>
                    <a:lnTo>
                      <a:pt x="482600" y="381000"/>
                    </a:lnTo>
                    <a:lnTo>
                      <a:pt x="469900" y="381000"/>
                    </a:lnTo>
                    <a:lnTo>
                      <a:pt x="469900" y="393700"/>
                    </a:lnTo>
                    <a:lnTo>
                      <a:pt x="444500" y="393700"/>
                    </a:lnTo>
                    <a:lnTo>
                      <a:pt x="444500" y="406400"/>
                    </a:lnTo>
                    <a:lnTo>
                      <a:pt x="431800" y="406400"/>
                    </a:lnTo>
                    <a:lnTo>
                      <a:pt x="431800" y="431800"/>
                    </a:lnTo>
                    <a:lnTo>
                      <a:pt x="419100" y="431800"/>
                    </a:lnTo>
                    <a:lnTo>
                      <a:pt x="419100" y="457200"/>
                    </a:lnTo>
                    <a:lnTo>
                      <a:pt x="431800" y="457200"/>
                    </a:lnTo>
                    <a:lnTo>
                      <a:pt x="431800" y="482600"/>
                    </a:lnTo>
                    <a:lnTo>
                      <a:pt x="444500" y="482600"/>
                    </a:lnTo>
                    <a:lnTo>
                      <a:pt x="444500" y="546100"/>
                    </a:lnTo>
                    <a:lnTo>
                      <a:pt x="431800" y="546100"/>
                    </a:lnTo>
                    <a:lnTo>
                      <a:pt x="431800" y="558800"/>
                    </a:lnTo>
                    <a:lnTo>
                      <a:pt x="457200" y="558800"/>
                    </a:lnTo>
                    <a:lnTo>
                      <a:pt x="457200" y="571500"/>
                    </a:lnTo>
                    <a:lnTo>
                      <a:pt x="482600" y="571500"/>
                    </a:lnTo>
                    <a:lnTo>
                      <a:pt x="482600" y="584200"/>
                    </a:lnTo>
                    <a:lnTo>
                      <a:pt x="520700" y="584200"/>
                    </a:lnTo>
                    <a:lnTo>
                      <a:pt x="520700" y="596900"/>
                    </a:lnTo>
                    <a:lnTo>
                      <a:pt x="533400" y="596900"/>
                    </a:lnTo>
                    <a:lnTo>
                      <a:pt x="546100" y="609600"/>
                    </a:lnTo>
                    <a:lnTo>
                      <a:pt x="546100" y="622300"/>
                    </a:lnTo>
                    <a:lnTo>
                      <a:pt x="533400" y="622300"/>
                    </a:lnTo>
                    <a:lnTo>
                      <a:pt x="533400" y="635000"/>
                    </a:lnTo>
                    <a:lnTo>
                      <a:pt x="469900" y="635000"/>
                    </a:lnTo>
                    <a:lnTo>
                      <a:pt x="469900" y="622300"/>
                    </a:lnTo>
                    <a:lnTo>
                      <a:pt x="457200" y="635000"/>
                    </a:lnTo>
                    <a:lnTo>
                      <a:pt x="444500" y="635000"/>
                    </a:lnTo>
                    <a:lnTo>
                      <a:pt x="444500" y="647700"/>
                    </a:lnTo>
                    <a:lnTo>
                      <a:pt x="431800" y="647700"/>
                    </a:lnTo>
                    <a:lnTo>
                      <a:pt x="431800" y="660400"/>
                    </a:lnTo>
                    <a:lnTo>
                      <a:pt x="406400" y="660400"/>
                    </a:lnTo>
                    <a:lnTo>
                      <a:pt x="406400" y="673100"/>
                    </a:lnTo>
                    <a:lnTo>
                      <a:pt x="381000" y="673100"/>
                    </a:lnTo>
                    <a:lnTo>
                      <a:pt x="381000" y="660400"/>
                    </a:lnTo>
                    <a:lnTo>
                      <a:pt x="330200" y="660400"/>
                    </a:lnTo>
                    <a:lnTo>
                      <a:pt x="330200" y="647700"/>
                    </a:lnTo>
                    <a:lnTo>
                      <a:pt x="304800" y="647700"/>
                    </a:lnTo>
                    <a:lnTo>
                      <a:pt x="304800" y="635000"/>
                    </a:lnTo>
                    <a:lnTo>
                      <a:pt x="266700" y="635000"/>
                    </a:lnTo>
                    <a:lnTo>
                      <a:pt x="266700" y="622300"/>
                    </a:lnTo>
                    <a:lnTo>
                      <a:pt x="254000" y="622300"/>
                    </a:lnTo>
                    <a:lnTo>
                      <a:pt x="254000" y="584200"/>
                    </a:lnTo>
                    <a:lnTo>
                      <a:pt x="228600" y="584200"/>
                    </a:lnTo>
                    <a:lnTo>
                      <a:pt x="228600" y="596900"/>
                    </a:lnTo>
                    <a:lnTo>
                      <a:pt x="203200" y="596900"/>
                    </a:lnTo>
                    <a:lnTo>
                      <a:pt x="203200" y="609600"/>
                    </a:lnTo>
                    <a:lnTo>
                      <a:pt x="215900" y="609600"/>
                    </a:lnTo>
                    <a:lnTo>
                      <a:pt x="215900" y="635000"/>
                    </a:lnTo>
                    <a:lnTo>
                      <a:pt x="190500" y="635000"/>
                    </a:lnTo>
                    <a:lnTo>
                      <a:pt x="190500" y="622300"/>
                    </a:lnTo>
                    <a:lnTo>
                      <a:pt x="177800" y="635000"/>
                    </a:lnTo>
                    <a:lnTo>
                      <a:pt x="165100" y="635000"/>
                    </a:lnTo>
                    <a:lnTo>
                      <a:pt x="165100" y="647700"/>
                    </a:lnTo>
                    <a:lnTo>
                      <a:pt x="152400" y="647700"/>
                    </a:lnTo>
                    <a:lnTo>
                      <a:pt x="152400" y="660400"/>
                    </a:lnTo>
                    <a:lnTo>
                      <a:pt x="127000" y="660400"/>
                    </a:lnTo>
                    <a:lnTo>
                      <a:pt x="127000" y="647700"/>
                    </a:lnTo>
                    <a:lnTo>
                      <a:pt x="101600" y="647700"/>
                    </a:lnTo>
                    <a:lnTo>
                      <a:pt x="101600" y="660400"/>
                    </a:lnTo>
                    <a:lnTo>
                      <a:pt x="88900" y="660400"/>
                    </a:lnTo>
                    <a:lnTo>
                      <a:pt x="88900" y="622300"/>
                    </a:lnTo>
                    <a:lnTo>
                      <a:pt x="76200" y="622300"/>
                    </a:lnTo>
                    <a:lnTo>
                      <a:pt x="76200" y="609600"/>
                    </a:lnTo>
                    <a:lnTo>
                      <a:pt x="88900" y="609600"/>
                    </a:lnTo>
                    <a:lnTo>
                      <a:pt x="88900" y="596900"/>
                    </a:lnTo>
                    <a:lnTo>
                      <a:pt x="76200" y="596900"/>
                    </a:lnTo>
                    <a:lnTo>
                      <a:pt x="76200" y="584200"/>
                    </a:lnTo>
                    <a:lnTo>
                      <a:pt x="88900" y="584200"/>
                    </a:lnTo>
                    <a:lnTo>
                      <a:pt x="88900" y="571500"/>
                    </a:lnTo>
                    <a:lnTo>
                      <a:pt x="76200" y="571500"/>
                    </a:lnTo>
                    <a:lnTo>
                      <a:pt x="76200" y="533400"/>
                    </a:lnTo>
                    <a:lnTo>
                      <a:pt x="88900" y="533400"/>
                    </a:lnTo>
                    <a:lnTo>
                      <a:pt x="88900" y="520700"/>
                    </a:lnTo>
                    <a:lnTo>
                      <a:pt x="101600" y="520700"/>
                    </a:lnTo>
                    <a:lnTo>
                      <a:pt x="101600" y="495300"/>
                    </a:lnTo>
                    <a:lnTo>
                      <a:pt x="76200" y="495300"/>
                    </a:lnTo>
                    <a:lnTo>
                      <a:pt x="76200" y="482600"/>
                    </a:lnTo>
                    <a:lnTo>
                      <a:pt x="50800" y="482600"/>
                    </a:lnTo>
                    <a:lnTo>
                      <a:pt x="38100" y="469900"/>
                    </a:lnTo>
                    <a:lnTo>
                      <a:pt x="25400" y="469900"/>
                    </a:lnTo>
                    <a:lnTo>
                      <a:pt x="25400" y="457200"/>
                    </a:lnTo>
                    <a:lnTo>
                      <a:pt x="12700" y="457200"/>
                    </a:lnTo>
                    <a:lnTo>
                      <a:pt x="12700" y="444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1202042"/>
              <p:cNvSpPr/>
              <p:nvPr/>
            </p:nvSpPr>
            <p:spPr>
              <a:xfrm>
                <a:off x="4872419" y="2375176"/>
                <a:ext cx="444500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584201">
                    <a:moveTo>
                      <a:pt x="0" y="355600"/>
                    </a:moveTo>
                    <a:lnTo>
                      <a:pt x="25400" y="355600"/>
                    </a:lnTo>
                    <a:lnTo>
                      <a:pt x="25400" y="342900"/>
                    </a:lnTo>
                    <a:lnTo>
                      <a:pt x="38100" y="342900"/>
                    </a:lnTo>
                    <a:lnTo>
                      <a:pt x="38100" y="304800"/>
                    </a:lnTo>
                    <a:lnTo>
                      <a:pt x="50800" y="304800"/>
                    </a:lnTo>
                    <a:lnTo>
                      <a:pt x="50800" y="292100"/>
                    </a:lnTo>
                    <a:lnTo>
                      <a:pt x="63500" y="292100"/>
                    </a:lnTo>
                    <a:lnTo>
                      <a:pt x="63500" y="279400"/>
                    </a:lnTo>
                    <a:lnTo>
                      <a:pt x="88900" y="254000"/>
                    </a:lnTo>
                    <a:lnTo>
                      <a:pt x="88900" y="215900"/>
                    </a:lnTo>
                    <a:lnTo>
                      <a:pt x="101600" y="215900"/>
                    </a:lnTo>
                    <a:lnTo>
                      <a:pt x="101600" y="177800"/>
                    </a:lnTo>
                    <a:lnTo>
                      <a:pt x="88900" y="177800"/>
                    </a:lnTo>
                    <a:lnTo>
                      <a:pt x="88900" y="139700"/>
                    </a:lnTo>
                    <a:lnTo>
                      <a:pt x="101600" y="139700"/>
                    </a:lnTo>
                    <a:lnTo>
                      <a:pt x="101600" y="127000"/>
                    </a:lnTo>
                    <a:lnTo>
                      <a:pt x="88900" y="127000"/>
                    </a:lnTo>
                    <a:lnTo>
                      <a:pt x="88900" y="114300"/>
                    </a:lnTo>
                    <a:lnTo>
                      <a:pt x="76200" y="114300"/>
                    </a:lnTo>
                    <a:lnTo>
                      <a:pt x="76200" y="101600"/>
                    </a:lnTo>
                    <a:lnTo>
                      <a:pt x="88900" y="101600"/>
                    </a:lnTo>
                    <a:lnTo>
                      <a:pt x="88900" y="88900"/>
                    </a:lnTo>
                    <a:lnTo>
                      <a:pt x="114300" y="88900"/>
                    </a:lnTo>
                    <a:lnTo>
                      <a:pt x="114300" y="63500"/>
                    </a:lnTo>
                    <a:lnTo>
                      <a:pt x="127000" y="63500"/>
                    </a:lnTo>
                    <a:lnTo>
                      <a:pt x="1270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52400" y="38100"/>
                    </a:lnTo>
                    <a:lnTo>
                      <a:pt x="152400" y="25400"/>
                    </a:lnTo>
                    <a:lnTo>
                      <a:pt x="177800" y="25400"/>
                    </a:lnTo>
                    <a:lnTo>
                      <a:pt x="190500" y="38100"/>
                    </a:lnTo>
                    <a:lnTo>
                      <a:pt x="228600" y="381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12700"/>
                    </a:lnTo>
                    <a:lnTo>
                      <a:pt x="292100" y="12700"/>
                    </a:lnTo>
                    <a:lnTo>
                      <a:pt x="304800" y="0"/>
                    </a:lnTo>
                    <a:lnTo>
                      <a:pt x="317500" y="0"/>
                    </a:lnTo>
                    <a:lnTo>
                      <a:pt x="317500" y="12700"/>
                    </a:lnTo>
                    <a:lnTo>
                      <a:pt x="330200" y="12700"/>
                    </a:lnTo>
                    <a:lnTo>
                      <a:pt x="330200" y="25400"/>
                    </a:lnTo>
                    <a:lnTo>
                      <a:pt x="342900" y="25400"/>
                    </a:lnTo>
                    <a:lnTo>
                      <a:pt x="342900" y="63500"/>
                    </a:lnTo>
                    <a:lnTo>
                      <a:pt x="355600" y="63500"/>
                    </a:lnTo>
                    <a:lnTo>
                      <a:pt x="355600" y="88900"/>
                    </a:lnTo>
                    <a:lnTo>
                      <a:pt x="368300" y="88900"/>
                    </a:lnTo>
                    <a:lnTo>
                      <a:pt x="368300" y="127000"/>
                    </a:lnTo>
                    <a:lnTo>
                      <a:pt x="355600" y="127000"/>
                    </a:lnTo>
                    <a:lnTo>
                      <a:pt x="355600" y="152400"/>
                    </a:lnTo>
                    <a:lnTo>
                      <a:pt x="342900" y="152400"/>
                    </a:lnTo>
                    <a:lnTo>
                      <a:pt x="342900" y="203200"/>
                    </a:lnTo>
                    <a:lnTo>
                      <a:pt x="381000" y="203200"/>
                    </a:lnTo>
                    <a:lnTo>
                      <a:pt x="381000" y="215900"/>
                    </a:lnTo>
                    <a:lnTo>
                      <a:pt x="406400" y="215900"/>
                    </a:lnTo>
                    <a:lnTo>
                      <a:pt x="406400" y="228600"/>
                    </a:lnTo>
                    <a:lnTo>
                      <a:pt x="444500" y="228600"/>
                    </a:lnTo>
                    <a:lnTo>
                      <a:pt x="444500" y="266700"/>
                    </a:lnTo>
                    <a:lnTo>
                      <a:pt x="419100" y="266700"/>
                    </a:lnTo>
                    <a:lnTo>
                      <a:pt x="419100" y="279400"/>
                    </a:lnTo>
                    <a:lnTo>
                      <a:pt x="406400" y="279400"/>
                    </a:lnTo>
                    <a:lnTo>
                      <a:pt x="406400" y="292100"/>
                    </a:lnTo>
                    <a:lnTo>
                      <a:pt x="393700" y="292100"/>
                    </a:lnTo>
                    <a:lnTo>
                      <a:pt x="393700" y="304800"/>
                    </a:lnTo>
                    <a:lnTo>
                      <a:pt x="342900" y="304800"/>
                    </a:lnTo>
                    <a:lnTo>
                      <a:pt x="342900" y="355600"/>
                    </a:lnTo>
                    <a:lnTo>
                      <a:pt x="355600" y="355600"/>
                    </a:lnTo>
                    <a:lnTo>
                      <a:pt x="355600" y="406400"/>
                    </a:lnTo>
                    <a:lnTo>
                      <a:pt x="342900" y="406400"/>
                    </a:lnTo>
                    <a:lnTo>
                      <a:pt x="342900" y="431800"/>
                    </a:lnTo>
                    <a:lnTo>
                      <a:pt x="368300" y="431800"/>
                    </a:lnTo>
                    <a:lnTo>
                      <a:pt x="368300" y="444500"/>
                    </a:lnTo>
                    <a:lnTo>
                      <a:pt x="381000" y="444500"/>
                    </a:lnTo>
                    <a:lnTo>
                      <a:pt x="381000" y="457200"/>
                    </a:lnTo>
                    <a:lnTo>
                      <a:pt x="406400" y="457200"/>
                    </a:lnTo>
                    <a:lnTo>
                      <a:pt x="406400" y="482600"/>
                    </a:lnTo>
                    <a:lnTo>
                      <a:pt x="381000" y="482600"/>
                    </a:lnTo>
                    <a:lnTo>
                      <a:pt x="381000" y="508000"/>
                    </a:lnTo>
                    <a:lnTo>
                      <a:pt x="330200" y="508000"/>
                    </a:lnTo>
                    <a:lnTo>
                      <a:pt x="330200" y="495300"/>
                    </a:lnTo>
                    <a:lnTo>
                      <a:pt x="304800" y="495300"/>
                    </a:lnTo>
                    <a:lnTo>
                      <a:pt x="304800" y="482600"/>
                    </a:lnTo>
                    <a:lnTo>
                      <a:pt x="279400" y="482600"/>
                    </a:lnTo>
                    <a:lnTo>
                      <a:pt x="279400" y="495300"/>
                    </a:lnTo>
                    <a:lnTo>
                      <a:pt x="254000" y="495300"/>
                    </a:lnTo>
                    <a:lnTo>
                      <a:pt x="254000" y="520700"/>
                    </a:lnTo>
                    <a:lnTo>
                      <a:pt x="266700" y="520700"/>
                    </a:lnTo>
                    <a:lnTo>
                      <a:pt x="266700" y="533400"/>
                    </a:lnTo>
                    <a:lnTo>
                      <a:pt x="279400" y="533400"/>
                    </a:lnTo>
                    <a:lnTo>
                      <a:pt x="279400" y="546100"/>
                    </a:lnTo>
                    <a:lnTo>
                      <a:pt x="292100" y="546100"/>
                    </a:lnTo>
                    <a:lnTo>
                      <a:pt x="292100" y="571500"/>
                    </a:lnTo>
                    <a:lnTo>
                      <a:pt x="279400" y="571500"/>
                    </a:lnTo>
                    <a:lnTo>
                      <a:pt x="279400" y="584200"/>
                    </a:lnTo>
                    <a:lnTo>
                      <a:pt x="241300" y="584200"/>
                    </a:lnTo>
                    <a:lnTo>
                      <a:pt x="241300" y="571500"/>
                    </a:lnTo>
                    <a:lnTo>
                      <a:pt x="228600" y="571500"/>
                    </a:lnTo>
                    <a:lnTo>
                      <a:pt x="228600" y="558800"/>
                    </a:lnTo>
                    <a:lnTo>
                      <a:pt x="215900" y="558800"/>
                    </a:lnTo>
                    <a:lnTo>
                      <a:pt x="215900" y="546100"/>
                    </a:lnTo>
                    <a:lnTo>
                      <a:pt x="203200" y="546100"/>
                    </a:lnTo>
                    <a:lnTo>
                      <a:pt x="203200" y="558800"/>
                    </a:lnTo>
                    <a:lnTo>
                      <a:pt x="177800" y="558800"/>
                    </a:lnTo>
                    <a:lnTo>
                      <a:pt x="177800" y="533400"/>
                    </a:lnTo>
                    <a:lnTo>
                      <a:pt x="190500" y="533400"/>
                    </a:lnTo>
                    <a:lnTo>
                      <a:pt x="190500" y="520700"/>
                    </a:lnTo>
                    <a:lnTo>
                      <a:pt x="177800" y="520700"/>
                    </a:lnTo>
                    <a:lnTo>
                      <a:pt x="177800" y="508000"/>
                    </a:lnTo>
                    <a:lnTo>
                      <a:pt x="114300" y="508000"/>
                    </a:lnTo>
                    <a:lnTo>
                      <a:pt x="114300" y="495300"/>
                    </a:lnTo>
                    <a:lnTo>
                      <a:pt x="101600" y="495300"/>
                    </a:lnTo>
                    <a:lnTo>
                      <a:pt x="101600" y="482600"/>
                    </a:lnTo>
                    <a:lnTo>
                      <a:pt x="76200" y="482600"/>
                    </a:lnTo>
                    <a:lnTo>
                      <a:pt x="76200" y="469900"/>
                    </a:lnTo>
                    <a:lnTo>
                      <a:pt x="63500" y="469900"/>
                    </a:lnTo>
                    <a:lnTo>
                      <a:pt x="63500" y="431800"/>
                    </a:lnTo>
                    <a:lnTo>
                      <a:pt x="38100" y="406400"/>
                    </a:lnTo>
                    <a:lnTo>
                      <a:pt x="38100" y="381000"/>
                    </a:lnTo>
                    <a:lnTo>
                      <a:pt x="25400" y="381000"/>
                    </a:lnTo>
                    <a:lnTo>
                      <a:pt x="25400" y="368300"/>
                    </a:lnTo>
                    <a:lnTo>
                      <a:pt x="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1209013"/>
              <p:cNvSpPr/>
              <p:nvPr/>
            </p:nvSpPr>
            <p:spPr>
              <a:xfrm>
                <a:off x="2980127" y="2781622"/>
                <a:ext cx="495299" cy="495358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495301">
                    <a:moveTo>
                      <a:pt x="0" y="266700"/>
                    </a:moveTo>
                    <a:lnTo>
                      <a:pt x="0" y="254000"/>
                    </a:lnTo>
                    <a:lnTo>
                      <a:pt x="25400" y="254000"/>
                    </a:lnTo>
                    <a:lnTo>
                      <a:pt x="25400" y="241300"/>
                    </a:lnTo>
                    <a:lnTo>
                      <a:pt x="38100" y="241300"/>
                    </a:lnTo>
                    <a:lnTo>
                      <a:pt x="38100" y="228600"/>
                    </a:lnTo>
                    <a:lnTo>
                      <a:pt x="63500" y="228600"/>
                    </a:lnTo>
                    <a:lnTo>
                      <a:pt x="63500" y="215900"/>
                    </a:lnTo>
                    <a:lnTo>
                      <a:pt x="76200" y="215900"/>
                    </a:lnTo>
                    <a:lnTo>
                      <a:pt x="76200" y="203200"/>
                    </a:lnTo>
                    <a:lnTo>
                      <a:pt x="63500" y="203200"/>
                    </a:lnTo>
                    <a:lnTo>
                      <a:pt x="63500" y="190500"/>
                    </a:lnTo>
                    <a:lnTo>
                      <a:pt x="50800" y="190500"/>
                    </a:lnTo>
                    <a:lnTo>
                      <a:pt x="50800" y="165100"/>
                    </a:lnTo>
                    <a:lnTo>
                      <a:pt x="63500" y="165100"/>
                    </a:lnTo>
                    <a:lnTo>
                      <a:pt x="63500" y="139700"/>
                    </a:lnTo>
                    <a:lnTo>
                      <a:pt x="88900" y="139700"/>
                    </a:lnTo>
                    <a:lnTo>
                      <a:pt x="88900" y="127000"/>
                    </a:lnTo>
                    <a:lnTo>
                      <a:pt x="76200" y="127000"/>
                    </a:lnTo>
                    <a:lnTo>
                      <a:pt x="76200" y="101600"/>
                    </a:lnTo>
                    <a:lnTo>
                      <a:pt x="50800" y="101600"/>
                    </a:lnTo>
                    <a:lnTo>
                      <a:pt x="50800" y="88900"/>
                    </a:lnTo>
                    <a:lnTo>
                      <a:pt x="38100" y="88900"/>
                    </a:lnTo>
                    <a:lnTo>
                      <a:pt x="38100" y="50800"/>
                    </a:lnTo>
                    <a:lnTo>
                      <a:pt x="76200" y="50800"/>
                    </a:lnTo>
                    <a:lnTo>
                      <a:pt x="76200" y="38100"/>
                    </a:lnTo>
                    <a:lnTo>
                      <a:pt x="101600" y="38100"/>
                    </a:lnTo>
                    <a:lnTo>
                      <a:pt x="101600" y="50800"/>
                    </a:lnTo>
                    <a:lnTo>
                      <a:pt x="127000" y="50800"/>
                    </a:lnTo>
                    <a:lnTo>
                      <a:pt x="127000" y="63500"/>
                    </a:lnTo>
                    <a:lnTo>
                      <a:pt x="139700" y="63500"/>
                    </a:lnTo>
                    <a:lnTo>
                      <a:pt x="139700" y="50800"/>
                    </a:lnTo>
                    <a:lnTo>
                      <a:pt x="152400" y="50800"/>
                    </a:lnTo>
                    <a:lnTo>
                      <a:pt x="152400" y="38100"/>
                    </a:lnTo>
                    <a:lnTo>
                      <a:pt x="177800" y="38100"/>
                    </a:lnTo>
                    <a:lnTo>
                      <a:pt x="177800" y="0"/>
                    </a:lnTo>
                    <a:lnTo>
                      <a:pt x="203200" y="0"/>
                    </a:lnTo>
                    <a:lnTo>
                      <a:pt x="203200" y="12700"/>
                    </a:lnTo>
                    <a:lnTo>
                      <a:pt x="215900" y="12700"/>
                    </a:lnTo>
                    <a:lnTo>
                      <a:pt x="215900" y="25400"/>
                    </a:lnTo>
                    <a:lnTo>
                      <a:pt x="228600" y="25400"/>
                    </a:lnTo>
                    <a:lnTo>
                      <a:pt x="228600" y="38100"/>
                    </a:lnTo>
                    <a:lnTo>
                      <a:pt x="254000" y="381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63500"/>
                    </a:lnTo>
                    <a:lnTo>
                      <a:pt x="304800" y="63500"/>
                    </a:lnTo>
                    <a:lnTo>
                      <a:pt x="304800" y="76200"/>
                    </a:lnTo>
                    <a:lnTo>
                      <a:pt x="292100" y="76200"/>
                    </a:lnTo>
                    <a:lnTo>
                      <a:pt x="292100" y="101600"/>
                    </a:lnTo>
                    <a:lnTo>
                      <a:pt x="304800" y="101600"/>
                    </a:lnTo>
                    <a:lnTo>
                      <a:pt x="304800" y="114300"/>
                    </a:lnTo>
                    <a:lnTo>
                      <a:pt x="279400" y="114300"/>
                    </a:lnTo>
                    <a:lnTo>
                      <a:pt x="279400" y="139700"/>
                    </a:lnTo>
                    <a:lnTo>
                      <a:pt x="304800" y="139700"/>
                    </a:lnTo>
                    <a:lnTo>
                      <a:pt x="304800" y="165100"/>
                    </a:lnTo>
                    <a:lnTo>
                      <a:pt x="317500" y="165100"/>
                    </a:lnTo>
                    <a:lnTo>
                      <a:pt x="317500" y="177800"/>
                    </a:lnTo>
                    <a:lnTo>
                      <a:pt x="330200" y="177800"/>
                    </a:lnTo>
                    <a:lnTo>
                      <a:pt x="330200" y="190500"/>
                    </a:lnTo>
                    <a:lnTo>
                      <a:pt x="355600" y="190500"/>
                    </a:lnTo>
                    <a:lnTo>
                      <a:pt x="355600" y="177800"/>
                    </a:lnTo>
                    <a:lnTo>
                      <a:pt x="368300" y="177800"/>
                    </a:lnTo>
                    <a:lnTo>
                      <a:pt x="381000" y="190500"/>
                    </a:lnTo>
                    <a:lnTo>
                      <a:pt x="381000" y="177800"/>
                    </a:lnTo>
                    <a:lnTo>
                      <a:pt x="431800" y="177800"/>
                    </a:lnTo>
                    <a:lnTo>
                      <a:pt x="431800" y="165100"/>
                    </a:lnTo>
                    <a:lnTo>
                      <a:pt x="444500" y="152400"/>
                    </a:lnTo>
                    <a:lnTo>
                      <a:pt x="457200" y="152400"/>
                    </a:lnTo>
                    <a:lnTo>
                      <a:pt x="457200" y="165100"/>
                    </a:lnTo>
                    <a:lnTo>
                      <a:pt x="469900" y="165100"/>
                    </a:lnTo>
                    <a:lnTo>
                      <a:pt x="495300" y="177800"/>
                    </a:lnTo>
                    <a:lnTo>
                      <a:pt x="495300" y="190500"/>
                    </a:lnTo>
                    <a:lnTo>
                      <a:pt x="482600" y="190500"/>
                    </a:lnTo>
                    <a:lnTo>
                      <a:pt x="482600" y="266700"/>
                    </a:lnTo>
                    <a:lnTo>
                      <a:pt x="469900" y="266700"/>
                    </a:lnTo>
                    <a:lnTo>
                      <a:pt x="469900" y="279400"/>
                    </a:lnTo>
                    <a:lnTo>
                      <a:pt x="457200" y="279400"/>
                    </a:lnTo>
                    <a:lnTo>
                      <a:pt x="457200" y="317500"/>
                    </a:lnTo>
                    <a:lnTo>
                      <a:pt x="406400" y="317500"/>
                    </a:lnTo>
                    <a:lnTo>
                      <a:pt x="406400" y="292100"/>
                    </a:lnTo>
                    <a:lnTo>
                      <a:pt x="393700" y="292100"/>
                    </a:lnTo>
                    <a:lnTo>
                      <a:pt x="393700" y="279400"/>
                    </a:lnTo>
                    <a:lnTo>
                      <a:pt x="381000" y="279400"/>
                    </a:lnTo>
                    <a:lnTo>
                      <a:pt x="381000" y="266700"/>
                    </a:lnTo>
                    <a:lnTo>
                      <a:pt x="368300" y="266700"/>
                    </a:lnTo>
                    <a:lnTo>
                      <a:pt x="368300" y="279400"/>
                    </a:lnTo>
                    <a:lnTo>
                      <a:pt x="342900" y="279400"/>
                    </a:lnTo>
                    <a:lnTo>
                      <a:pt x="342900" y="292100"/>
                    </a:lnTo>
                    <a:lnTo>
                      <a:pt x="330200" y="292100"/>
                    </a:lnTo>
                    <a:lnTo>
                      <a:pt x="330200" y="279400"/>
                    </a:lnTo>
                    <a:lnTo>
                      <a:pt x="292100" y="279400"/>
                    </a:lnTo>
                    <a:lnTo>
                      <a:pt x="292100" y="292100"/>
                    </a:lnTo>
                    <a:lnTo>
                      <a:pt x="266700" y="292100"/>
                    </a:lnTo>
                    <a:lnTo>
                      <a:pt x="279400" y="304800"/>
                    </a:lnTo>
                    <a:lnTo>
                      <a:pt x="254000" y="304800"/>
                    </a:lnTo>
                    <a:lnTo>
                      <a:pt x="254000" y="330200"/>
                    </a:lnTo>
                    <a:lnTo>
                      <a:pt x="228600" y="330200"/>
                    </a:lnTo>
                    <a:lnTo>
                      <a:pt x="228600" y="342900"/>
                    </a:lnTo>
                    <a:lnTo>
                      <a:pt x="241300" y="342900"/>
                    </a:lnTo>
                    <a:lnTo>
                      <a:pt x="241300" y="355600"/>
                    </a:lnTo>
                    <a:lnTo>
                      <a:pt x="254000" y="355600"/>
                    </a:lnTo>
                    <a:lnTo>
                      <a:pt x="254000" y="393700"/>
                    </a:lnTo>
                    <a:lnTo>
                      <a:pt x="279400" y="393700"/>
                    </a:lnTo>
                    <a:lnTo>
                      <a:pt x="279400" y="419100"/>
                    </a:lnTo>
                    <a:lnTo>
                      <a:pt x="266700" y="419100"/>
                    </a:lnTo>
                    <a:lnTo>
                      <a:pt x="254000" y="431800"/>
                    </a:lnTo>
                    <a:lnTo>
                      <a:pt x="241300" y="431800"/>
                    </a:lnTo>
                    <a:lnTo>
                      <a:pt x="241300" y="469900"/>
                    </a:lnTo>
                    <a:lnTo>
                      <a:pt x="215900" y="469900"/>
                    </a:lnTo>
                    <a:lnTo>
                      <a:pt x="215900" y="482600"/>
                    </a:lnTo>
                    <a:lnTo>
                      <a:pt x="190500" y="482600"/>
                    </a:lnTo>
                    <a:lnTo>
                      <a:pt x="190500" y="495300"/>
                    </a:lnTo>
                    <a:lnTo>
                      <a:pt x="152400" y="495300"/>
                    </a:lnTo>
                    <a:lnTo>
                      <a:pt x="152400" y="482600"/>
                    </a:lnTo>
                    <a:lnTo>
                      <a:pt x="139700" y="482600"/>
                    </a:lnTo>
                    <a:lnTo>
                      <a:pt x="139700" y="469900"/>
                    </a:lnTo>
                    <a:lnTo>
                      <a:pt x="127000" y="469900"/>
                    </a:lnTo>
                    <a:lnTo>
                      <a:pt x="114300" y="457200"/>
                    </a:lnTo>
                    <a:lnTo>
                      <a:pt x="76200" y="457200"/>
                    </a:lnTo>
                    <a:lnTo>
                      <a:pt x="76200" y="444500"/>
                    </a:lnTo>
                    <a:lnTo>
                      <a:pt x="63500" y="444500"/>
                    </a:lnTo>
                    <a:lnTo>
                      <a:pt x="63500" y="406400"/>
                    </a:lnTo>
                    <a:lnTo>
                      <a:pt x="76200" y="393700"/>
                    </a:lnTo>
                    <a:lnTo>
                      <a:pt x="76200" y="330200"/>
                    </a:lnTo>
                    <a:lnTo>
                      <a:pt x="63500" y="330200"/>
                    </a:lnTo>
                    <a:lnTo>
                      <a:pt x="63500" y="304800"/>
                    </a:lnTo>
                    <a:lnTo>
                      <a:pt x="38100" y="304800"/>
                    </a:lnTo>
                    <a:lnTo>
                      <a:pt x="38100" y="292100"/>
                    </a:lnTo>
                    <a:lnTo>
                      <a:pt x="12700" y="292100"/>
                    </a:lnTo>
                    <a:lnTo>
                      <a:pt x="12700" y="279400"/>
                    </a:lnTo>
                    <a:lnTo>
                      <a:pt x="0" y="279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3" name="1207032"/>
              <p:cNvGrpSpPr/>
              <p:nvPr/>
            </p:nvGrpSpPr>
            <p:grpSpPr>
              <a:xfrm>
                <a:off x="3323025" y="3505606"/>
                <a:ext cx="507999" cy="711284"/>
                <a:chOff x="3323025" y="3505606"/>
                <a:chExt cx="508001" cy="711201"/>
              </a:xfrm>
            </p:grpSpPr>
            <p:sp>
              <p:nvSpPr>
                <p:cNvPr id="1223" name="Dowolny kształt 1222"/>
                <p:cNvSpPr/>
                <p:nvPr/>
              </p:nvSpPr>
              <p:spPr>
                <a:xfrm>
                  <a:off x="3323025" y="3505606"/>
                  <a:ext cx="508001" cy="711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001" h="711201">
                      <a:moveTo>
                        <a:pt x="0" y="139700"/>
                      </a:moveTo>
                      <a:lnTo>
                        <a:pt x="25400" y="139700"/>
                      </a:lnTo>
                      <a:lnTo>
                        <a:pt x="25400" y="127000"/>
                      </a:lnTo>
                      <a:lnTo>
                        <a:pt x="38100" y="127000"/>
                      </a:lnTo>
                      <a:lnTo>
                        <a:pt x="38100" y="101600"/>
                      </a:lnTo>
                      <a:lnTo>
                        <a:pt x="50800" y="101600"/>
                      </a:lnTo>
                      <a:lnTo>
                        <a:pt x="50800" y="88900"/>
                      </a:lnTo>
                      <a:lnTo>
                        <a:pt x="38100" y="88900"/>
                      </a:lnTo>
                      <a:lnTo>
                        <a:pt x="38100" y="50800"/>
                      </a:lnTo>
                      <a:lnTo>
                        <a:pt x="25400" y="50800"/>
                      </a:lnTo>
                      <a:lnTo>
                        <a:pt x="25400" y="38100"/>
                      </a:lnTo>
                      <a:lnTo>
                        <a:pt x="38100" y="25400"/>
                      </a:lnTo>
                      <a:lnTo>
                        <a:pt x="38100" y="0"/>
                      </a:lnTo>
                      <a:lnTo>
                        <a:pt x="50800" y="0"/>
                      </a:lnTo>
                      <a:lnTo>
                        <a:pt x="50800" y="63500"/>
                      </a:lnTo>
                      <a:lnTo>
                        <a:pt x="76200" y="63500"/>
                      </a:lnTo>
                      <a:lnTo>
                        <a:pt x="76200" y="50800"/>
                      </a:lnTo>
                      <a:lnTo>
                        <a:pt x="88900" y="50800"/>
                      </a:lnTo>
                      <a:lnTo>
                        <a:pt x="88900" y="38100"/>
                      </a:lnTo>
                      <a:lnTo>
                        <a:pt x="139700" y="38100"/>
                      </a:lnTo>
                      <a:lnTo>
                        <a:pt x="139700" y="25400"/>
                      </a:lnTo>
                      <a:lnTo>
                        <a:pt x="177800" y="25400"/>
                      </a:lnTo>
                      <a:lnTo>
                        <a:pt x="177800" y="12700"/>
                      </a:lnTo>
                      <a:lnTo>
                        <a:pt x="190500" y="12700"/>
                      </a:lnTo>
                      <a:lnTo>
                        <a:pt x="190500" y="25400"/>
                      </a:lnTo>
                      <a:lnTo>
                        <a:pt x="203200" y="25400"/>
                      </a:lnTo>
                      <a:lnTo>
                        <a:pt x="203200" y="38100"/>
                      </a:lnTo>
                      <a:lnTo>
                        <a:pt x="215900" y="38100"/>
                      </a:lnTo>
                      <a:lnTo>
                        <a:pt x="215900" y="63500"/>
                      </a:lnTo>
                      <a:lnTo>
                        <a:pt x="241300" y="63500"/>
                      </a:lnTo>
                      <a:lnTo>
                        <a:pt x="241300" y="76200"/>
                      </a:lnTo>
                      <a:lnTo>
                        <a:pt x="292100" y="76200"/>
                      </a:lnTo>
                      <a:lnTo>
                        <a:pt x="292100" y="88900"/>
                      </a:lnTo>
                      <a:lnTo>
                        <a:pt x="317500" y="88900"/>
                      </a:lnTo>
                      <a:lnTo>
                        <a:pt x="317500" y="76200"/>
                      </a:lnTo>
                      <a:lnTo>
                        <a:pt x="342900" y="76200"/>
                      </a:lnTo>
                      <a:lnTo>
                        <a:pt x="342900" y="127000"/>
                      </a:lnTo>
                      <a:lnTo>
                        <a:pt x="355600" y="127000"/>
                      </a:lnTo>
                      <a:lnTo>
                        <a:pt x="355600" y="152400"/>
                      </a:lnTo>
                      <a:lnTo>
                        <a:pt x="368300" y="152400"/>
                      </a:lnTo>
                      <a:lnTo>
                        <a:pt x="368300" y="165100"/>
                      </a:lnTo>
                      <a:lnTo>
                        <a:pt x="381000" y="165100"/>
                      </a:lnTo>
                      <a:lnTo>
                        <a:pt x="381000" y="177800"/>
                      </a:lnTo>
                      <a:lnTo>
                        <a:pt x="406400" y="177800"/>
                      </a:lnTo>
                      <a:lnTo>
                        <a:pt x="406400" y="190500"/>
                      </a:lnTo>
                      <a:lnTo>
                        <a:pt x="419100" y="190500"/>
                      </a:lnTo>
                      <a:lnTo>
                        <a:pt x="419100" y="203200"/>
                      </a:lnTo>
                      <a:lnTo>
                        <a:pt x="469900" y="203200"/>
                      </a:lnTo>
                      <a:lnTo>
                        <a:pt x="469900" y="228600"/>
                      </a:lnTo>
                      <a:lnTo>
                        <a:pt x="457200" y="228600"/>
                      </a:lnTo>
                      <a:lnTo>
                        <a:pt x="457200" y="304800"/>
                      </a:lnTo>
                      <a:lnTo>
                        <a:pt x="469900" y="304800"/>
                      </a:lnTo>
                      <a:lnTo>
                        <a:pt x="469900" y="330200"/>
                      </a:lnTo>
                      <a:lnTo>
                        <a:pt x="482600" y="330200"/>
                      </a:lnTo>
                      <a:lnTo>
                        <a:pt x="482600" y="355600"/>
                      </a:lnTo>
                      <a:lnTo>
                        <a:pt x="495300" y="355600"/>
                      </a:lnTo>
                      <a:lnTo>
                        <a:pt x="495300" y="419100"/>
                      </a:lnTo>
                      <a:lnTo>
                        <a:pt x="508000" y="419100"/>
                      </a:lnTo>
                      <a:lnTo>
                        <a:pt x="508000" y="431800"/>
                      </a:lnTo>
                      <a:lnTo>
                        <a:pt x="495300" y="431800"/>
                      </a:lnTo>
                      <a:lnTo>
                        <a:pt x="495300" y="469900"/>
                      </a:lnTo>
                      <a:lnTo>
                        <a:pt x="482600" y="469900"/>
                      </a:lnTo>
                      <a:lnTo>
                        <a:pt x="482600" y="520700"/>
                      </a:lnTo>
                      <a:lnTo>
                        <a:pt x="469900" y="533400"/>
                      </a:lnTo>
                      <a:lnTo>
                        <a:pt x="469900" y="584200"/>
                      </a:lnTo>
                      <a:lnTo>
                        <a:pt x="482600" y="584200"/>
                      </a:lnTo>
                      <a:lnTo>
                        <a:pt x="482600" y="622300"/>
                      </a:lnTo>
                      <a:lnTo>
                        <a:pt x="469900" y="622300"/>
                      </a:lnTo>
                      <a:lnTo>
                        <a:pt x="469900" y="660400"/>
                      </a:lnTo>
                      <a:lnTo>
                        <a:pt x="431800" y="660400"/>
                      </a:lnTo>
                      <a:lnTo>
                        <a:pt x="431800" y="673100"/>
                      </a:lnTo>
                      <a:lnTo>
                        <a:pt x="444500" y="673100"/>
                      </a:lnTo>
                      <a:lnTo>
                        <a:pt x="444500" y="685800"/>
                      </a:lnTo>
                      <a:lnTo>
                        <a:pt x="393700" y="685800"/>
                      </a:lnTo>
                      <a:lnTo>
                        <a:pt x="393700" y="673100"/>
                      </a:lnTo>
                      <a:lnTo>
                        <a:pt x="406400" y="673100"/>
                      </a:lnTo>
                      <a:lnTo>
                        <a:pt x="393700" y="660400"/>
                      </a:lnTo>
                      <a:lnTo>
                        <a:pt x="381000" y="660400"/>
                      </a:lnTo>
                      <a:lnTo>
                        <a:pt x="381000" y="673100"/>
                      </a:lnTo>
                      <a:lnTo>
                        <a:pt x="368300" y="673100"/>
                      </a:lnTo>
                      <a:lnTo>
                        <a:pt x="368300" y="711200"/>
                      </a:lnTo>
                      <a:lnTo>
                        <a:pt x="330200" y="711200"/>
                      </a:lnTo>
                      <a:lnTo>
                        <a:pt x="317500" y="698500"/>
                      </a:lnTo>
                      <a:lnTo>
                        <a:pt x="304800" y="698500"/>
                      </a:lnTo>
                      <a:lnTo>
                        <a:pt x="304800" y="673100"/>
                      </a:lnTo>
                      <a:lnTo>
                        <a:pt x="292100" y="673100"/>
                      </a:lnTo>
                      <a:lnTo>
                        <a:pt x="292100" y="660400"/>
                      </a:lnTo>
                      <a:lnTo>
                        <a:pt x="279400" y="673100"/>
                      </a:lnTo>
                      <a:lnTo>
                        <a:pt x="254000" y="673100"/>
                      </a:lnTo>
                      <a:lnTo>
                        <a:pt x="254000" y="647700"/>
                      </a:lnTo>
                      <a:lnTo>
                        <a:pt x="241300" y="647700"/>
                      </a:lnTo>
                      <a:lnTo>
                        <a:pt x="241300" y="622300"/>
                      </a:lnTo>
                      <a:lnTo>
                        <a:pt x="215900" y="622300"/>
                      </a:lnTo>
                      <a:lnTo>
                        <a:pt x="215900" y="609600"/>
                      </a:lnTo>
                      <a:lnTo>
                        <a:pt x="203200" y="609600"/>
                      </a:lnTo>
                      <a:lnTo>
                        <a:pt x="203200" y="558800"/>
                      </a:lnTo>
                      <a:lnTo>
                        <a:pt x="190500" y="558800"/>
                      </a:lnTo>
                      <a:lnTo>
                        <a:pt x="190500" y="546100"/>
                      </a:lnTo>
                      <a:lnTo>
                        <a:pt x="177800" y="546100"/>
                      </a:lnTo>
                      <a:lnTo>
                        <a:pt x="177800" y="508000"/>
                      </a:lnTo>
                      <a:lnTo>
                        <a:pt x="127000" y="508000"/>
                      </a:lnTo>
                      <a:lnTo>
                        <a:pt x="127000" y="495300"/>
                      </a:lnTo>
                      <a:lnTo>
                        <a:pt x="139700" y="495300"/>
                      </a:lnTo>
                      <a:lnTo>
                        <a:pt x="139700" y="482600"/>
                      </a:lnTo>
                      <a:lnTo>
                        <a:pt x="152400" y="482600"/>
                      </a:lnTo>
                      <a:lnTo>
                        <a:pt x="152400" y="457200"/>
                      </a:lnTo>
                      <a:lnTo>
                        <a:pt x="165100" y="457200"/>
                      </a:lnTo>
                      <a:lnTo>
                        <a:pt x="165100" y="431800"/>
                      </a:lnTo>
                      <a:lnTo>
                        <a:pt x="177800" y="431800"/>
                      </a:lnTo>
                      <a:lnTo>
                        <a:pt x="177800" y="406400"/>
                      </a:lnTo>
                      <a:lnTo>
                        <a:pt x="165100" y="406400"/>
                      </a:lnTo>
                      <a:lnTo>
                        <a:pt x="165100" y="317500"/>
                      </a:lnTo>
                      <a:lnTo>
                        <a:pt x="152400" y="317500"/>
                      </a:lnTo>
                      <a:lnTo>
                        <a:pt x="152400" y="279400"/>
                      </a:lnTo>
                      <a:lnTo>
                        <a:pt x="114300" y="279400"/>
                      </a:lnTo>
                      <a:lnTo>
                        <a:pt x="114300" y="266700"/>
                      </a:lnTo>
                      <a:lnTo>
                        <a:pt x="101600" y="266700"/>
                      </a:lnTo>
                      <a:lnTo>
                        <a:pt x="101600" y="228600"/>
                      </a:lnTo>
                      <a:lnTo>
                        <a:pt x="88900" y="228600"/>
                      </a:lnTo>
                      <a:lnTo>
                        <a:pt x="88900" y="203200"/>
                      </a:lnTo>
                      <a:lnTo>
                        <a:pt x="76200" y="203200"/>
                      </a:lnTo>
                      <a:lnTo>
                        <a:pt x="76200" y="190500"/>
                      </a:lnTo>
                      <a:lnTo>
                        <a:pt x="63500" y="190500"/>
                      </a:lnTo>
                      <a:lnTo>
                        <a:pt x="50800" y="177800"/>
                      </a:lnTo>
                      <a:lnTo>
                        <a:pt x="38100" y="177800"/>
                      </a:lnTo>
                      <a:lnTo>
                        <a:pt x="38100" y="165100"/>
                      </a:lnTo>
                      <a:lnTo>
                        <a:pt x="25400" y="165100"/>
                      </a:lnTo>
                      <a:lnTo>
                        <a:pt x="25400" y="152400"/>
                      </a:lnTo>
                      <a:lnTo>
                        <a:pt x="12700" y="152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4" name="Dowolny kształt 1223"/>
                <p:cNvSpPr/>
                <p:nvPr/>
              </p:nvSpPr>
              <p:spPr>
                <a:xfrm>
                  <a:off x="3729425" y="4191406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4" name="1201032"/>
              <p:cNvSpPr/>
              <p:nvPr/>
            </p:nvSpPr>
            <p:spPr>
              <a:xfrm>
                <a:off x="3945323" y="1752803"/>
                <a:ext cx="520699" cy="673179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673101">
                    <a:moveTo>
                      <a:pt x="0" y="152400"/>
                    </a:moveTo>
                    <a:lnTo>
                      <a:pt x="12700" y="152400"/>
                    </a:lnTo>
                    <a:lnTo>
                      <a:pt x="12700" y="139700"/>
                    </a:lnTo>
                    <a:lnTo>
                      <a:pt x="25400" y="139700"/>
                    </a:lnTo>
                    <a:lnTo>
                      <a:pt x="25400" y="127000"/>
                    </a:lnTo>
                    <a:lnTo>
                      <a:pt x="38100" y="127000"/>
                    </a:lnTo>
                    <a:lnTo>
                      <a:pt x="50800" y="114300"/>
                    </a:lnTo>
                    <a:lnTo>
                      <a:pt x="63500" y="114300"/>
                    </a:lnTo>
                    <a:lnTo>
                      <a:pt x="63500" y="127000"/>
                    </a:lnTo>
                    <a:lnTo>
                      <a:pt x="76200" y="127000"/>
                    </a:lnTo>
                    <a:lnTo>
                      <a:pt x="76200" y="139700"/>
                    </a:lnTo>
                    <a:lnTo>
                      <a:pt x="101600" y="139700"/>
                    </a:lnTo>
                    <a:lnTo>
                      <a:pt x="101600" y="127000"/>
                    </a:lnTo>
                    <a:lnTo>
                      <a:pt x="114300" y="127000"/>
                    </a:lnTo>
                    <a:lnTo>
                      <a:pt x="114300" y="101600"/>
                    </a:lnTo>
                    <a:lnTo>
                      <a:pt x="177800" y="101600"/>
                    </a:lnTo>
                    <a:lnTo>
                      <a:pt x="177800" y="88900"/>
                    </a:lnTo>
                    <a:lnTo>
                      <a:pt x="190500" y="88900"/>
                    </a:lnTo>
                    <a:lnTo>
                      <a:pt x="190500" y="50800"/>
                    </a:lnTo>
                    <a:lnTo>
                      <a:pt x="177800" y="50800"/>
                    </a:lnTo>
                    <a:lnTo>
                      <a:pt x="177800" y="0"/>
                    </a:lnTo>
                    <a:lnTo>
                      <a:pt x="215900" y="0"/>
                    </a:lnTo>
                    <a:lnTo>
                      <a:pt x="215900" y="25400"/>
                    </a:lnTo>
                    <a:lnTo>
                      <a:pt x="228600" y="25400"/>
                    </a:lnTo>
                    <a:lnTo>
                      <a:pt x="228600" y="38100"/>
                    </a:lnTo>
                    <a:lnTo>
                      <a:pt x="266700" y="38100"/>
                    </a:lnTo>
                    <a:lnTo>
                      <a:pt x="266700" y="25400"/>
                    </a:lnTo>
                    <a:lnTo>
                      <a:pt x="279400" y="25400"/>
                    </a:lnTo>
                    <a:lnTo>
                      <a:pt x="2794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38100"/>
                    </a:lnTo>
                    <a:lnTo>
                      <a:pt x="330200" y="38100"/>
                    </a:lnTo>
                    <a:lnTo>
                      <a:pt x="330200" y="50800"/>
                    </a:lnTo>
                    <a:lnTo>
                      <a:pt x="368300" y="50800"/>
                    </a:lnTo>
                    <a:lnTo>
                      <a:pt x="368300" y="38100"/>
                    </a:lnTo>
                    <a:lnTo>
                      <a:pt x="381000" y="38100"/>
                    </a:lnTo>
                    <a:lnTo>
                      <a:pt x="381000" y="25400"/>
                    </a:lnTo>
                    <a:lnTo>
                      <a:pt x="393700" y="25400"/>
                    </a:lnTo>
                    <a:lnTo>
                      <a:pt x="393700" y="12700"/>
                    </a:lnTo>
                    <a:lnTo>
                      <a:pt x="406400" y="12700"/>
                    </a:lnTo>
                    <a:lnTo>
                      <a:pt x="406400" y="25400"/>
                    </a:lnTo>
                    <a:lnTo>
                      <a:pt x="431800" y="25400"/>
                    </a:lnTo>
                    <a:lnTo>
                      <a:pt x="444500" y="38100"/>
                    </a:lnTo>
                    <a:lnTo>
                      <a:pt x="482600" y="38100"/>
                    </a:lnTo>
                    <a:lnTo>
                      <a:pt x="482600" y="25400"/>
                    </a:lnTo>
                    <a:lnTo>
                      <a:pt x="495300" y="25400"/>
                    </a:lnTo>
                    <a:lnTo>
                      <a:pt x="495300" y="38100"/>
                    </a:lnTo>
                    <a:lnTo>
                      <a:pt x="482600" y="38100"/>
                    </a:lnTo>
                    <a:lnTo>
                      <a:pt x="482600" y="63500"/>
                    </a:lnTo>
                    <a:lnTo>
                      <a:pt x="495300" y="76200"/>
                    </a:lnTo>
                    <a:lnTo>
                      <a:pt x="495300" y="88900"/>
                    </a:lnTo>
                    <a:lnTo>
                      <a:pt x="508000" y="88900"/>
                    </a:lnTo>
                    <a:lnTo>
                      <a:pt x="508000" y="114300"/>
                    </a:lnTo>
                    <a:lnTo>
                      <a:pt x="520700" y="114300"/>
                    </a:lnTo>
                    <a:lnTo>
                      <a:pt x="520700" y="127000"/>
                    </a:lnTo>
                    <a:lnTo>
                      <a:pt x="508000" y="127000"/>
                    </a:lnTo>
                    <a:lnTo>
                      <a:pt x="508000" y="139700"/>
                    </a:lnTo>
                    <a:lnTo>
                      <a:pt x="520700" y="139700"/>
                    </a:lnTo>
                    <a:lnTo>
                      <a:pt x="520700" y="165100"/>
                    </a:lnTo>
                    <a:lnTo>
                      <a:pt x="508000" y="165100"/>
                    </a:lnTo>
                    <a:lnTo>
                      <a:pt x="508000" y="177800"/>
                    </a:lnTo>
                    <a:lnTo>
                      <a:pt x="495300" y="190500"/>
                    </a:lnTo>
                    <a:lnTo>
                      <a:pt x="495300" y="215900"/>
                    </a:lnTo>
                    <a:lnTo>
                      <a:pt x="469900" y="215900"/>
                    </a:lnTo>
                    <a:lnTo>
                      <a:pt x="469900" y="266700"/>
                    </a:lnTo>
                    <a:lnTo>
                      <a:pt x="457200" y="266700"/>
                    </a:lnTo>
                    <a:lnTo>
                      <a:pt x="457200" y="292100"/>
                    </a:lnTo>
                    <a:lnTo>
                      <a:pt x="469900" y="304800"/>
                    </a:lnTo>
                    <a:lnTo>
                      <a:pt x="469900" y="330200"/>
                    </a:lnTo>
                    <a:lnTo>
                      <a:pt x="457200" y="342900"/>
                    </a:lnTo>
                    <a:lnTo>
                      <a:pt x="444500" y="342900"/>
                    </a:lnTo>
                    <a:lnTo>
                      <a:pt x="4445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419100" y="368300"/>
                    </a:lnTo>
                    <a:lnTo>
                      <a:pt x="419100" y="381000"/>
                    </a:lnTo>
                    <a:lnTo>
                      <a:pt x="431800" y="406400"/>
                    </a:lnTo>
                    <a:lnTo>
                      <a:pt x="431800" y="419100"/>
                    </a:lnTo>
                    <a:lnTo>
                      <a:pt x="406400" y="419100"/>
                    </a:lnTo>
                    <a:lnTo>
                      <a:pt x="406400" y="406400"/>
                    </a:lnTo>
                    <a:lnTo>
                      <a:pt x="381000" y="406400"/>
                    </a:lnTo>
                    <a:lnTo>
                      <a:pt x="381000" y="457200"/>
                    </a:lnTo>
                    <a:lnTo>
                      <a:pt x="355600" y="457200"/>
                    </a:lnTo>
                    <a:lnTo>
                      <a:pt x="355600" y="469900"/>
                    </a:lnTo>
                    <a:lnTo>
                      <a:pt x="330200" y="469900"/>
                    </a:lnTo>
                    <a:lnTo>
                      <a:pt x="330200" y="457200"/>
                    </a:lnTo>
                    <a:lnTo>
                      <a:pt x="317500" y="457200"/>
                    </a:lnTo>
                    <a:lnTo>
                      <a:pt x="317500" y="482600"/>
                    </a:lnTo>
                    <a:lnTo>
                      <a:pt x="304800" y="482600"/>
                    </a:lnTo>
                    <a:lnTo>
                      <a:pt x="304800" y="520700"/>
                    </a:lnTo>
                    <a:lnTo>
                      <a:pt x="292100" y="520700"/>
                    </a:lnTo>
                    <a:lnTo>
                      <a:pt x="292100" y="533400"/>
                    </a:lnTo>
                    <a:lnTo>
                      <a:pt x="304800" y="533400"/>
                    </a:lnTo>
                    <a:lnTo>
                      <a:pt x="304800" y="571500"/>
                    </a:lnTo>
                    <a:lnTo>
                      <a:pt x="292100" y="571500"/>
                    </a:lnTo>
                    <a:lnTo>
                      <a:pt x="292100" y="584200"/>
                    </a:lnTo>
                    <a:lnTo>
                      <a:pt x="266700" y="584200"/>
                    </a:lnTo>
                    <a:lnTo>
                      <a:pt x="266700" y="635000"/>
                    </a:lnTo>
                    <a:lnTo>
                      <a:pt x="254000" y="635000"/>
                    </a:lnTo>
                    <a:lnTo>
                      <a:pt x="254000" y="647700"/>
                    </a:lnTo>
                    <a:lnTo>
                      <a:pt x="241300" y="647700"/>
                    </a:lnTo>
                    <a:lnTo>
                      <a:pt x="241300" y="635000"/>
                    </a:lnTo>
                    <a:lnTo>
                      <a:pt x="228600" y="635000"/>
                    </a:lnTo>
                    <a:lnTo>
                      <a:pt x="228600" y="647700"/>
                    </a:lnTo>
                    <a:lnTo>
                      <a:pt x="203200" y="647700"/>
                    </a:lnTo>
                    <a:lnTo>
                      <a:pt x="203200" y="660400"/>
                    </a:lnTo>
                    <a:lnTo>
                      <a:pt x="177800" y="660400"/>
                    </a:lnTo>
                    <a:lnTo>
                      <a:pt x="177800" y="673100"/>
                    </a:lnTo>
                    <a:lnTo>
                      <a:pt x="165100" y="673100"/>
                    </a:lnTo>
                    <a:lnTo>
                      <a:pt x="165100" y="647700"/>
                    </a:lnTo>
                    <a:lnTo>
                      <a:pt x="152400" y="622300"/>
                    </a:lnTo>
                    <a:lnTo>
                      <a:pt x="152400" y="571500"/>
                    </a:lnTo>
                    <a:lnTo>
                      <a:pt x="139700" y="558800"/>
                    </a:lnTo>
                    <a:lnTo>
                      <a:pt x="139700" y="520700"/>
                    </a:lnTo>
                    <a:lnTo>
                      <a:pt x="127000" y="508000"/>
                    </a:lnTo>
                    <a:lnTo>
                      <a:pt x="127000" y="381000"/>
                    </a:lnTo>
                    <a:lnTo>
                      <a:pt x="114300" y="368300"/>
                    </a:lnTo>
                    <a:lnTo>
                      <a:pt x="76200" y="368300"/>
                    </a:lnTo>
                    <a:lnTo>
                      <a:pt x="76200" y="355600"/>
                    </a:lnTo>
                    <a:lnTo>
                      <a:pt x="88900" y="355600"/>
                    </a:lnTo>
                    <a:lnTo>
                      <a:pt x="88900" y="330200"/>
                    </a:lnTo>
                    <a:lnTo>
                      <a:pt x="76200" y="342900"/>
                    </a:lnTo>
                    <a:lnTo>
                      <a:pt x="38100" y="342900"/>
                    </a:lnTo>
                    <a:lnTo>
                      <a:pt x="38100" y="279400"/>
                    </a:lnTo>
                    <a:lnTo>
                      <a:pt x="25400" y="266700"/>
                    </a:lnTo>
                    <a:lnTo>
                      <a:pt x="38100" y="266700"/>
                    </a:lnTo>
                    <a:lnTo>
                      <a:pt x="38100" y="241300"/>
                    </a:lnTo>
                    <a:lnTo>
                      <a:pt x="25400" y="241300"/>
                    </a:lnTo>
                    <a:lnTo>
                      <a:pt x="25400" y="228600"/>
                    </a:lnTo>
                    <a:lnTo>
                      <a:pt x="38100" y="228600"/>
                    </a:lnTo>
                    <a:lnTo>
                      <a:pt x="38100" y="203200"/>
                    </a:lnTo>
                    <a:lnTo>
                      <a:pt x="25400" y="203200"/>
                    </a:lnTo>
                    <a:lnTo>
                      <a:pt x="25400" y="190500"/>
                    </a:lnTo>
                    <a:lnTo>
                      <a:pt x="12700" y="190500"/>
                    </a:lnTo>
                    <a:lnTo>
                      <a:pt x="12700" y="177800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5" name="1219022"/>
              <p:cNvSpPr/>
              <p:nvPr/>
            </p:nvSpPr>
            <p:spPr>
              <a:xfrm>
                <a:off x="3259525" y="2489488"/>
                <a:ext cx="622299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622301" h="584201">
                    <a:moveTo>
                      <a:pt x="0" y="419100"/>
                    </a:moveTo>
                    <a:lnTo>
                      <a:pt x="0" y="406400"/>
                    </a:lnTo>
                    <a:lnTo>
                      <a:pt x="25400" y="406400"/>
                    </a:lnTo>
                    <a:lnTo>
                      <a:pt x="25400" y="393700"/>
                    </a:lnTo>
                    <a:lnTo>
                      <a:pt x="12700" y="393700"/>
                    </a:lnTo>
                    <a:lnTo>
                      <a:pt x="12700" y="368300"/>
                    </a:lnTo>
                    <a:lnTo>
                      <a:pt x="25400" y="368300"/>
                    </a:lnTo>
                    <a:lnTo>
                      <a:pt x="25400" y="355600"/>
                    </a:lnTo>
                    <a:lnTo>
                      <a:pt x="0" y="355600"/>
                    </a:lnTo>
                    <a:lnTo>
                      <a:pt x="0" y="330200"/>
                    </a:lnTo>
                    <a:lnTo>
                      <a:pt x="12700" y="330200"/>
                    </a:lnTo>
                    <a:lnTo>
                      <a:pt x="127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50800" y="304800"/>
                    </a:lnTo>
                    <a:lnTo>
                      <a:pt x="50800" y="292100"/>
                    </a:lnTo>
                    <a:lnTo>
                      <a:pt x="63500" y="292100"/>
                    </a:lnTo>
                    <a:lnTo>
                      <a:pt x="63500" y="304800"/>
                    </a:lnTo>
                    <a:lnTo>
                      <a:pt x="76200" y="304800"/>
                    </a:lnTo>
                    <a:lnTo>
                      <a:pt x="76200" y="292100"/>
                    </a:lnTo>
                    <a:lnTo>
                      <a:pt x="101600" y="292100"/>
                    </a:lnTo>
                    <a:lnTo>
                      <a:pt x="101600" y="304800"/>
                    </a:lnTo>
                    <a:lnTo>
                      <a:pt x="114300" y="304800"/>
                    </a:lnTo>
                    <a:lnTo>
                      <a:pt x="114300" y="317500"/>
                    </a:lnTo>
                    <a:lnTo>
                      <a:pt x="177800" y="317500"/>
                    </a:lnTo>
                    <a:lnTo>
                      <a:pt x="177800" y="304800"/>
                    </a:lnTo>
                    <a:lnTo>
                      <a:pt x="165100" y="304800"/>
                    </a:lnTo>
                    <a:lnTo>
                      <a:pt x="165100" y="292100"/>
                    </a:lnTo>
                    <a:lnTo>
                      <a:pt x="152400" y="292100"/>
                    </a:lnTo>
                    <a:lnTo>
                      <a:pt x="152400" y="279400"/>
                    </a:lnTo>
                    <a:lnTo>
                      <a:pt x="165100" y="279400"/>
                    </a:lnTo>
                    <a:lnTo>
                      <a:pt x="165100" y="266700"/>
                    </a:lnTo>
                    <a:lnTo>
                      <a:pt x="203200" y="266700"/>
                    </a:lnTo>
                    <a:lnTo>
                      <a:pt x="203200" y="254000"/>
                    </a:lnTo>
                    <a:lnTo>
                      <a:pt x="215900" y="254000"/>
                    </a:lnTo>
                    <a:lnTo>
                      <a:pt x="215900" y="241300"/>
                    </a:lnTo>
                    <a:lnTo>
                      <a:pt x="241300" y="241300"/>
                    </a:lnTo>
                    <a:lnTo>
                      <a:pt x="241300" y="254000"/>
                    </a:lnTo>
                    <a:lnTo>
                      <a:pt x="254000" y="254000"/>
                    </a:lnTo>
                    <a:lnTo>
                      <a:pt x="254000" y="177800"/>
                    </a:lnTo>
                    <a:lnTo>
                      <a:pt x="266700" y="177800"/>
                    </a:lnTo>
                    <a:lnTo>
                      <a:pt x="266700" y="152400"/>
                    </a:lnTo>
                    <a:lnTo>
                      <a:pt x="254000" y="152400"/>
                    </a:lnTo>
                    <a:lnTo>
                      <a:pt x="254000" y="139700"/>
                    </a:lnTo>
                    <a:lnTo>
                      <a:pt x="266700" y="139700"/>
                    </a:lnTo>
                    <a:lnTo>
                      <a:pt x="266700" y="127000"/>
                    </a:lnTo>
                    <a:lnTo>
                      <a:pt x="254000" y="127000"/>
                    </a:lnTo>
                    <a:lnTo>
                      <a:pt x="292100" y="76200"/>
                    </a:lnTo>
                    <a:lnTo>
                      <a:pt x="292100" y="0"/>
                    </a:lnTo>
                    <a:lnTo>
                      <a:pt x="317500" y="0"/>
                    </a:lnTo>
                    <a:lnTo>
                      <a:pt x="317500" y="12700"/>
                    </a:lnTo>
                    <a:lnTo>
                      <a:pt x="330200" y="12700"/>
                    </a:lnTo>
                    <a:lnTo>
                      <a:pt x="330200" y="25400"/>
                    </a:lnTo>
                    <a:lnTo>
                      <a:pt x="342900" y="25400"/>
                    </a:lnTo>
                    <a:lnTo>
                      <a:pt x="342900" y="38100"/>
                    </a:lnTo>
                    <a:lnTo>
                      <a:pt x="368300" y="38100"/>
                    </a:lnTo>
                    <a:lnTo>
                      <a:pt x="368300" y="50800"/>
                    </a:lnTo>
                    <a:lnTo>
                      <a:pt x="419100" y="50800"/>
                    </a:lnTo>
                    <a:lnTo>
                      <a:pt x="419100" y="63500"/>
                    </a:lnTo>
                    <a:lnTo>
                      <a:pt x="431800" y="63500"/>
                    </a:lnTo>
                    <a:lnTo>
                      <a:pt x="431800" y="76200"/>
                    </a:lnTo>
                    <a:lnTo>
                      <a:pt x="444500" y="76200"/>
                    </a:lnTo>
                    <a:lnTo>
                      <a:pt x="444500" y="88900"/>
                    </a:lnTo>
                    <a:lnTo>
                      <a:pt x="469900" y="88900"/>
                    </a:lnTo>
                    <a:lnTo>
                      <a:pt x="469900" y="101600"/>
                    </a:lnTo>
                    <a:lnTo>
                      <a:pt x="495300" y="101600"/>
                    </a:lnTo>
                    <a:lnTo>
                      <a:pt x="495300" y="127000"/>
                    </a:lnTo>
                    <a:lnTo>
                      <a:pt x="533400" y="127000"/>
                    </a:lnTo>
                    <a:lnTo>
                      <a:pt x="533400" y="139700"/>
                    </a:lnTo>
                    <a:lnTo>
                      <a:pt x="558800" y="139700"/>
                    </a:lnTo>
                    <a:lnTo>
                      <a:pt x="558800" y="127000"/>
                    </a:lnTo>
                    <a:lnTo>
                      <a:pt x="609600" y="127000"/>
                    </a:lnTo>
                    <a:lnTo>
                      <a:pt x="609600" y="152400"/>
                    </a:lnTo>
                    <a:lnTo>
                      <a:pt x="596900" y="152400"/>
                    </a:lnTo>
                    <a:lnTo>
                      <a:pt x="596900" y="165100"/>
                    </a:lnTo>
                    <a:lnTo>
                      <a:pt x="622300" y="165100"/>
                    </a:lnTo>
                    <a:lnTo>
                      <a:pt x="622300" y="190500"/>
                    </a:lnTo>
                    <a:lnTo>
                      <a:pt x="609600" y="190500"/>
                    </a:lnTo>
                    <a:lnTo>
                      <a:pt x="596900" y="203200"/>
                    </a:lnTo>
                    <a:lnTo>
                      <a:pt x="596900" y="215900"/>
                    </a:lnTo>
                    <a:lnTo>
                      <a:pt x="584200" y="215900"/>
                    </a:lnTo>
                    <a:lnTo>
                      <a:pt x="596900" y="228600"/>
                    </a:lnTo>
                    <a:lnTo>
                      <a:pt x="596900" y="254000"/>
                    </a:lnTo>
                    <a:lnTo>
                      <a:pt x="609600" y="254000"/>
                    </a:lnTo>
                    <a:lnTo>
                      <a:pt x="609600" y="279400"/>
                    </a:lnTo>
                    <a:lnTo>
                      <a:pt x="596900" y="279400"/>
                    </a:lnTo>
                    <a:lnTo>
                      <a:pt x="596900" y="292100"/>
                    </a:lnTo>
                    <a:lnTo>
                      <a:pt x="571500" y="292100"/>
                    </a:lnTo>
                    <a:lnTo>
                      <a:pt x="571500" y="304800"/>
                    </a:lnTo>
                    <a:lnTo>
                      <a:pt x="596900" y="304800"/>
                    </a:lnTo>
                    <a:lnTo>
                      <a:pt x="596900" y="292100"/>
                    </a:lnTo>
                    <a:lnTo>
                      <a:pt x="609600" y="292100"/>
                    </a:lnTo>
                    <a:lnTo>
                      <a:pt x="609600" y="304800"/>
                    </a:lnTo>
                    <a:lnTo>
                      <a:pt x="596900" y="304800"/>
                    </a:lnTo>
                    <a:lnTo>
                      <a:pt x="596900" y="355600"/>
                    </a:lnTo>
                    <a:lnTo>
                      <a:pt x="571500" y="355600"/>
                    </a:lnTo>
                    <a:lnTo>
                      <a:pt x="571500" y="368300"/>
                    </a:lnTo>
                    <a:lnTo>
                      <a:pt x="558800" y="368300"/>
                    </a:lnTo>
                    <a:lnTo>
                      <a:pt x="558800" y="381000"/>
                    </a:lnTo>
                    <a:lnTo>
                      <a:pt x="546100" y="381000"/>
                    </a:lnTo>
                    <a:lnTo>
                      <a:pt x="546100" y="393700"/>
                    </a:lnTo>
                    <a:lnTo>
                      <a:pt x="533400" y="393700"/>
                    </a:lnTo>
                    <a:lnTo>
                      <a:pt x="533400" y="431800"/>
                    </a:lnTo>
                    <a:lnTo>
                      <a:pt x="546100" y="431800"/>
                    </a:lnTo>
                    <a:lnTo>
                      <a:pt x="546100" y="444500"/>
                    </a:lnTo>
                    <a:lnTo>
                      <a:pt x="495300" y="444500"/>
                    </a:lnTo>
                    <a:lnTo>
                      <a:pt x="495300" y="457200"/>
                    </a:lnTo>
                    <a:lnTo>
                      <a:pt x="482600" y="457200"/>
                    </a:lnTo>
                    <a:lnTo>
                      <a:pt x="482600" y="469900"/>
                    </a:lnTo>
                    <a:lnTo>
                      <a:pt x="469900" y="469900"/>
                    </a:lnTo>
                    <a:lnTo>
                      <a:pt x="469900" y="495300"/>
                    </a:lnTo>
                    <a:lnTo>
                      <a:pt x="457200" y="495300"/>
                    </a:lnTo>
                    <a:lnTo>
                      <a:pt x="457200" y="508000"/>
                    </a:lnTo>
                    <a:lnTo>
                      <a:pt x="469900" y="520700"/>
                    </a:lnTo>
                    <a:lnTo>
                      <a:pt x="457200" y="533400"/>
                    </a:lnTo>
                    <a:lnTo>
                      <a:pt x="457200" y="558800"/>
                    </a:lnTo>
                    <a:lnTo>
                      <a:pt x="444500" y="558800"/>
                    </a:lnTo>
                    <a:lnTo>
                      <a:pt x="444500" y="571500"/>
                    </a:lnTo>
                    <a:lnTo>
                      <a:pt x="431800" y="571500"/>
                    </a:lnTo>
                    <a:lnTo>
                      <a:pt x="431800" y="584200"/>
                    </a:lnTo>
                    <a:lnTo>
                      <a:pt x="393700" y="584200"/>
                    </a:lnTo>
                    <a:lnTo>
                      <a:pt x="393700" y="571500"/>
                    </a:lnTo>
                    <a:lnTo>
                      <a:pt x="381000" y="571500"/>
                    </a:lnTo>
                    <a:lnTo>
                      <a:pt x="381000" y="584200"/>
                    </a:lnTo>
                    <a:lnTo>
                      <a:pt x="342900" y="584200"/>
                    </a:lnTo>
                    <a:lnTo>
                      <a:pt x="342900" y="571500"/>
                    </a:lnTo>
                    <a:lnTo>
                      <a:pt x="330200" y="558800"/>
                    </a:lnTo>
                    <a:lnTo>
                      <a:pt x="330200" y="571500"/>
                    </a:lnTo>
                    <a:lnTo>
                      <a:pt x="279400" y="571500"/>
                    </a:lnTo>
                    <a:lnTo>
                      <a:pt x="279400" y="546100"/>
                    </a:lnTo>
                    <a:lnTo>
                      <a:pt x="254000" y="546100"/>
                    </a:lnTo>
                    <a:lnTo>
                      <a:pt x="254000" y="533400"/>
                    </a:lnTo>
                    <a:lnTo>
                      <a:pt x="266700" y="533400"/>
                    </a:lnTo>
                    <a:lnTo>
                      <a:pt x="266700" y="520700"/>
                    </a:lnTo>
                    <a:lnTo>
                      <a:pt x="215900" y="520700"/>
                    </a:lnTo>
                    <a:lnTo>
                      <a:pt x="215900" y="533400"/>
                    </a:lnTo>
                    <a:lnTo>
                      <a:pt x="203200" y="533400"/>
                    </a:lnTo>
                    <a:lnTo>
                      <a:pt x="203200" y="482600"/>
                    </a:lnTo>
                    <a:lnTo>
                      <a:pt x="215900" y="482600"/>
                    </a:lnTo>
                    <a:lnTo>
                      <a:pt x="215900" y="469900"/>
                    </a:lnTo>
                    <a:lnTo>
                      <a:pt x="190500" y="457200"/>
                    </a:lnTo>
                    <a:lnTo>
                      <a:pt x="177800" y="457200"/>
                    </a:lnTo>
                    <a:lnTo>
                      <a:pt x="177800" y="444500"/>
                    </a:lnTo>
                    <a:lnTo>
                      <a:pt x="165100" y="444500"/>
                    </a:lnTo>
                    <a:lnTo>
                      <a:pt x="152400" y="457200"/>
                    </a:lnTo>
                    <a:lnTo>
                      <a:pt x="152400" y="469900"/>
                    </a:lnTo>
                    <a:lnTo>
                      <a:pt x="101600" y="469900"/>
                    </a:lnTo>
                    <a:lnTo>
                      <a:pt x="101600" y="482600"/>
                    </a:lnTo>
                    <a:lnTo>
                      <a:pt x="88900" y="469900"/>
                    </a:lnTo>
                    <a:lnTo>
                      <a:pt x="76200" y="469900"/>
                    </a:lnTo>
                    <a:lnTo>
                      <a:pt x="76200" y="482600"/>
                    </a:lnTo>
                    <a:lnTo>
                      <a:pt x="50800" y="482600"/>
                    </a:lnTo>
                    <a:lnTo>
                      <a:pt x="50800" y="469900"/>
                    </a:lnTo>
                    <a:lnTo>
                      <a:pt x="38100" y="469900"/>
                    </a:lnTo>
                    <a:lnTo>
                      <a:pt x="38100" y="457200"/>
                    </a:lnTo>
                    <a:lnTo>
                      <a:pt x="25400" y="457200"/>
                    </a:lnTo>
                    <a:lnTo>
                      <a:pt x="25400" y="4318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6" name="1202052"/>
              <p:cNvSpPr/>
              <p:nvPr/>
            </p:nvSpPr>
            <p:spPr>
              <a:xfrm>
                <a:off x="4605721" y="2743518"/>
                <a:ext cx="444500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368301">
                    <a:moveTo>
                      <a:pt x="0" y="228600"/>
                    </a:moveTo>
                    <a:lnTo>
                      <a:pt x="0" y="215900"/>
                    </a:lnTo>
                    <a:lnTo>
                      <a:pt x="12700" y="215900"/>
                    </a:lnTo>
                    <a:lnTo>
                      <a:pt x="12700" y="190500"/>
                    </a:lnTo>
                    <a:lnTo>
                      <a:pt x="25400" y="190500"/>
                    </a:lnTo>
                    <a:lnTo>
                      <a:pt x="25400" y="177800"/>
                    </a:lnTo>
                    <a:lnTo>
                      <a:pt x="38100" y="177800"/>
                    </a:lnTo>
                    <a:lnTo>
                      <a:pt x="38100" y="1270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38100" y="101600"/>
                    </a:lnTo>
                    <a:lnTo>
                      <a:pt x="38100" y="76200"/>
                    </a:lnTo>
                    <a:lnTo>
                      <a:pt x="50800" y="76200"/>
                    </a:lnTo>
                    <a:lnTo>
                      <a:pt x="50800" y="63500"/>
                    </a:lnTo>
                    <a:lnTo>
                      <a:pt x="63500" y="63500"/>
                    </a:lnTo>
                    <a:lnTo>
                      <a:pt x="63500" y="50800"/>
                    </a:lnTo>
                    <a:lnTo>
                      <a:pt x="88900" y="50800"/>
                    </a:lnTo>
                    <a:lnTo>
                      <a:pt x="88900" y="25400"/>
                    </a:lnTo>
                    <a:lnTo>
                      <a:pt x="101600" y="38100"/>
                    </a:lnTo>
                    <a:lnTo>
                      <a:pt x="114300" y="38100"/>
                    </a:lnTo>
                    <a:lnTo>
                      <a:pt x="114300" y="25400"/>
                    </a:lnTo>
                    <a:lnTo>
                      <a:pt x="101600" y="25400"/>
                    </a:lnTo>
                    <a:lnTo>
                      <a:pt x="101600" y="1270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215900" y="0"/>
                    </a:lnTo>
                    <a:lnTo>
                      <a:pt x="215900" y="12700"/>
                    </a:lnTo>
                    <a:lnTo>
                      <a:pt x="266700" y="12700"/>
                    </a:lnTo>
                    <a:lnTo>
                      <a:pt x="266700" y="0"/>
                    </a:lnTo>
                    <a:lnTo>
                      <a:pt x="292100" y="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38100"/>
                    </a:lnTo>
                    <a:lnTo>
                      <a:pt x="330200" y="63500"/>
                    </a:lnTo>
                    <a:lnTo>
                      <a:pt x="330200" y="101600"/>
                    </a:lnTo>
                    <a:lnTo>
                      <a:pt x="342900" y="101600"/>
                    </a:lnTo>
                    <a:lnTo>
                      <a:pt x="342900" y="114300"/>
                    </a:lnTo>
                    <a:lnTo>
                      <a:pt x="368300" y="114300"/>
                    </a:lnTo>
                    <a:lnTo>
                      <a:pt x="368300" y="127000"/>
                    </a:lnTo>
                    <a:lnTo>
                      <a:pt x="381000" y="127000"/>
                    </a:lnTo>
                    <a:lnTo>
                      <a:pt x="381000" y="139700"/>
                    </a:lnTo>
                    <a:lnTo>
                      <a:pt x="444500" y="139700"/>
                    </a:lnTo>
                    <a:lnTo>
                      <a:pt x="444500" y="152400"/>
                    </a:lnTo>
                    <a:lnTo>
                      <a:pt x="431800" y="152400"/>
                    </a:lnTo>
                    <a:lnTo>
                      <a:pt x="431800" y="165100"/>
                    </a:lnTo>
                    <a:lnTo>
                      <a:pt x="419100" y="165100"/>
                    </a:lnTo>
                    <a:lnTo>
                      <a:pt x="419100" y="190500"/>
                    </a:lnTo>
                    <a:lnTo>
                      <a:pt x="393700" y="190500"/>
                    </a:lnTo>
                    <a:lnTo>
                      <a:pt x="393700" y="203200"/>
                    </a:lnTo>
                    <a:lnTo>
                      <a:pt x="381000" y="203200"/>
                    </a:lnTo>
                    <a:lnTo>
                      <a:pt x="381000" y="215900"/>
                    </a:lnTo>
                    <a:lnTo>
                      <a:pt x="368300" y="215900"/>
                    </a:lnTo>
                    <a:lnTo>
                      <a:pt x="368300" y="228600"/>
                    </a:lnTo>
                    <a:lnTo>
                      <a:pt x="355600" y="228600"/>
                    </a:lnTo>
                    <a:lnTo>
                      <a:pt x="355600" y="254000"/>
                    </a:lnTo>
                    <a:lnTo>
                      <a:pt x="381000" y="254000"/>
                    </a:lnTo>
                    <a:lnTo>
                      <a:pt x="381000" y="266700"/>
                    </a:lnTo>
                    <a:lnTo>
                      <a:pt x="393700" y="266700"/>
                    </a:lnTo>
                    <a:lnTo>
                      <a:pt x="393700" y="292100"/>
                    </a:lnTo>
                    <a:lnTo>
                      <a:pt x="381000" y="292100"/>
                    </a:lnTo>
                    <a:lnTo>
                      <a:pt x="381000" y="279400"/>
                    </a:lnTo>
                    <a:lnTo>
                      <a:pt x="368300" y="279400"/>
                    </a:lnTo>
                    <a:lnTo>
                      <a:pt x="381000" y="292100"/>
                    </a:lnTo>
                    <a:lnTo>
                      <a:pt x="368300" y="292100"/>
                    </a:lnTo>
                    <a:lnTo>
                      <a:pt x="368300" y="279400"/>
                    </a:lnTo>
                    <a:lnTo>
                      <a:pt x="330200" y="279400"/>
                    </a:lnTo>
                    <a:lnTo>
                      <a:pt x="330200" y="292100"/>
                    </a:lnTo>
                    <a:lnTo>
                      <a:pt x="304800" y="292100"/>
                    </a:lnTo>
                    <a:lnTo>
                      <a:pt x="304800" y="304800"/>
                    </a:lnTo>
                    <a:lnTo>
                      <a:pt x="241300" y="304800"/>
                    </a:lnTo>
                    <a:lnTo>
                      <a:pt x="241300" y="292100"/>
                    </a:lnTo>
                    <a:lnTo>
                      <a:pt x="228600" y="292100"/>
                    </a:lnTo>
                    <a:lnTo>
                      <a:pt x="228600" y="279400"/>
                    </a:lnTo>
                    <a:lnTo>
                      <a:pt x="203200" y="279400"/>
                    </a:lnTo>
                    <a:lnTo>
                      <a:pt x="203200" y="292100"/>
                    </a:lnTo>
                    <a:lnTo>
                      <a:pt x="177800" y="292100"/>
                    </a:lnTo>
                    <a:lnTo>
                      <a:pt x="177800" y="304800"/>
                    </a:lnTo>
                    <a:lnTo>
                      <a:pt x="152400" y="304800"/>
                    </a:lnTo>
                    <a:lnTo>
                      <a:pt x="152400" y="317500"/>
                    </a:lnTo>
                    <a:lnTo>
                      <a:pt x="139700" y="317500"/>
                    </a:lnTo>
                    <a:lnTo>
                      <a:pt x="139700" y="330200"/>
                    </a:lnTo>
                    <a:lnTo>
                      <a:pt x="127000" y="330200"/>
                    </a:lnTo>
                    <a:lnTo>
                      <a:pt x="127000" y="342900"/>
                    </a:lnTo>
                    <a:lnTo>
                      <a:pt x="114300" y="342900"/>
                    </a:lnTo>
                    <a:lnTo>
                      <a:pt x="114300" y="355600"/>
                    </a:lnTo>
                    <a:lnTo>
                      <a:pt x="76200" y="355600"/>
                    </a:lnTo>
                    <a:lnTo>
                      <a:pt x="76200" y="368300"/>
                    </a:lnTo>
                    <a:lnTo>
                      <a:pt x="63500" y="355600"/>
                    </a:lnTo>
                    <a:lnTo>
                      <a:pt x="63500" y="342900"/>
                    </a:lnTo>
                    <a:lnTo>
                      <a:pt x="38100" y="3429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25400" y="279400"/>
                    </a:lnTo>
                    <a:lnTo>
                      <a:pt x="12700" y="2794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7" name="1208022"/>
              <p:cNvGrpSpPr/>
              <p:nvPr/>
            </p:nvGrpSpPr>
            <p:grpSpPr>
              <a:xfrm>
                <a:off x="2370541" y="571544"/>
                <a:ext cx="596901" cy="660453"/>
                <a:chOff x="2370529" y="571566"/>
                <a:chExt cx="596901" cy="660401"/>
              </a:xfrm>
            </p:grpSpPr>
            <p:sp>
              <p:nvSpPr>
                <p:cNvPr id="1221" name="Dowolny kształt 1220"/>
                <p:cNvSpPr/>
                <p:nvPr/>
              </p:nvSpPr>
              <p:spPr>
                <a:xfrm>
                  <a:off x="2522929" y="571566"/>
                  <a:ext cx="25401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12701">
                      <a:moveTo>
                        <a:pt x="0" y="12700"/>
                      </a:moveTo>
                      <a:lnTo>
                        <a:pt x="12700" y="12700"/>
                      </a:lnTo>
                      <a:lnTo>
                        <a:pt x="12700" y="0"/>
                      </a:lnTo>
                      <a:lnTo>
                        <a:pt x="25400" y="0"/>
                      </a:lnTo>
                      <a:lnTo>
                        <a:pt x="25400" y="127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2" name="Dowolny kształt 1221"/>
                <p:cNvSpPr/>
                <p:nvPr/>
              </p:nvSpPr>
              <p:spPr>
                <a:xfrm>
                  <a:off x="2370529" y="584266"/>
                  <a:ext cx="596901" cy="647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6901" h="647701">
                      <a:moveTo>
                        <a:pt x="0" y="330200"/>
                      </a:moveTo>
                      <a:lnTo>
                        <a:pt x="0" y="304800"/>
                      </a:lnTo>
                      <a:lnTo>
                        <a:pt x="12700" y="304800"/>
                      </a:lnTo>
                      <a:lnTo>
                        <a:pt x="12700" y="241300"/>
                      </a:lnTo>
                      <a:lnTo>
                        <a:pt x="25400" y="241300"/>
                      </a:lnTo>
                      <a:lnTo>
                        <a:pt x="25400" y="215900"/>
                      </a:lnTo>
                      <a:lnTo>
                        <a:pt x="38100" y="215900"/>
                      </a:lnTo>
                      <a:lnTo>
                        <a:pt x="38100" y="203200"/>
                      </a:lnTo>
                      <a:lnTo>
                        <a:pt x="50800" y="203200"/>
                      </a:lnTo>
                      <a:lnTo>
                        <a:pt x="50800" y="177800"/>
                      </a:lnTo>
                      <a:lnTo>
                        <a:pt x="63500" y="177800"/>
                      </a:lnTo>
                      <a:lnTo>
                        <a:pt x="63500" y="165100"/>
                      </a:lnTo>
                      <a:lnTo>
                        <a:pt x="76200" y="165100"/>
                      </a:lnTo>
                      <a:lnTo>
                        <a:pt x="76200" y="152400"/>
                      </a:lnTo>
                      <a:lnTo>
                        <a:pt x="88900" y="152400"/>
                      </a:lnTo>
                      <a:lnTo>
                        <a:pt x="88900" y="127000"/>
                      </a:lnTo>
                      <a:lnTo>
                        <a:pt x="63500" y="127000"/>
                      </a:lnTo>
                      <a:lnTo>
                        <a:pt x="63500" y="101600"/>
                      </a:lnTo>
                      <a:lnTo>
                        <a:pt x="76200" y="101600"/>
                      </a:lnTo>
                      <a:lnTo>
                        <a:pt x="76200" y="25400"/>
                      </a:lnTo>
                      <a:lnTo>
                        <a:pt x="88900" y="25400"/>
                      </a:lnTo>
                      <a:lnTo>
                        <a:pt x="88900" y="12700"/>
                      </a:lnTo>
                      <a:lnTo>
                        <a:pt x="114300" y="12700"/>
                      </a:lnTo>
                      <a:lnTo>
                        <a:pt x="114300" y="25400"/>
                      </a:lnTo>
                      <a:lnTo>
                        <a:pt x="127000" y="25400"/>
                      </a:lnTo>
                      <a:lnTo>
                        <a:pt x="139700" y="12700"/>
                      </a:lnTo>
                      <a:lnTo>
                        <a:pt x="190500" y="12700"/>
                      </a:lnTo>
                      <a:lnTo>
                        <a:pt x="203200" y="0"/>
                      </a:lnTo>
                      <a:lnTo>
                        <a:pt x="203200" y="25400"/>
                      </a:lnTo>
                      <a:lnTo>
                        <a:pt x="215900" y="25400"/>
                      </a:lnTo>
                      <a:lnTo>
                        <a:pt x="215900" y="38100"/>
                      </a:lnTo>
                      <a:lnTo>
                        <a:pt x="228600" y="38100"/>
                      </a:lnTo>
                      <a:lnTo>
                        <a:pt x="228600" y="50800"/>
                      </a:lnTo>
                      <a:lnTo>
                        <a:pt x="215900" y="50800"/>
                      </a:lnTo>
                      <a:lnTo>
                        <a:pt x="215900" y="88900"/>
                      </a:lnTo>
                      <a:lnTo>
                        <a:pt x="254000" y="88900"/>
                      </a:lnTo>
                      <a:lnTo>
                        <a:pt x="254000" y="101600"/>
                      </a:lnTo>
                      <a:lnTo>
                        <a:pt x="279400" y="101600"/>
                      </a:lnTo>
                      <a:lnTo>
                        <a:pt x="279400" y="139700"/>
                      </a:lnTo>
                      <a:lnTo>
                        <a:pt x="292100" y="139700"/>
                      </a:lnTo>
                      <a:lnTo>
                        <a:pt x="292100" y="165100"/>
                      </a:lnTo>
                      <a:lnTo>
                        <a:pt x="279400" y="165100"/>
                      </a:lnTo>
                      <a:lnTo>
                        <a:pt x="279400" y="190500"/>
                      </a:lnTo>
                      <a:lnTo>
                        <a:pt x="342900" y="190500"/>
                      </a:lnTo>
                      <a:lnTo>
                        <a:pt x="342900" y="215900"/>
                      </a:lnTo>
                      <a:lnTo>
                        <a:pt x="368300" y="215900"/>
                      </a:lnTo>
                      <a:lnTo>
                        <a:pt x="368300" y="228600"/>
                      </a:lnTo>
                      <a:lnTo>
                        <a:pt x="444500" y="228600"/>
                      </a:lnTo>
                      <a:lnTo>
                        <a:pt x="431800" y="241300"/>
                      </a:lnTo>
                      <a:lnTo>
                        <a:pt x="431800" y="254000"/>
                      </a:lnTo>
                      <a:lnTo>
                        <a:pt x="444500" y="254000"/>
                      </a:lnTo>
                      <a:lnTo>
                        <a:pt x="431800" y="266700"/>
                      </a:lnTo>
                      <a:lnTo>
                        <a:pt x="444500" y="266700"/>
                      </a:lnTo>
                      <a:lnTo>
                        <a:pt x="444500" y="279400"/>
                      </a:lnTo>
                      <a:lnTo>
                        <a:pt x="457200" y="279400"/>
                      </a:lnTo>
                      <a:lnTo>
                        <a:pt x="457200" y="292100"/>
                      </a:lnTo>
                      <a:lnTo>
                        <a:pt x="469900" y="292100"/>
                      </a:lnTo>
                      <a:lnTo>
                        <a:pt x="457200" y="304800"/>
                      </a:lnTo>
                      <a:lnTo>
                        <a:pt x="431800" y="304800"/>
                      </a:lnTo>
                      <a:lnTo>
                        <a:pt x="444500" y="393700"/>
                      </a:lnTo>
                      <a:lnTo>
                        <a:pt x="444500" y="406400"/>
                      </a:lnTo>
                      <a:lnTo>
                        <a:pt x="457200" y="406400"/>
                      </a:lnTo>
                      <a:lnTo>
                        <a:pt x="457200" y="393700"/>
                      </a:lnTo>
                      <a:lnTo>
                        <a:pt x="508000" y="393700"/>
                      </a:lnTo>
                      <a:lnTo>
                        <a:pt x="508000" y="406400"/>
                      </a:lnTo>
                      <a:lnTo>
                        <a:pt x="546100" y="406400"/>
                      </a:lnTo>
                      <a:lnTo>
                        <a:pt x="546100" y="457200"/>
                      </a:lnTo>
                      <a:lnTo>
                        <a:pt x="584200" y="457200"/>
                      </a:lnTo>
                      <a:lnTo>
                        <a:pt x="584200" y="469900"/>
                      </a:lnTo>
                      <a:lnTo>
                        <a:pt x="596900" y="469900"/>
                      </a:lnTo>
                      <a:lnTo>
                        <a:pt x="596900" y="482600"/>
                      </a:lnTo>
                      <a:lnTo>
                        <a:pt x="584200" y="482600"/>
                      </a:lnTo>
                      <a:lnTo>
                        <a:pt x="584200" y="508000"/>
                      </a:lnTo>
                      <a:lnTo>
                        <a:pt x="558800" y="508000"/>
                      </a:lnTo>
                      <a:lnTo>
                        <a:pt x="558800" y="520700"/>
                      </a:lnTo>
                      <a:lnTo>
                        <a:pt x="533400" y="520700"/>
                      </a:lnTo>
                      <a:lnTo>
                        <a:pt x="533400" y="533400"/>
                      </a:lnTo>
                      <a:lnTo>
                        <a:pt x="520700" y="533400"/>
                      </a:lnTo>
                      <a:lnTo>
                        <a:pt x="520700" y="546100"/>
                      </a:lnTo>
                      <a:lnTo>
                        <a:pt x="495300" y="546100"/>
                      </a:lnTo>
                      <a:lnTo>
                        <a:pt x="495300" y="533400"/>
                      </a:lnTo>
                      <a:lnTo>
                        <a:pt x="431800" y="533400"/>
                      </a:lnTo>
                      <a:lnTo>
                        <a:pt x="431800" y="546100"/>
                      </a:lnTo>
                      <a:lnTo>
                        <a:pt x="419100" y="546100"/>
                      </a:lnTo>
                      <a:lnTo>
                        <a:pt x="406400" y="533400"/>
                      </a:lnTo>
                      <a:lnTo>
                        <a:pt x="368300" y="533400"/>
                      </a:lnTo>
                      <a:lnTo>
                        <a:pt x="368300" y="546100"/>
                      </a:lnTo>
                      <a:lnTo>
                        <a:pt x="355600" y="546100"/>
                      </a:lnTo>
                      <a:lnTo>
                        <a:pt x="355600" y="609600"/>
                      </a:lnTo>
                      <a:lnTo>
                        <a:pt x="342900" y="609600"/>
                      </a:lnTo>
                      <a:lnTo>
                        <a:pt x="342900" y="622300"/>
                      </a:lnTo>
                      <a:lnTo>
                        <a:pt x="317500" y="622300"/>
                      </a:lnTo>
                      <a:lnTo>
                        <a:pt x="317500" y="635000"/>
                      </a:lnTo>
                      <a:lnTo>
                        <a:pt x="304800" y="635000"/>
                      </a:lnTo>
                      <a:lnTo>
                        <a:pt x="304800" y="647700"/>
                      </a:lnTo>
                      <a:lnTo>
                        <a:pt x="292100" y="647700"/>
                      </a:lnTo>
                      <a:lnTo>
                        <a:pt x="292100" y="609600"/>
                      </a:lnTo>
                      <a:lnTo>
                        <a:pt x="304800" y="596900"/>
                      </a:lnTo>
                      <a:lnTo>
                        <a:pt x="317500" y="596900"/>
                      </a:lnTo>
                      <a:lnTo>
                        <a:pt x="317500" y="584200"/>
                      </a:lnTo>
                      <a:lnTo>
                        <a:pt x="330200" y="584200"/>
                      </a:lnTo>
                      <a:lnTo>
                        <a:pt x="330200" y="571500"/>
                      </a:lnTo>
                      <a:lnTo>
                        <a:pt x="304800" y="571500"/>
                      </a:lnTo>
                      <a:lnTo>
                        <a:pt x="304800" y="558800"/>
                      </a:lnTo>
                      <a:lnTo>
                        <a:pt x="279400" y="558800"/>
                      </a:lnTo>
                      <a:lnTo>
                        <a:pt x="279400" y="546100"/>
                      </a:lnTo>
                      <a:lnTo>
                        <a:pt x="266700" y="546100"/>
                      </a:lnTo>
                      <a:lnTo>
                        <a:pt x="266700" y="558800"/>
                      </a:lnTo>
                      <a:lnTo>
                        <a:pt x="254000" y="558800"/>
                      </a:lnTo>
                      <a:lnTo>
                        <a:pt x="254000" y="571500"/>
                      </a:lnTo>
                      <a:lnTo>
                        <a:pt x="228600" y="571500"/>
                      </a:lnTo>
                      <a:lnTo>
                        <a:pt x="228600" y="520700"/>
                      </a:lnTo>
                      <a:lnTo>
                        <a:pt x="241300" y="520700"/>
                      </a:lnTo>
                      <a:lnTo>
                        <a:pt x="241300" y="508000"/>
                      </a:lnTo>
                      <a:lnTo>
                        <a:pt x="254000" y="508000"/>
                      </a:lnTo>
                      <a:lnTo>
                        <a:pt x="254000" y="495300"/>
                      </a:lnTo>
                      <a:lnTo>
                        <a:pt x="266700" y="495300"/>
                      </a:lnTo>
                      <a:lnTo>
                        <a:pt x="279400" y="482600"/>
                      </a:lnTo>
                      <a:lnTo>
                        <a:pt x="279400" y="469900"/>
                      </a:lnTo>
                      <a:lnTo>
                        <a:pt x="292100" y="469900"/>
                      </a:lnTo>
                      <a:lnTo>
                        <a:pt x="292100" y="457200"/>
                      </a:lnTo>
                      <a:lnTo>
                        <a:pt x="279400" y="457200"/>
                      </a:lnTo>
                      <a:lnTo>
                        <a:pt x="279400" y="444500"/>
                      </a:lnTo>
                      <a:lnTo>
                        <a:pt x="266700" y="444500"/>
                      </a:lnTo>
                      <a:lnTo>
                        <a:pt x="266700" y="431800"/>
                      </a:lnTo>
                      <a:lnTo>
                        <a:pt x="241300" y="431800"/>
                      </a:lnTo>
                      <a:lnTo>
                        <a:pt x="241300" y="419100"/>
                      </a:lnTo>
                      <a:lnTo>
                        <a:pt x="215900" y="419100"/>
                      </a:lnTo>
                      <a:lnTo>
                        <a:pt x="215900" y="406400"/>
                      </a:lnTo>
                      <a:lnTo>
                        <a:pt x="190500" y="406400"/>
                      </a:lnTo>
                      <a:lnTo>
                        <a:pt x="190500" y="419100"/>
                      </a:lnTo>
                      <a:lnTo>
                        <a:pt x="177800" y="419100"/>
                      </a:lnTo>
                      <a:lnTo>
                        <a:pt x="177800" y="406400"/>
                      </a:lnTo>
                      <a:lnTo>
                        <a:pt x="152400" y="406400"/>
                      </a:lnTo>
                      <a:lnTo>
                        <a:pt x="152400" y="393700"/>
                      </a:lnTo>
                      <a:lnTo>
                        <a:pt x="139700" y="393700"/>
                      </a:lnTo>
                      <a:lnTo>
                        <a:pt x="127000" y="381000"/>
                      </a:lnTo>
                      <a:lnTo>
                        <a:pt x="76200" y="381000"/>
                      </a:lnTo>
                      <a:lnTo>
                        <a:pt x="76200" y="368300"/>
                      </a:lnTo>
                      <a:lnTo>
                        <a:pt x="50800" y="368300"/>
                      </a:lnTo>
                      <a:lnTo>
                        <a:pt x="50800" y="342900"/>
                      </a:lnTo>
                      <a:lnTo>
                        <a:pt x="25400" y="342900"/>
                      </a:lnTo>
                      <a:lnTo>
                        <a:pt x="25400" y="330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8" name="1205011"/>
              <p:cNvSpPr/>
              <p:nvPr/>
            </p:nvSpPr>
            <p:spPr>
              <a:xfrm>
                <a:off x="6358313" y="3797741"/>
                <a:ext cx="279400" cy="292135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292101">
                    <a:moveTo>
                      <a:pt x="0" y="152400"/>
                    </a:moveTo>
                    <a:lnTo>
                      <a:pt x="76200" y="152400"/>
                    </a:lnTo>
                    <a:lnTo>
                      <a:pt x="76200" y="127000"/>
                    </a:lnTo>
                    <a:lnTo>
                      <a:pt x="63500" y="127000"/>
                    </a:lnTo>
                    <a:lnTo>
                      <a:pt x="63500" y="114300"/>
                    </a:lnTo>
                    <a:lnTo>
                      <a:pt x="101600" y="114300"/>
                    </a:lnTo>
                    <a:lnTo>
                      <a:pt x="101600" y="76200"/>
                    </a:lnTo>
                    <a:lnTo>
                      <a:pt x="88900" y="76200"/>
                    </a:lnTo>
                    <a:lnTo>
                      <a:pt x="88900" y="50800"/>
                    </a:lnTo>
                    <a:lnTo>
                      <a:pt x="63500" y="50800"/>
                    </a:lnTo>
                    <a:lnTo>
                      <a:pt x="63500" y="25400"/>
                    </a:lnTo>
                    <a:lnTo>
                      <a:pt x="127000" y="25400"/>
                    </a:lnTo>
                    <a:lnTo>
                      <a:pt x="127000" y="38100"/>
                    </a:lnTo>
                    <a:lnTo>
                      <a:pt x="177800" y="38100"/>
                    </a:lnTo>
                    <a:lnTo>
                      <a:pt x="177800" y="50800"/>
                    </a:lnTo>
                    <a:lnTo>
                      <a:pt x="203200" y="50800"/>
                    </a:lnTo>
                    <a:lnTo>
                      <a:pt x="203200" y="12700"/>
                    </a:lnTo>
                    <a:lnTo>
                      <a:pt x="215900" y="12700"/>
                    </a:lnTo>
                    <a:lnTo>
                      <a:pt x="215900" y="0"/>
                    </a:lnTo>
                    <a:lnTo>
                      <a:pt x="254000" y="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12700"/>
                    </a:lnTo>
                    <a:lnTo>
                      <a:pt x="279400" y="12700"/>
                    </a:lnTo>
                    <a:lnTo>
                      <a:pt x="279400" y="38100"/>
                    </a:lnTo>
                    <a:lnTo>
                      <a:pt x="266700" y="38100"/>
                    </a:lnTo>
                    <a:lnTo>
                      <a:pt x="266700" y="50800"/>
                    </a:lnTo>
                    <a:lnTo>
                      <a:pt x="254000" y="50800"/>
                    </a:lnTo>
                    <a:lnTo>
                      <a:pt x="254000" y="76200"/>
                    </a:lnTo>
                    <a:lnTo>
                      <a:pt x="241300" y="76200"/>
                    </a:lnTo>
                    <a:lnTo>
                      <a:pt x="241300" y="88900"/>
                    </a:lnTo>
                    <a:lnTo>
                      <a:pt x="228600" y="88900"/>
                    </a:lnTo>
                    <a:lnTo>
                      <a:pt x="228600" y="114300"/>
                    </a:lnTo>
                    <a:lnTo>
                      <a:pt x="215900" y="114300"/>
                    </a:lnTo>
                    <a:lnTo>
                      <a:pt x="215900" y="127000"/>
                    </a:lnTo>
                    <a:lnTo>
                      <a:pt x="190500" y="127000"/>
                    </a:lnTo>
                    <a:lnTo>
                      <a:pt x="190500" y="152400"/>
                    </a:lnTo>
                    <a:lnTo>
                      <a:pt x="203200" y="152400"/>
                    </a:lnTo>
                    <a:lnTo>
                      <a:pt x="203200" y="165100"/>
                    </a:lnTo>
                    <a:lnTo>
                      <a:pt x="215900" y="165100"/>
                    </a:lnTo>
                    <a:lnTo>
                      <a:pt x="215900" y="177800"/>
                    </a:lnTo>
                    <a:lnTo>
                      <a:pt x="228600" y="177800"/>
                    </a:lnTo>
                    <a:lnTo>
                      <a:pt x="228600" y="203200"/>
                    </a:lnTo>
                    <a:lnTo>
                      <a:pt x="241300" y="203200"/>
                    </a:lnTo>
                    <a:lnTo>
                      <a:pt x="241300" y="228600"/>
                    </a:lnTo>
                    <a:lnTo>
                      <a:pt x="254000" y="228600"/>
                    </a:lnTo>
                    <a:lnTo>
                      <a:pt x="254000" y="241300"/>
                    </a:lnTo>
                    <a:lnTo>
                      <a:pt x="241300" y="241300"/>
                    </a:lnTo>
                    <a:lnTo>
                      <a:pt x="241300" y="266700"/>
                    </a:lnTo>
                    <a:lnTo>
                      <a:pt x="228600" y="266700"/>
                    </a:lnTo>
                    <a:lnTo>
                      <a:pt x="228600" y="254000"/>
                    </a:lnTo>
                    <a:lnTo>
                      <a:pt x="215900" y="254000"/>
                    </a:lnTo>
                    <a:lnTo>
                      <a:pt x="215900" y="266700"/>
                    </a:lnTo>
                    <a:lnTo>
                      <a:pt x="203200" y="266700"/>
                    </a:lnTo>
                    <a:lnTo>
                      <a:pt x="203200" y="279400"/>
                    </a:lnTo>
                    <a:lnTo>
                      <a:pt x="165100" y="279400"/>
                    </a:lnTo>
                    <a:lnTo>
                      <a:pt x="165100" y="292100"/>
                    </a:lnTo>
                    <a:lnTo>
                      <a:pt x="127000" y="292100"/>
                    </a:lnTo>
                    <a:lnTo>
                      <a:pt x="127000" y="279400"/>
                    </a:lnTo>
                    <a:lnTo>
                      <a:pt x="114300" y="279400"/>
                    </a:lnTo>
                    <a:lnTo>
                      <a:pt x="114300" y="266700"/>
                    </a:lnTo>
                    <a:lnTo>
                      <a:pt x="101600" y="266700"/>
                    </a:lnTo>
                    <a:lnTo>
                      <a:pt x="101600" y="254000"/>
                    </a:lnTo>
                    <a:lnTo>
                      <a:pt x="88900" y="254000"/>
                    </a:lnTo>
                    <a:lnTo>
                      <a:pt x="88900" y="241300"/>
                    </a:lnTo>
                    <a:lnTo>
                      <a:pt x="76200" y="241300"/>
                    </a:lnTo>
                    <a:lnTo>
                      <a:pt x="63500" y="228600"/>
                    </a:lnTo>
                    <a:lnTo>
                      <a:pt x="63500" y="215900"/>
                    </a:lnTo>
                    <a:lnTo>
                      <a:pt x="50800" y="215900"/>
                    </a:lnTo>
                    <a:lnTo>
                      <a:pt x="508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25400" y="190500"/>
                    </a:lnTo>
                    <a:lnTo>
                      <a:pt x="25400" y="177800"/>
                    </a:lnTo>
                    <a:lnTo>
                      <a:pt x="12700" y="177800"/>
                    </a:lnTo>
                    <a:lnTo>
                      <a:pt x="12700" y="165100"/>
                    </a:lnTo>
                    <a:lnTo>
                      <a:pt x="0" y="165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1205042"/>
              <p:cNvSpPr/>
              <p:nvPr/>
            </p:nvSpPr>
            <p:spPr>
              <a:xfrm>
                <a:off x="6142415" y="3607218"/>
                <a:ext cx="634999" cy="762089"/>
              </a:xfrm>
              <a:custGeom>
                <a:avLst/>
                <a:gdLst/>
                <a:ahLst/>
                <a:cxnLst/>
                <a:rect l="0" t="0" r="0" b="0"/>
                <a:pathLst>
                  <a:path w="635001" h="762001">
                    <a:moveTo>
                      <a:pt x="0" y="546100"/>
                    </a:moveTo>
                    <a:lnTo>
                      <a:pt x="0" y="520700"/>
                    </a:lnTo>
                    <a:lnTo>
                      <a:pt x="12700" y="520700"/>
                    </a:lnTo>
                    <a:lnTo>
                      <a:pt x="12700" y="482600"/>
                    </a:lnTo>
                    <a:lnTo>
                      <a:pt x="25400" y="469900"/>
                    </a:lnTo>
                    <a:lnTo>
                      <a:pt x="25400" y="457200"/>
                    </a:lnTo>
                    <a:lnTo>
                      <a:pt x="38100" y="457200"/>
                    </a:lnTo>
                    <a:lnTo>
                      <a:pt x="38100" y="444500"/>
                    </a:lnTo>
                    <a:lnTo>
                      <a:pt x="25400" y="444500"/>
                    </a:lnTo>
                    <a:lnTo>
                      <a:pt x="25400" y="406400"/>
                    </a:lnTo>
                    <a:lnTo>
                      <a:pt x="50800" y="406400"/>
                    </a:lnTo>
                    <a:lnTo>
                      <a:pt x="50800" y="381000"/>
                    </a:lnTo>
                    <a:lnTo>
                      <a:pt x="63500" y="381000"/>
                    </a:lnTo>
                    <a:lnTo>
                      <a:pt x="63500" y="368300"/>
                    </a:lnTo>
                    <a:lnTo>
                      <a:pt x="76200" y="368300"/>
                    </a:lnTo>
                    <a:lnTo>
                      <a:pt x="76200" y="355600"/>
                    </a:lnTo>
                    <a:lnTo>
                      <a:pt x="63500" y="355600"/>
                    </a:lnTo>
                    <a:lnTo>
                      <a:pt x="63500" y="342900"/>
                    </a:lnTo>
                    <a:lnTo>
                      <a:pt x="50800" y="342900"/>
                    </a:lnTo>
                    <a:lnTo>
                      <a:pt x="50800" y="317500"/>
                    </a:lnTo>
                    <a:lnTo>
                      <a:pt x="76200" y="317500"/>
                    </a:lnTo>
                    <a:lnTo>
                      <a:pt x="76200" y="292100"/>
                    </a:lnTo>
                    <a:lnTo>
                      <a:pt x="88900" y="292100"/>
                    </a:lnTo>
                    <a:lnTo>
                      <a:pt x="88900" y="279400"/>
                    </a:lnTo>
                    <a:lnTo>
                      <a:pt x="101600" y="279400"/>
                    </a:lnTo>
                    <a:lnTo>
                      <a:pt x="101600" y="266700"/>
                    </a:lnTo>
                    <a:lnTo>
                      <a:pt x="127000" y="266700"/>
                    </a:lnTo>
                    <a:lnTo>
                      <a:pt x="127000" y="279400"/>
                    </a:lnTo>
                    <a:lnTo>
                      <a:pt x="152400" y="279400"/>
                    </a:lnTo>
                    <a:lnTo>
                      <a:pt x="152400" y="292100"/>
                    </a:lnTo>
                    <a:lnTo>
                      <a:pt x="165100" y="292100"/>
                    </a:lnTo>
                    <a:lnTo>
                      <a:pt x="165100" y="304800"/>
                    </a:lnTo>
                    <a:lnTo>
                      <a:pt x="190500" y="304800"/>
                    </a:lnTo>
                    <a:lnTo>
                      <a:pt x="190500" y="317500"/>
                    </a:lnTo>
                    <a:lnTo>
                      <a:pt x="215900" y="317500"/>
                    </a:lnTo>
                    <a:lnTo>
                      <a:pt x="215900" y="304800"/>
                    </a:lnTo>
                    <a:lnTo>
                      <a:pt x="203200" y="304800"/>
                    </a:lnTo>
                    <a:lnTo>
                      <a:pt x="203200" y="292100"/>
                    </a:lnTo>
                    <a:lnTo>
                      <a:pt x="215900" y="292100"/>
                    </a:lnTo>
                    <a:lnTo>
                      <a:pt x="215900" y="266700"/>
                    </a:lnTo>
                    <a:lnTo>
                      <a:pt x="228600" y="266700"/>
                    </a:lnTo>
                    <a:lnTo>
                      <a:pt x="228600" y="254000"/>
                    </a:lnTo>
                    <a:lnTo>
                      <a:pt x="241300" y="254000"/>
                    </a:lnTo>
                    <a:lnTo>
                      <a:pt x="241300" y="241300"/>
                    </a:lnTo>
                    <a:lnTo>
                      <a:pt x="254000" y="241300"/>
                    </a:lnTo>
                    <a:lnTo>
                      <a:pt x="254000" y="228600"/>
                    </a:lnTo>
                    <a:lnTo>
                      <a:pt x="241300" y="228600"/>
                    </a:lnTo>
                    <a:lnTo>
                      <a:pt x="241300" y="152400"/>
                    </a:lnTo>
                    <a:lnTo>
                      <a:pt x="254000" y="152400"/>
                    </a:lnTo>
                    <a:lnTo>
                      <a:pt x="254000" y="139700"/>
                    </a:lnTo>
                    <a:lnTo>
                      <a:pt x="266700" y="139700"/>
                    </a:lnTo>
                    <a:lnTo>
                      <a:pt x="266700" y="50800"/>
                    </a:lnTo>
                    <a:lnTo>
                      <a:pt x="254000" y="508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25400"/>
                    </a:lnTo>
                    <a:lnTo>
                      <a:pt x="279400" y="12700"/>
                    </a:lnTo>
                    <a:lnTo>
                      <a:pt x="279400" y="0"/>
                    </a:lnTo>
                    <a:lnTo>
                      <a:pt x="292100" y="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42900" y="25400"/>
                    </a:lnTo>
                    <a:lnTo>
                      <a:pt x="342900" y="38100"/>
                    </a:lnTo>
                    <a:lnTo>
                      <a:pt x="368300" y="38100"/>
                    </a:lnTo>
                    <a:lnTo>
                      <a:pt x="368300" y="76200"/>
                    </a:lnTo>
                    <a:lnTo>
                      <a:pt x="381000" y="76200"/>
                    </a:lnTo>
                    <a:lnTo>
                      <a:pt x="381000" y="889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127000"/>
                    </a:lnTo>
                    <a:lnTo>
                      <a:pt x="419100" y="127000"/>
                    </a:lnTo>
                    <a:lnTo>
                      <a:pt x="419100" y="139700"/>
                    </a:lnTo>
                    <a:lnTo>
                      <a:pt x="520700" y="139700"/>
                    </a:lnTo>
                    <a:lnTo>
                      <a:pt x="508000" y="152400"/>
                    </a:lnTo>
                    <a:lnTo>
                      <a:pt x="508000" y="165100"/>
                    </a:lnTo>
                    <a:lnTo>
                      <a:pt x="520700" y="165100"/>
                    </a:lnTo>
                    <a:lnTo>
                      <a:pt x="520700" y="215900"/>
                    </a:lnTo>
                    <a:lnTo>
                      <a:pt x="533400" y="215900"/>
                    </a:lnTo>
                    <a:lnTo>
                      <a:pt x="533400" y="241300"/>
                    </a:lnTo>
                    <a:lnTo>
                      <a:pt x="546100" y="241300"/>
                    </a:lnTo>
                    <a:lnTo>
                      <a:pt x="546100" y="266700"/>
                    </a:lnTo>
                    <a:lnTo>
                      <a:pt x="558800" y="266700"/>
                    </a:lnTo>
                    <a:lnTo>
                      <a:pt x="558800" y="292100"/>
                    </a:lnTo>
                    <a:lnTo>
                      <a:pt x="571500" y="292100"/>
                    </a:lnTo>
                    <a:lnTo>
                      <a:pt x="571500" y="368300"/>
                    </a:lnTo>
                    <a:lnTo>
                      <a:pt x="558800" y="368300"/>
                    </a:lnTo>
                    <a:lnTo>
                      <a:pt x="558800" y="406400"/>
                    </a:lnTo>
                    <a:lnTo>
                      <a:pt x="571500" y="406400"/>
                    </a:lnTo>
                    <a:lnTo>
                      <a:pt x="571500" y="431800"/>
                    </a:lnTo>
                    <a:lnTo>
                      <a:pt x="584200" y="431800"/>
                    </a:lnTo>
                    <a:lnTo>
                      <a:pt x="584200" y="457200"/>
                    </a:lnTo>
                    <a:lnTo>
                      <a:pt x="609600" y="457200"/>
                    </a:lnTo>
                    <a:lnTo>
                      <a:pt x="622300" y="469900"/>
                    </a:lnTo>
                    <a:lnTo>
                      <a:pt x="635000" y="469900"/>
                    </a:lnTo>
                    <a:lnTo>
                      <a:pt x="635000" y="508000"/>
                    </a:lnTo>
                    <a:lnTo>
                      <a:pt x="622300" y="508000"/>
                    </a:lnTo>
                    <a:lnTo>
                      <a:pt x="622300" y="495300"/>
                    </a:lnTo>
                    <a:lnTo>
                      <a:pt x="609600" y="508000"/>
                    </a:lnTo>
                    <a:lnTo>
                      <a:pt x="596900" y="508000"/>
                    </a:lnTo>
                    <a:lnTo>
                      <a:pt x="584200" y="495300"/>
                    </a:lnTo>
                    <a:lnTo>
                      <a:pt x="571500" y="495300"/>
                    </a:lnTo>
                    <a:lnTo>
                      <a:pt x="558800" y="508000"/>
                    </a:lnTo>
                    <a:lnTo>
                      <a:pt x="558800" y="520700"/>
                    </a:lnTo>
                    <a:lnTo>
                      <a:pt x="546100" y="520700"/>
                    </a:lnTo>
                    <a:lnTo>
                      <a:pt x="546100" y="508000"/>
                    </a:lnTo>
                    <a:lnTo>
                      <a:pt x="533400" y="508000"/>
                    </a:lnTo>
                    <a:lnTo>
                      <a:pt x="533400" y="520700"/>
                    </a:lnTo>
                    <a:lnTo>
                      <a:pt x="520700" y="520700"/>
                    </a:lnTo>
                    <a:lnTo>
                      <a:pt x="520700" y="508000"/>
                    </a:lnTo>
                    <a:lnTo>
                      <a:pt x="508000" y="508000"/>
                    </a:lnTo>
                    <a:lnTo>
                      <a:pt x="508000" y="495300"/>
                    </a:lnTo>
                    <a:lnTo>
                      <a:pt x="495300" y="495300"/>
                    </a:lnTo>
                    <a:lnTo>
                      <a:pt x="495300" y="469900"/>
                    </a:lnTo>
                    <a:lnTo>
                      <a:pt x="469900" y="469900"/>
                    </a:lnTo>
                    <a:lnTo>
                      <a:pt x="469900" y="457200"/>
                    </a:lnTo>
                    <a:lnTo>
                      <a:pt x="457200" y="457200"/>
                    </a:lnTo>
                    <a:lnTo>
                      <a:pt x="444500" y="469900"/>
                    </a:lnTo>
                    <a:lnTo>
                      <a:pt x="444500" y="457200"/>
                    </a:lnTo>
                    <a:lnTo>
                      <a:pt x="431800" y="457200"/>
                    </a:lnTo>
                    <a:lnTo>
                      <a:pt x="431800" y="444500"/>
                    </a:lnTo>
                    <a:lnTo>
                      <a:pt x="444500" y="444500"/>
                    </a:lnTo>
                    <a:lnTo>
                      <a:pt x="444500" y="457200"/>
                    </a:lnTo>
                    <a:lnTo>
                      <a:pt x="457200" y="457200"/>
                    </a:lnTo>
                    <a:lnTo>
                      <a:pt x="457200" y="431800"/>
                    </a:lnTo>
                    <a:lnTo>
                      <a:pt x="469900" y="431800"/>
                    </a:lnTo>
                    <a:lnTo>
                      <a:pt x="469900" y="419100"/>
                    </a:lnTo>
                    <a:lnTo>
                      <a:pt x="457200" y="419100"/>
                    </a:lnTo>
                    <a:lnTo>
                      <a:pt x="457200" y="393700"/>
                    </a:lnTo>
                    <a:lnTo>
                      <a:pt x="444500" y="393700"/>
                    </a:lnTo>
                    <a:lnTo>
                      <a:pt x="444500" y="368300"/>
                    </a:lnTo>
                    <a:lnTo>
                      <a:pt x="431800" y="368300"/>
                    </a:lnTo>
                    <a:lnTo>
                      <a:pt x="431800" y="355600"/>
                    </a:lnTo>
                    <a:lnTo>
                      <a:pt x="419100" y="355600"/>
                    </a:lnTo>
                    <a:lnTo>
                      <a:pt x="419100" y="342900"/>
                    </a:lnTo>
                    <a:lnTo>
                      <a:pt x="406400" y="342900"/>
                    </a:lnTo>
                    <a:lnTo>
                      <a:pt x="406400" y="317500"/>
                    </a:lnTo>
                    <a:lnTo>
                      <a:pt x="431800" y="317500"/>
                    </a:lnTo>
                    <a:lnTo>
                      <a:pt x="431800" y="304800"/>
                    </a:lnTo>
                    <a:lnTo>
                      <a:pt x="444500" y="304800"/>
                    </a:lnTo>
                    <a:lnTo>
                      <a:pt x="444500" y="279400"/>
                    </a:lnTo>
                    <a:lnTo>
                      <a:pt x="457200" y="279400"/>
                    </a:lnTo>
                    <a:lnTo>
                      <a:pt x="457200" y="266700"/>
                    </a:lnTo>
                    <a:lnTo>
                      <a:pt x="469900" y="266700"/>
                    </a:lnTo>
                    <a:lnTo>
                      <a:pt x="469900" y="241300"/>
                    </a:lnTo>
                    <a:lnTo>
                      <a:pt x="482600" y="241300"/>
                    </a:lnTo>
                    <a:lnTo>
                      <a:pt x="482600" y="228600"/>
                    </a:lnTo>
                    <a:lnTo>
                      <a:pt x="495300" y="228600"/>
                    </a:lnTo>
                    <a:lnTo>
                      <a:pt x="495300" y="203200"/>
                    </a:lnTo>
                    <a:lnTo>
                      <a:pt x="482600" y="203200"/>
                    </a:lnTo>
                    <a:lnTo>
                      <a:pt x="482600" y="228600"/>
                    </a:lnTo>
                    <a:lnTo>
                      <a:pt x="469900" y="228600"/>
                    </a:lnTo>
                    <a:lnTo>
                      <a:pt x="469900" y="190500"/>
                    </a:lnTo>
                    <a:lnTo>
                      <a:pt x="431800" y="190500"/>
                    </a:lnTo>
                    <a:lnTo>
                      <a:pt x="431800" y="203200"/>
                    </a:lnTo>
                    <a:lnTo>
                      <a:pt x="419100" y="203200"/>
                    </a:lnTo>
                    <a:lnTo>
                      <a:pt x="419100" y="241300"/>
                    </a:lnTo>
                    <a:lnTo>
                      <a:pt x="393700" y="241300"/>
                    </a:lnTo>
                    <a:lnTo>
                      <a:pt x="393700" y="228600"/>
                    </a:lnTo>
                    <a:lnTo>
                      <a:pt x="342900" y="228600"/>
                    </a:lnTo>
                    <a:lnTo>
                      <a:pt x="342900" y="215900"/>
                    </a:lnTo>
                    <a:lnTo>
                      <a:pt x="279400" y="215900"/>
                    </a:lnTo>
                    <a:lnTo>
                      <a:pt x="279400" y="241300"/>
                    </a:lnTo>
                    <a:lnTo>
                      <a:pt x="304800" y="241300"/>
                    </a:lnTo>
                    <a:lnTo>
                      <a:pt x="304800" y="266700"/>
                    </a:lnTo>
                    <a:lnTo>
                      <a:pt x="317500" y="266700"/>
                    </a:lnTo>
                    <a:lnTo>
                      <a:pt x="317500" y="304800"/>
                    </a:lnTo>
                    <a:lnTo>
                      <a:pt x="279400" y="304800"/>
                    </a:lnTo>
                    <a:lnTo>
                      <a:pt x="279400" y="317500"/>
                    </a:lnTo>
                    <a:lnTo>
                      <a:pt x="292100" y="317500"/>
                    </a:lnTo>
                    <a:lnTo>
                      <a:pt x="292100" y="342900"/>
                    </a:lnTo>
                    <a:lnTo>
                      <a:pt x="215900" y="342900"/>
                    </a:lnTo>
                    <a:lnTo>
                      <a:pt x="215900" y="355600"/>
                    </a:lnTo>
                    <a:lnTo>
                      <a:pt x="228600" y="355600"/>
                    </a:lnTo>
                    <a:lnTo>
                      <a:pt x="228600" y="368300"/>
                    </a:lnTo>
                    <a:lnTo>
                      <a:pt x="241300" y="368300"/>
                    </a:lnTo>
                    <a:lnTo>
                      <a:pt x="241300" y="381000"/>
                    </a:lnTo>
                    <a:lnTo>
                      <a:pt x="254000" y="381000"/>
                    </a:lnTo>
                    <a:lnTo>
                      <a:pt x="254000" y="393700"/>
                    </a:lnTo>
                    <a:lnTo>
                      <a:pt x="266700" y="393700"/>
                    </a:lnTo>
                    <a:lnTo>
                      <a:pt x="266700" y="406400"/>
                    </a:lnTo>
                    <a:lnTo>
                      <a:pt x="279400" y="406400"/>
                    </a:lnTo>
                    <a:lnTo>
                      <a:pt x="279400" y="419100"/>
                    </a:lnTo>
                    <a:lnTo>
                      <a:pt x="292100" y="431800"/>
                    </a:lnTo>
                    <a:lnTo>
                      <a:pt x="304800" y="431800"/>
                    </a:lnTo>
                    <a:lnTo>
                      <a:pt x="304800" y="444500"/>
                    </a:lnTo>
                    <a:lnTo>
                      <a:pt x="317500" y="444500"/>
                    </a:lnTo>
                    <a:lnTo>
                      <a:pt x="317500" y="457200"/>
                    </a:lnTo>
                    <a:lnTo>
                      <a:pt x="330200" y="457200"/>
                    </a:lnTo>
                    <a:lnTo>
                      <a:pt x="330200" y="469900"/>
                    </a:lnTo>
                    <a:lnTo>
                      <a:pt x="342900" y="469900"/>
                    </a:lnTo>
                    <a:lnTo>
                      <a:pt x="342900" y="520700"/>
                    </a:lnTo>
                    <a:lnTo>
                      <a:pt x="330200" y="520700"/>
                    </a:lnTo>
                    <a:lnTo>
                      <a:pt x="330200" y="558800"/>
                    </a:lnTo>
                    <a:lnTo>
                      <a:pt x="317500" y="558800"/>
                    </a:lnTo>
                    <a:lnTo>
                      <a:pt x="317500" y="584200"/>
                    </a:lnTo>
                    <a:lnTo>
                      <a:pt x="304800" y="584200"/>
                    </a:lnTo>
                    <a:lnTo>
                      <a:pt x="304800" y="596900"/>
                    </a:lnTo>
                    <a:lnTo>
                      <a:pt x="292100" y="596900"/>
                    </a:lnTo>
                    <a:lnTo>
                      <a:pt x="292100" y="609600"/>
                    </a:lnTo>
                    <a:lnTo>
                      <a:pt x="279400" y="609600"/>
                    </a:lnTo>
                    <a:lnTo>
                      <a:pt x="279400" y="660400"/>
                    </a:lnTo>
                    <a:lnTo>
                      <a:pt x="304800" y="660400"/>
                    </a:lnTo>
                    <a:lnTo>
                      <a:pt x="304800" y="673100"/>
                    </a:lnTo>
                    <a:lnTo>
                      <a:pt x="317500" y="673100"/>
                    </a:lnTo>
                    <a:lnTo>
                      <a:pt x="317500" y="685800"/>
                    </a:lnTo>
                    <a:lnTo>
                      <a:pt x="330200" y="685800"/>
                    </a:lnTo>
                    <a:lnTo>
                      <a:pt x="330200" y="736600"/>
                    </a:lnTo>
                    <a:lnTo>
                      <a:pt x="317500" y="736600"/>
                    </a:lnTo>
                    <a:lnTo>
                      <a:pt x="317500" y="749300"/>
                    </a:lnTo>
                    <a:lnTo>
                      <a:pt x="279400" y="749300"/>
                    </a:lnTo>
                    <a:lnTo>
                      <a:pt x="279400" y="762000"/>
                    </a:lnTo>
                    <a:lnTo>
                      <a:pt x="254000" y="762000"/>
                    </a:lnTo>
                    <a:lnTo>
                      <a:pt x="241300" y="749300"/>
                    </a:lnTo>
                    <a:lnTo>
                      <a:pt x="215900" y="749300"/>
                    </a:lnTo>
                    <a:lnTo>
                      <a:pt x="215900" y="736600"/>
                    </a:lnTo>
                    <a:lnTo>
                      <a:pt x="203200" y="736600"/>
                    </a:lnTo>
                    <a:lnTo>
                      <a:pt x="203200" y="723900"/>
                    </a:lnTo>
                    <a:lnTo>
                      <a:pt x="190500" y="723900"/>
                    </a:lnTo>
                    <a:lnTo>
                      <a:pt x="190500" y="711200"/>
                    </a:lnTo>
                    <a:lnTo>
                      <a:pt x="177800" y="711200"/>
                    </a:lnTo>
                    <a:lnTo>
                      <a:pt x="177800" y="698500"/>
                    </a:lnTo>
                    <a:lnTo>
                      <a:pt x="152400" y="698500"/>
                    </a:lnTo>
                    <a:lnTo>
                      <a:pt x="152400" y="673100"/>
                    </a:lnTo>
                    <a:lnTo>
                      <a:pt x="76200" y="673100"/>
                    </a:lnTo>
                    <a:lnTo>
                      <a:pt x="76200" y="647700"/>
                    </a:lnTo>
                    <a:lnTo>
                      <a:pt x="63500" y="647700"/>
                    </a:lnTo>
                    <a:lnTo>
                      <a:pt x="63500" y="635000"/>
                    </a:lnTo>
                    <a:lnTo>
                      <a:pt x="50800" y="635000"/>
                    </a:lnTo>
                    <a:lnTo>
                      <a:pt x="50800" y="609600"/>
                    </a:lnTo>
                    <a:lnTo>
                      <a:pt x="38100" y="609600"/>
                    </a:lnTo>
                    <a:lnTo>
                      <a:pt x="38100" y="596900"/>
                    </a:lnTo>
                    <a:lnTo>
                      <a:pt x="25400" y="596900"/>
                    </a:lnTo>
                    <a:lnTo>
                      <a:pt x="25400" y="584200"/>
                    </a:lnTo>
                    <a:lnTo>
                      <a:pt x="12700" y="584200"/>
                    </a:lnTo>
                    <a:lnTo>
                      <a:pt x="12700" y="571500"/>
                    </a:lnTo>
                    <a:lnTo>
                      <a:pt x="0" y="571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1204032"/>
              <p:cNvSpPr/>
              <p:nvPr/>
            </p:nvSpPr>
            <p:spPr>
              <a:xfrm>
                <a:off x="5101018" y="1028819"/>
                <a:ext cx="355599" cy="393747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393701">
                    <a:moveTo>
                      <a:pt x="0" y="215900"/>
                    </a:moveTo>
                    <a:lnTo>
                      <a:pt x="0" y="190500"/>
                    </a:lnTo>
                    <a:lnTo>
                      <a:pt x="12700" y="177800"/>
                    </a:lnTo>
                    <a:lnTo>
                      <a:pt x="25400" y="177800"/>
                    </a:lnTo>
                    <a:lnTo>
                      <a:pt x="38100" y="165100"/>
                    </a:lnTo>
                    <a:lnTo>
                      <a:pt x="50800" y="165100"/>
                    </a:lnTo>
                    <a:lnTo>
                      <a:pt x="50800" y="152400"/>
                    </a:lnTo>
                    <a:lnTo>
                      <a:pt x="76200" y="127000"/>
                    </a:lnTo>
                    <a:lnTo>
                      <a:pt x="101600" y="127000"/>
                    </a:lnTo>
                    <a:lnTo>
                      <a:pt x="101600" y="114300"/>
                    </a:lnTo>
                    <a:lnTo>
                      <a:pt x="114300" y="114300"/>
                    </a:lnTo>
                    <a:lnTo>
                      <a:pt x="127000" y="101600"/>
                    </a:lnTo>
                    <a:lnTo>
                      <a:pt x="127000" y="88900"/>
                    </a:lnTo>
                    <a:lnTo>
                      <a:pt x="139700" y="88900"/>
                    </a:lnTo>
                    <a:lnTo>
                      <a:pt x="139700" y="5080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03200" y="0"/>
                    </a:lnTo>
                    <a:lnTo>
                      <a:pt x="215900" y="12700"/>
                    </a:lnTo>
                    <a:lnTo>
                      <a:pt x="2413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508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04800" y="114300"/>
                    </a:lnTo>
                    <a:lnTo>
                      <a:pt x="317500" y="114300"/>
                    </a:lnTo>
                    <a:lnTo>
                      <a:pt x="317500" y="152400"/>
                    </a:lnTo>
                    <a:lnTo>
                      <a:pt x="330200" y="152400"/>
                    </a:lnTo>
                    <a:lnTo>
                      <a:pt x="330200" y="165100"/>
                    </a:lnTo>
                    <a:lnTo>
                      <a:pt x="355600" y="165100"/>
                    </a:lnTo>
                    <a:lnTo>
                      <a:pt x="355600" y="190500"/>
                    </a:lnTo>
                    <a:lnTo>
                      <a:pt x="342900" y="190500"/>
                    </a:lnTo>
                    <a:lnTo>
                      <a:pt x="342900" y="203200"/>
                    </a:lnTo>
                    <a:lnTo>
                      <a:pt x="330200" y="203200"/>
                    </a:lnTo>
                    <a:lnTo>
                      <a:pt x="330200" y="241300"/>
                    </a:lnTo>
                    <a:lnTo>
                      <a:pt x="342900" y="241300"/>
                    </a:lnTo>
                    <a:lnTo>
                      <a:pt x="342900" y="279400"/>
                    </a:lnTo>
                    <a:lnTo>
                      <a:pt x="330200" y="279400"/>
                    </a:lnTo>
                    <a:lnTo>
                      <a:pt x="330200" y="317500"/>
                    </a:lnTo>
                    <a:lnTo>
                      <a:pt x="304800" y="317500"/>
                    </a:lnTo>
                    <a:lnTo>
                      <a:pt x="304800" y="342900"/>
                    </a:lnTo>
                    <a:lnTo>
                      <a:pt x="279400" y="342900"/>
                    </a:lnTo>
                    <a:lnTo>
                      <a:pt x="279400" y="355600"/>
                    </a:lnTo>
                    <a:lnTo>
                      <a:pt x="266700" y="355600"/>
                    </a:lnTo>
                    <a:lnTo>
                      <a:pt x="266700" y="368300"/>
                    </a:lnTo>
                    <a:lnTo>
                      <a:pt x="215900" y="368300"/>
                    </a:lnTo>
                    <a:lnTo>
                      <a:pt x="215900" y="355600"/>
                    </a:lnTo>
                    <a:lnTo>
                      <a:pt x="203200" y="355600"/>
                    </a:lnTo>
                    <a:lnTo>
                      <a:pt x="203200" y="342900"/>
                    </a:lnTo>
                    <a:lnTo>
                      <a:pt x="177800" y="342900"/>
                    </a:lnTo>
                    <a:lnTo>
                      <a:pt x="177800" y="355600"/>
                    </a:lnTo>
                    <a:lnTo>
                      <a:pt x="152400" y="355600"/>
                    </a:lnTo>
                    <a:lnTo>
                      <a:pt x="152400" y="368300"/>
                    </a:lnTo>
                    <a:lnTo>
                      <a:pt x="127000" y="368300"/>
                    </a:lnTo>
                    <a:lnTo>
                      <a:pt x="127000" y="381000"/>
                    </a:lnTo>
                    <a:lnTo>
                      <a:pt x="101600" y="381000"/>
                    </a:lnTo>
                    <a:lnTo>
                      <a:pt x="101600" y="393700"/>
                    </a:lnTo>
                    <a:lnTo>
                      <a:pt x="88900" y="393700"/>
                    </a:lnTo>
                    <a:lnTo>
                      <a:pt x="88900" y="381000"/>
                    </a:lnTo>
                    <a:lnTo>
                      <a:pt x="76200" y="381000"/>
                    </a:lnTo>
                    <a:lnTo>
                      <a:pt x="76200" y="368300"/>
                    </a:lnTo>
                    <a:lnTo>
                      <a:pt x="63500" y="368300"/>
                    </a:lnTo>
                    <a:lnTo>
                      <a:pt x="63500" y="355600"/>
                    </a:lnTo>
                    <a:lnTo>
                      <a:pt x="76200" y="355600"/>
                    </a:lnTo>
                    <a:lnTo>
                      <a:pt x="76200" y="330200"/>
                    </a:lnTo>
                    <a:lnTo>
                      <a:pt x="63500" y="317500"/>
                    </a:lnTo>
                    <a:lnTo>
                      <a:pt x="63500" y="304800"/>
                    </a:lnTo>
                    <a:lnTo>
                      <a:pt x="50800" y="304800"/>
                    </a:lnTo>
                    <a:lnTo>
                      <a:pt x="50800" y="279400"/>
                    </a:lnTo>
                    <a:lnTo>
                      <a:pt x="38100" y="279400"/>
                    </a:lnTo>
                    <a:lnTo>
                      <a:pt x="38100" y="266700"/>
                    </a:lnTo>
                    <a:lnTo>
                      <a:pt x="25400" y="266700"/>
                    </a:lnTo>
                    <a:lnTo>
                      <a:pt x="25400" y="254000"/>
                    </a:ln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1216022"/>
              <p:cNvSpPr/>
              <p:nvPr/>
            </p:nvSpPr>
            <p:spPr>
              <a:xfrm>
                <a:off x="5507417" y="2946742"/>
                <a:ext cx="596898" cy="355642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355601">
                    <a:moveTo>
                      <a:pt x="0" y="241300"/>
                    </a:moveTo>
                    <a:lnTo>
                      <a:pt x="0" y="215900"/>
                    </a:lnTo>
                    <a:lnTo>
                      <a:pt x="12700" y="215900"/>
                    </a:lnTo>
                    <a:lnTo>
                      <a:pt x="127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50800" y="190500"/>
                    </a:lnTo>
                    <a:lnTo>
                      <a:pt x="50800" y="203200"/>
                    </a:lnTo>
                    <a:lnTo>
                      <a:pt x="63500" y="203200"/>
                    </a:lnTo>
                    <a:lnTo>
                      <a:pt x="63500" y="190500"/>
                    </a:lnTo>
                    <a:lnTo>
                      <a:pt x="76200" y="190500"/>
                    </a:lnTo>
                    <a:lnTo>
                      <a:pt x="76200" y="165100"/>
                    </a:lnTo>
                    <a:lnTo>
                      <a:pt x="88900" y="165100"/>
                    </a:lnTo>
                    <a:lnTo>
                      <a:pt x="88900" y="152400"/>
                    </a:lnTo>
                    <a:lnTo>
                      <a:pt x="76200" y="152400"/>
                    </a:lnTo>
                    <a:lnTo>
                      <a:pt x="76200" y="127000"/>
                    </a:lnTo>
                    <a:lnTo>
                      <a:pt x="63500" y="127000"/>
                    </a:lnTo>
                    <a:lnTo>
                      <a:pt x="63500" y="114300"/>
                    </a:lnTo>
                    <a:lnTo>
                      <a:pt x="50800" y="114300"/>
                    </a:lnTo>
                    <a:lnTo>
                      <a:pt x="76200" y="88900"/>
                    </a:lnTo>
                    <a:lnTo>
                      <a:pt x="76200" y="76200"/>
                    </a:lnTo>
                    <a:lnTo>
                      <a:pt x="88900" y="76200"/>
                    </a:lnTo>
                    <a:lnTo>
                      <a:pt x="88900" y="38100"/>
                    </a:lnTo>
                    <a:lnTo>
                      <a:pt x="101600" y="38100"/>
                    </a:lnTo>
                    <a:lnTo>
                      <a:pt x="101600" y="12700"/>
                    </a:lnTo>
                    <a:lnTo>
                      <a:pt x="139700" y="12700"/>
                    </a:lnTo>
                    <a:lnTo>
                      <a:pt x="152400" y="0"/>
                    </a:lnTo>
                    <a:lnTo>
                      <a:pt x="152400" y="12700"/>
                    </a:lnTo>
                    <a:lnTo>
                      <a:pt x="165100" y="12700"/>
                    </a:lnTo>
                    <a:lnTo>
                      <a:pt x="165100" y="0"/>
                    </a:lnTo>
                    <a:lnTo>
                      <a:pt x="190500" y="0"/>
                    </a:lnTo>
                    <a:lnTo>
                      <a:pt x="190500" y="12700"/>
                    </a:lnTo>
                    <a:lnTo>
                      <a:pt x="203200" y="12700"/>
                    </a:lnTo>
                    <a:lnTo>
                      <a:pt x="203200" y="25400"/>
                    </a:lnTo>
                    <a:lnTo>
                      <a:pt x="228600" y="25400"/>
                    </a:lnTo>
                    <a:lnTo>
                      <a:pt x="228600" y="38100"/>
                    </a:lnTo>
                    <a:lnTo>
                      <a:pt x="254000" y="38100"/>
                    </a:lnTo>
                    <a:lnTo>
                      <a:pt x="254000" y="50800"/>
                    </a:lnTo>
                    <a:lnTo>
                      <a:pt x="279400" y="508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76200"/>
                    </a:lnTo>
                    <a:lnTo>
                      <a:pt x="317500" y="76200"/>
                    </a:lnTo>
                    <a:lnTo>
                      <a:pt x="317500" y="63500"/>
                    </a:lnTo>
                    <a:lnTo>
                      <a:pt x="342900" y="63500"/>
                    </a:lnTo>
                    <a:lnTo>
                      <a:pt x="342900" y="50800"/>
                    </a:lnTo>
                    <a:lnTo>
                      <a:pt x="355600" y="50800"/>
                    </a:lnTo>
                    <a:lnTo>
                      <a:pt x="355600" y="38100"/>
                    </a:lnTo>
                    <a:lnTo>
                      <a:pt x="368300" y="38100"/>
                    </a:lnTo>
                    <a:lnTo>
                      <a:pt x="368300" y="25400"/>
                    </a:lnTo>
                    <a:lnTo>
                      <a:pt x="381000" y="25400"/>
                    </a:lnTo>
                    <a:lnTo>
                      <a:pt x="381000" y="508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76200"/>
                    </a:lnTo>
                    <a:lnTo>
                      <a:pt x="419100" y="63500"/>
                    </a:lnTo>
                    <a:lnTo>
                      <a:pt x="419100" y="76200"/>
                    </a:lnTo>
                    <a:lnTo>
                      <a:pt x="431800" y="76200"/>
                    </a:lnTo>
                    <a:lnTo>
                      <a:pt x="431800" y="88900"/>
                    </a:lnTo>
                    <a:lnTo>
                      <a:pt x="444500" y="88900"/>
                    </a:lnTo>
                    <a:lnTo>
                      <a:pt x="444500" y="101600"/>
                    </a:lnTo>
                    <a:lnTo>
                      <a:pt x="457200" y="101600"/>
                    </a:lnTo>
                    <a:lnTo>
                      <a:pt x="457200" y="114300"/>
                    </a:lnTo>
                    <a:lnTo>
                      <a:pt x="469900" y="114300"/>
                    </a:lnTo>
                    <a:lnTo>
                      <a:pt x="469900" y="139700"/>
                    </a:lnTo>
                    <a:lnTo>
                      <a:pt x="495300" y="139700"/>
                    </a:lnTo>
                    <a:lnTo>
                      <a:pt x="495300" y="152400"/>
                    </a:lnTo>
                    <a:lnTo>
                      <a:pt x="508000" y="152400"/>
                    </a:lnTo>
                    <a:lnTo>
                      <a:pt x="508000" y="165100"/>
                    </a:lnTo>
                    <a:lnTo>
                      <a:pt x="558800" y="165100"/>
                    </a:lnTo>
                    <a:lnTo>
                      <a:pt x="558800" y="177800"/>
                    </a:lnTo>
                    <a:lnTo>
                      <a:pt x="571500" y="177800"/>
                    </a:lnTo>
                    <a:lnTo>
                      <a:pt x="571500" y="190500"/>
                    </a:lnTo>
                    <a:lnTo>
                      <a:pt x="596900" y="190500"/>
                    </a:lnTo>
                    <a:lnTo>
                      <a:pt x="596900" y="215900"/>
                    </a:lnTo>
                    <a:lnTo>
                      <a:pt x="584200" y="215900"/>
                    </a:lnTo>
                    <a:lnTo>
                      <a:pt x="584200" y="228600"/>
                    </a:lnTo>
                    <a:lnTo>
                      <a:pt x="571500" y="241300"/>
                    </a:lnTo>
                    <a:lnTo>
                      <a:pt x="558800" y="241300"/>
                    </a:lnTo>
                    <a:lnTo>
                      <a:pt x="558800" y="254000"/>
                    </a:lnTo>
                    <a:lnTo>
                      <a:pt x="533400" y="254000"/>
                    </a:lnTo>
                    <a:lnTo>
                      <a:pt x="533400" y="266700"/>
                    </a:lnTo>
                    <a:lnTo>
                      <a:pt x="520700" y="266700"/>
                    </a:lnTo>
                    <a:lnTo>
                      <a:pt x="520700" y="279400"/>
                    </a:lnTo>
                    <a:lnTo>
                      <a:pt x="508000" y="279400"/>
                    </a:lnTo>
                    <a:lnTo>
                      <a:pt x="508000" y="292100"/>
                    </a:lnTo>
                    <a:lnTo>
                      <a:pt x="495300" y="292100"/>
                    </a:lnTo>
                    <a:lnTo>
                      <a:pt x="495300" y="266700"/>
                    </a:lnTo>
                    <a:lnTo>
                      <a:pt x="482600" y="266700"/>
                    </a:lnTo>
                    <a:lnTo>
                      <a:pt x="482600" y="279400"/>
                    </a:lnTo>
                    <a:lnTo>
                      <a:pt x="469900" y="292100"/>
                    </a:lnTo>
                    <a:lnTo>
                      <a:pt x="469900" y="304800"/>
                    </a:lnTo>
                    <a:lnTo>
                      <a:pt x="457200" y="304800"/>
                    </a:lnTo>
                    <a:lnTo>
                      <a:pt x="457200" y="317500"/>
                    </a:lnTo>
                    <a:lnTo>
                      <a:pt x="419100" y="317500"/>
                    </a:lnTo>
                    <a:lnTo>
                      <a:pt x="419100" y="304800"/>
                    </a:lnTo>
                    <a:lnTo>
                      <a:pt x="355600" y="304800"/>
                    </a:lnTo>
                    <a:lnTo>
                      <a:pt x="355600" y="317500"/>
                    </a:lnTo>
                    <a:lnTo>
                      <a:pt x="292100" y="317500"/>
                    </a:lnTo>
                    <a:lnTo>
                      <a:pt x="292100" y="304800"/>
                    </a:lnTo>
                    <a:lnTo>
                      <a:pt x="254000" y="304800"/>
                    </a:lnTo>
                    <a:lnTo>
                      <a:pt x="241300" y="292100"/>
                    </a:lnTo>
                    <a:lnTo>
                      <a:pt x="241300" y="304800"/>
                    </a:lnTo>
                    <a:lnTo>
                      <a:pt x="215900" y="304800"/>
                    </a:lnTo>
                    <a:lnTo>
                      <a:pt x="215900" y="317500"/>
                    </a:lnTo>
                    <a:lnTo>
                      <a:pt x="203200" y="317500"/>
                    </a:lnTo>
                    <a:lnTo>
                      <a:pt x="203200" y="330200"/>
                    </a:lnTo>
                    <a:lnTo>
                      <a:pt x="190500" y="330200"/>
                    </a:lnTo>
                    <a:lnTo>
                      <a:pt x="190500" y="342900"/>
                    </a:lnTo>
                    <a:lnTo>
                      <a:pt x="177800" y="342900"/>
                    </a:lnTo>
                    <a:lnTo>
                      <a:pt x="177800" y="355600"/>
                    </a:lnTo>
                    <a:lnTo>
                      <a:pt x="152400" y="355600"/>
                    </a:lnTo>
                    <a:lnTo>
                      <a:pt x="139700" y="342900"/>
                    </a:lnTo>
                    <a:lnTo>
                      <a:pt x="127000" y="342900"/>
                    </a:lnTo>
                    <a:lnTo>
                      <a:pt x="127000" y="330200"/>
                    </a:lnTo>
                    <a:lnTo>
                      <a:pt x="114300" y="330200"/>
                    </a:lnTo>
                    <a:lnTo>
                      <a:pt x="114300" y="317500"/>
                    </a:lnTo>
                    <a:lnTo>
                      <a:pt x="101600" y="317500"/>
                    </a:lnTo>
                    <a:lnTo>
                      <a:pt x="1016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38100" y="279400"/>
                    </a:lnTo>
                    <a:lnTo>
                      <a:pt x="3810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1210032"/>
              <p:cNvSpPr/>
              <p:nvPr/>
            </p:nvSpPr>
            <p:spPr>
              <a:xfrm>
                <a:off x="4897819" y="3315085"/>
                <a:ext cx="558799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558801" h="533401">
                    <a:moveTo>
                      <a:pt x="0" y="50800"/>
                    </a:moveTo>
                    <a:lnTo>
                      <a:pt x="0" y="38100"/>
                    </a:lnTo>
                    <a:lnTo>
                      <a:pt x="12700" y="38100"/>
                    </a:lnTo>
                    <a:lnTo>
                      <a:pt x="12700" y="25400"/>
                    </a:lnTo>
                    <a:lnTo>
                      <a:pt x="38100" y="25400"/>
                    </a:lnTo>
                    <a:lnTo>
                      <a:pt x="38100" y="12700"/>
                    </a:lnTo>
                    <a:lnTo>
                      <a:pt x="63500" y="12700"/>
                    </a:lnTo>
                    <a:lnTo>
                      <a:pt x="63500" y="25400"/>
                    </a:lnTo>
                    <a:lnTo>
                      <a:pt x="76200" y="25400"/>
                    </a:lnTo>
                    <a:lnTo>
                      <a:pt x="76200" y="38100"/>
                    </a:lnTo>
                    <a:lnTo>
                      <a:pt x="127000" y="3810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28600" y="0"/>
                    </a:lnTo>
                    <a:lnTo>
                      <a:pt x="2286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92100" y="25400"/>
                    </a:lnTo>
                    <a:lnTo>
                      <a:pt x="292100" y="63500"/>
                    </a:lnTo>
                    <a:lnTo>
                      <a:pt x="279400" y="63500"/>
                    </a:lnTo>
                    <a:lnTo>
                      <a:pt x="279400" y="88900"/>
                    </a:lnTo>
                    <a:lnTo>
                      <a:pt x="330200" y="88900"/>
                    </a:lnTo>
                    <a:lnTo>
                      <a:pt x="330200" y="76200"/>
                    </a:lnTo>
                    <a:lnTo>
                      <a:pt x="342900" y="76200"/>
                    </a:lnTo>
                    <a:lnTo>
                      <a:pt x="342900" y="889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431800" y="114300"/>
                    </a:lnTo>
                    <a:lnTo>
                      <a:pt x="431800" y="127000"/>
                    </a:lnTo>
                    <a:lnTo>
                      <a:pt x="444500" y="127000"/>
                    </a:lnTo>
                    <a:lnTo>
                      <a:pt x="444500" y="139700"/>
                    </a:lnTo>
                    <a:lnTo>
                      <a:pt x="457200" y="139700"/>
                    </a:lnTo>
                    <a:lnTo>
                      <a:pt x="457200" y="152400"/>
                    </a:lnTo>
                    <a:lnTo>
                      <a:pt x="495300" y="152400"/>
                    </a:lnTo>
                    <a:lnTo>
                      <a:pt x="495300" y="165100"/>
                    </a:lnTo>
                    <a:lnTo>
                      <a:pt x="508000" y="165100"/>
                    </a:lnTo>
                    <a:lnTo>
                      <a:pt x="508000" y="177800"/>
                    </a:lnTo>
                    <a:lnTo>
                      <a:pt x="533400" y="177800"/>
                    </a:lnTo>
                    <a:lnTo>
                      <a:pt x="533400" y="190500"/>
                    </a:lnTo>
                    <a:lnTo>
                      <a:pt x="546100" y="190500"/>
                    </a:lnTo>
                    <a:lnTo>
                      <a:pt x="546100" y="203200"/>
                    </a:lnTo>
                    <a:lnTo>
                      <a:pt x="558800" y="203200"/>
                    </a:lnTo>
                    <a:lnTo>
                      <a:pt x="558800" y="215900"/>
                    </a:lnTo>
                    <a:lnTo>
                      <a:pt x="546100" y="215900"/>
                    </a:lnTo>
                    <a:lnTo>
                      <a:pt x="546100" y="266700"/>
                    </a:lnTo>
                    <a:lnTo>
                      <a:pt x="558800" y="266700"/>
                    </a:lnTo>
                    <a:lnTo>
                      <a:pt x="558800" y="292100"/>
                    </a:lnTo>
                    <a:lnTo>
                      <a:pt x="546100" y="292100"/>
                    </a:lnTo>
                    <a:lnTo>
                      <a:pt x="546100" y="317500"/>
                    </a:lnTo>
                    <a:lnTo>
                      <a:pt x="495300" y="317500"/>
                    </a:lnTo>
                    <a:lnTo>
                      <a:pt x="495300" y="330200"/>
                    </a:lnTo>
                    <a:lnTo>
                      <a:pt x="457200" y="330200"/>
                    </a:lnTo>
                    <a:lnTo>
                      <a:pt x="457200" y="355600"/>
                    </a:lnTo>
                    <a:lnTo>
                      <a:pt x="469900" y="355600"/>
                    </a:lnTo>
                    <a:lnTo>
                      <a:pt x="469900" y="393700"/>
                    </a:lnTo>
                    <a:lnTo>
                      <a:pt x="457200" y="393700"/>
                    </a:lnTo>
                    <a:lnTo>
                      <a:pt x="444500" y="406400"/>
                    </a:lnTo>
                    <a:lnTo>
                      <a:pt x="355600" y="406400"/>
                    </a:lnTo>
                    <a:lnTo>
                      <a:pt x="355600" y="419100"/>
                    </a:lnTo>
                    <a:lnTo>
                      <a:pt x="342900" y="419100"/>
                    </a:lnTo>
                    <a:lnTo>
                      <a:pt x="342900" y="431800"/>
                    </a:lnTo>
                    <a:lnTo>
                      <a:pt x="330200" y="431800"/>
                    </a:lnTo>
                    <a:lnTo>
                      <a:pt x="330200" y="520700"/>
                    </a:lnTo>
                    <a:lnTo>
                      <a:pt x="266700" y="520700"/>
                    </a:lnTo>
                    <a:lnTo>
                      <a:pt x="266700" y="533400"/>
                    </a:lnTo>
                    <a:lnTo>
                      <a:pt x="254000" y="533400"/>
                    </a:lnTo>
                    <a:lnTo>
                      <a:pt x="254000" y="520700"/>
                    </a:lnTo>
                    <a:lnTo>
                      <a:pt x="228600" y="520700"/>
                    </a:lnTo>
                    <a:lnTo>
                      <a:pt x="228600" y="508000"/>
                    </a:lnTo>
                    <a:lnTo>
                      <a:pt x="215900" y="508000"/>
                    </a:lnTo>
                    <a:lnTo>
                      <a:pt x="215900" y="482600"/>
                    </a:lnTo>
                    <a:lnTo>
                      <a:pt x="127000" y="482600"/>
                    </a:lnTo>
                    <a:lnTo>
                      <a:pt x="127000" y="495300"/>
                    </a:lnTo>
                    <a:lnTo>
                      <a:pt x="101600" y="495300"/>
                    </a:lnTo>
                    <a:lnTo>
                      <a:pt x="101600" y="508000"/>
                    </a:lnTo>
                    <a:lnTo>
                      <a:pt x="88900" y="508000"/>
                    </a:lnTo>
                    <a:lnTo>
                      <a:pt x="88900" y="482600"/>
                    </a:lnTo>
                    <a:lnTo>
                      <a:pt x="76200" y="482600"/>
                    </a:lnTo>
                    <a:lnTo>
                      <a:pt x="76200" y="469900"/>
                    </a:lnTo>
                    <a:lnTo>
                      <a:pt x="63500" y="469900"/>
                    </a:lnTo>
                    <a:lnTo>
                      <a:pt x="63500" y="457200"/>
                    </a:lnTo>
                    <a:lnTo>
                      <a:pt x="38100" y="457200"/>
                    </a:lnTo>
                    <a:lnTo>
                      <a:pt x="38100" y="444500"/>
                    </a:lnTo>
                    <a:lnTo>
                      <a:pt x="25400" y="431800"/>
                    </a:lnTo>
                    <a:lnTo>
                      <a:pt x="38100" y="431800"/>
                    </a:lnTo>
                    <a:lnTo>
                      <a:pt x="38100" y="419100"/>
                    </a:lnTo>
                    <a:lnTo>
                      <a:pt x="76200" y="419100"/>
                    </a:lnTo>
                    <a:lnTo>
                      <a:pt x="76200" y="406400"/>
                    </a:lnTo>
                    <a:lnTo>
                      <a:pt x="88900" y="406400"/>
                    </a:lnTo>
                    <a:lnTo>
                      <a:pt x="101600" y="393700"/>
                    </a:lnTo>
                    <a:lnTo>
                      <a:pt x="127000" y="393700"/>
                    </a:lnTo>
                    <a:lnTo>
                      <a:pt x="127000" y="406400"/>
                    </a:lnTo>
                    <a:lnTo>
                      <a:pt x="152400" y="406400"/>
                    </a:lnTo>
                    <a:lnTo>
                      <a:pt x="152400" y="368300"/>
                    </a:lnTo>
                    <a:lnTo>
                      <a:pt x="165100" y="368300"/>
                    </a:lnTo>
                    <a:lnTo>
                      <a:pt x="165100" y="355600"/>
                    </a:lnTo>
                    <a:lnTo>
                      <a:pt x="215900" y="355600"/>
                    </a:lnTo>
                    <a:lnTo>
                      <a:pt x="215900" y="342900"/>
                    </a:lnTo>
                    <a:lnTo>
                      <a:pt x="228600" y="342900"/>
                    </a:lnTo>
                    <a:lnTo>
                      <a:pt x="228600" y="330200"/>
                    </a:lnTo>
                    <a:lnTo>
                      <a:pt x="241300" y="330200"/>
                    </a:lnTo>
                    <a:lnTo>
                      <a:pt x="241300" y="304800"/>
                    </a:lnTo>
                    <a:lnTo>
                      <a:pt x="228600" y="304800"/>
                    </a:lnTo>
                    <a:lnTo>
                      <a:pt x="228600" y="266700"/>
                    </a:lnTo>
                    <a:lnTo>
                      <a:pt x="215900" y="266700"/>
                    </a:lnTo>
                    <a:lnTo>
                      <a:pt x="215900" y="254000"/>
                    </a:lnTo>
                    <a:lnTo>
                      <a:pt x="177800" y="254000"/>
                    </a:lnTo>
                    <a:lnTo>
                      <a:pt x="177800" y="266700"/>
                    </a:lnTo>
                    <a:lnTo>
                      <a:pt x="139700" y="266700"/>
                    </a:lnTo>
                    <a:lnTo>
                      <a:pt x="139700" y="254000"/>
                    </a:lnTo>
                    <a:lnTo>
                      <a:pt x="152400" y="254000"/>
                    </a:lnTo>
                    <a:lnTo>
                      <a:pt x="152400" y="228600"/>
                    </a:lnTo>
                    <a:lnTo>
                      <a:pt x="139700" y="215900"/>
                    </a:lnTo>
                    <a:lnTo>
                      <a:pt x="139700" y="203200"/>
                    </a:lnTo>
                    <a:lnTo>
                      <a:pt x="114300" y="203200"/>
                    </a:lnTo>
                    <a:lnTo>
                      <a:pt x="101600" y="215900"/>
                    </a:lnTo>
                    <a:lnTo>
                      <a:pt x="101600" y="228600"/>
                    </a:lnTo>
                    <a:lnTo>
                      <a:pt x="88900" y="228600"/>
                    </a:lnTo>
                    <a:lnTo>
                      <a:pt x="88900" y="241300"/>
                    </a:lnTo>
                    <a:lnTo>
                      <a:pt x="63500" y="241300"/>
                    </a:lnTo>
                    <a:lnTo>
                      <a:pt x="50800" y="228600"/>
                    </a:lnTo>
                    <a:lnTo>
                      <a:pt x="508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76200" y="165100"/>
                    </a:lnTo>
                    <a:lnTo>
                      <a:pt x="762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101600" y="139700"/>
                    </a:lnTo>
                    <a:lnTo>
                      <a:pt x="101600" y="101600"/>
                    </a:lnTo>
                    <a:lnTo>
                      <a:pt x="88900" y="101600"/>
                    </a:lnTo>
                    <a:lnTo>
                      <a:pt x="88900" y="88900"/>
                    </a:lnTo>
                    <a:lnTo>
                      <a:pt x="76200" y="88900"/>
                    </a:lnTo>
                    <a:lnTo>
                      <a:pt x="76200" y="63500"/>
                    </a:lnTo>
                    <a:lnTo>
                      <a:pt x="25400" y="63500"/>
                    </a:lnTo>
                    <a:lnTo>
                      <a:pt x="25400" y="76200"/>
                    </a:lnTo>
                    <a:lnTo>
                      <a:pt x="12700" y="76200"/>
                    </a:lnTo>
                    <a:lnTo>
                      <a:pt x="12700" y="63500"/>
                    </a:lnTo>
                    <a:lnTo>
                      <a:pt x="0" y="63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1210011"/>
              <p:cNvSpPr/>
              <p:nvPr/>
            </p:nvSpPr>
            <p:spPr>
              <a:xfrm>
                <a:off x="5710616" y="4102576"/>
                <a:ext cx="317500" cy="203225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203201">
                    <a:moveTo>
                      <a:pt x="0" y="88900"/>
                    </a:moveTo>
                    <a:lnTo>
                      <a:pt x="0" y="76200"/>
                    </a:lnTo>
                    <a:lnTo>
                      <a:pt x="12700" y="76200"/>
                    </a:lnTo>
                    <a:lnTo>
                      <a:pt x="12700" y="63500"/>
                    </a:lnTo>
                    <a:lnTo>
                      <a:pt x="50800" y="63500"/>
                    </a:lnTo>
                    <a:lnTo>
                      <a:pt x="50800" y="50800"/>
                    </a:lnTo>
                    <a:lnTo>
                      <a:pt x="76200" y="50800"/>
                    </a:lnTo>
                    <a:lnTo>
                      <a:pt x="76200" y="38100"/>
                    </a:lnTo>
                    <a:lnTo>
                      <a:pt x="127000" y="38100"/>
                    </a:lnTo>
                    <a:lnTo>
                      <a:pt x="127000" y="25400"/>
                    </a:lnTo>
                    <a:lnTo>
                      <a:pt x="139700" y="25400"/>
                    </a:lnTo>
                    <a:lnTo>
                      <a:pt x="139700" y="0"/>
                    </a:lnTo>
                    <a:lnTo>
                      <a:pt x="152400" y="0"/>
                    </a:lnTo>
                    <a:lnTo>
                      <a:pt x="152400" y="38100"/>
                    </a:lnTo>
                    <a:lnTo>
                      <a:pt x="165100" y="38100"/>
                    </a:lnTo>
                    <a:lnTo>
                      <a:pt x="165100" y="50800"/>
                    </a:lnTo>
                    <a:lnTo>
                      <a:pt x="266700" y="50800"/>
                    </a:lnTo>
                    <a:lnTo>
                      <a:pt x="254000" y="63500"/>
                    </a:lnTo>
                    <a:lnTo>
                      <a:pt x="254000" y="88900"/>
                    </a:lnTo>
                    <a:lnTo>
                      <a:pt x="266700" y="88900"/>
                    </a:lnTo>
                    <a:lnTo>
                      <a:pt x="266700" y="114300"/>
                    </a:lnTo>
                    <a:lnTo>
                      <a:pt x="279400" y="114300"/>
                    </a:lnTo>
                    <a:lnTo>
                      <a:pt x="279400" y="101600"/>
                    </a:lnTo>
                    <a:lnTo>
                      <a:pt x="317500" y="101600"/>
                    </a:lnTo>
                    <a:lnTo>
                      <a:pt x="317500" y="114300"/>
                    </a:lnTo>
                    <a:lnTo>
                      <a:pt x="304800" y="114300"/>
                    </a:lnTo>
                    <a:lnTo>
                      <a:pt x="304800" y="152400"/>
                    </a:lnTo>
                    <a:lnTo>
                      <a:pt x="292100" y="152400"/>
                    </a:lnTo>
                    <a:lnTo>
                      <a:pt x="279400" y="139700"/>
                    </a:lnTo>
                    <a:lnTo>
                      <a:pt x="152400" y="139700"/>
                    </a:lnTo>
                    <a:lnTo>
                      <a:pt x="152400" y="165100"/>
                    </a:lnTo>
                    <a:lnTo>
                      <a:pt x="127000" y="165100"/>
                    </a:lnTo>
                    <a:lnTo>
                      <a:pt x="127000" y="177800"/>
                    </a:lnTo>
                    <a:lnTo>
                      <a:pt x="114300" y="177800"/>
                    </a:lnTo>
                    <a:lnTo>
                      <a:pt x="114300" y="190500"/>
                    </a:lnTo>
                    <a:lnTo>
                      <a:pt x="88900" y="190500"/>
                    </a:lnTo>
                    <a:lnTo>
                      <a:pt x="88900" y="203200"/>
                    </a:lnTo>
                    <a:lnTo>
                      <a:pt x="76200" y="203200"/>
                    </a:lnTo>
                    <a:lnTo>
                      <a:pt x="762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25400" y="165100"/>
                    </a:lnTo>
                    <a:lnTo>
                      <a:pt x="25400" y="139700"/>
                    </a:lnTo>
                    <a:lnTo>
                      <a:pt x="12700" y="139700"/>
                    </a:lnTo>
                    <a:lnTo>
                      <a:pt x="12700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4" name="1210042"/>
              <p:cNvSpPr/>
              <p:nvPr/>
            </p:nvSpPr>
            <p:spPr>
              <a:xfrm>
                <a:off x="5418517" y="3848546"/>
                <a:ext cx="761998" cy="787492"/>
              </a:xfrm>
              <a:custGeom>
                <a:avLst/>
                <a:gdLst/>
                <a:ahLst/>
                <a:cxnLst/>
                <a:rect l="0" t="0" r="0" b="0"/>
                <a:pathLst>
                  <a:path w="762001" h="787401">
                    <a:moveTo>
                      <a:pt x="0" y="317500"/>
                    </a:moveTo>
                    <a:lnTo>
                      <a:pt x="0" y="304800"/>
                    </a:lnTo>
                    <a:lnTo>
                      <a:pt x="12700" y="304800"/>
                    </a:lnTo>
                    <a:lnTo>
                      <a:pt x="12700" y="292100"/>
                    </a:lnTo>
                    <a:lnTo>
                      <a:pt x="25400" y="292100"/>
                    </a:lnTo>
                    <a:lnTo>
                      <a:pt x="38100" y="279400"/>
                    </a:lnTo>
                    <a:lnTo>
                      <a:pt x="50800" y="279400"/>
                    </a:lnTo>
                    <a:lnTo>
                      <a:pt x="50800" y="266700"/>
                    </a:lnTo>
                    <a:lnTo>
                      <a:pt x="76200" y="266700"/>
                    </a:lnTo>
                    <a:lnTo>
                      <a:pt x="76200" y="279400"/>
                    </a:lnTo>
                    <a:lnTo>
                      <a:pt x="101600" y="279400"/>
                    </a:lnTo>
                    <a:lnTo>
                      <a:pt x="101600" y="292100"/>
                    </a:lnTo>
                    <a:lnTo>
                      <a:pt x="127000" y="292100"/>
                    </a:lnTo>
                    <a:lnTo>
                      <a:pt x="127000" y="228600"/>
                    </a:lnTo>
                    <a:lnTo>
                      <a:pt x="139700" y="215900"/>
                    </a:lnTo>
                    <a:lnTo>
                      <a:pt x="139700" y="190500"/>
                    </a:lnTo>
                    <a:lnTo>
                      <a:pt x="152400" y="190500"/>
                    </a:lnTo>
                    <a:lnTo>
                      <a:pt x="152400" y="177800"/>
                    </a:lnTo>
                    <a:lnTo>
                      <a:pt x="139700" y="177800"/>
                    </a:lnTo>
                    <a:lnTo>
                      <a:pt x="139700" y="152400"/>
                    </a:lnTo>
                    <a:lnTo>
                      <a:pt x="177800" y="152400"/>
                    </a:lnTo>
                    <a:lnTo>
                      <a:pt x="177800" y="165100"/>
                    </a:lnTo>
                    <a:lnTo>
                      <a:pt x="190500" y="165100"/>
                    </a:lnTo>
                    <a:lnTo>
                      <a:pt x="190500" y="152400"/>
                    </a:lnTo>
                    <a:lnTo>
                      <a:pt x="139700" y="152400"/>
                    </a:lnTo>
                    <a:lnTo>
                      <a:pt x="139700" y="139700"/>
                    </a:lnTo>
                    <a:lnTo>
                      <a:pt x="152400" y="139700"/>
                    </a:lnTo>
                    <a:lnTo>
                      <a:pt x="152400" y="127000"/>
                    </a:lnTo>
                    <a:lnTo>
                      <a:pt x="165100" y="127000"/>
                    </a:lnTo>
                    <a:lnTo>
                      <a:pt x="165100" y="101600"/>
                    </a:lnTo>
                    <a:lnTo>
                      <a:pt x="177800" y="88900"/>
                    </a:lnTo>
                    <a:lnTo>
                      <a:pt x="190500" y="88900"/>
                    </a:lnTo>
                    <a:lnTo>
                      <a:pt x="190500" y="101600"/>
                    </a:lnTo>
                    <a:lnTo>
                      <a:pt x="254000" y="101600"/>
                    </a:lnTo>
                    <a:lnTo>
                      <a:pt x="254000" y="114300"/>
                    </a:lnTo>
                    <a:lnTo>
                      <a:pt x="266700" y="114300"/>
                    </a:lnTo>
                    <a:lnTo>
                      <a:pt x="279400" y="127000"/>
                    </a:lnTo>
                    <a:lnTo>
                      <a:pt x="292100" y="127000"/>
                    </a:lnTo>
                    <a:lnTo>
                      <a:pt x="292100" y="139700"/>
                    </a:lnTo>
                    <a:lnTo>
                      <a:pt x="304800" y="139700"/>
                    </a:lnTo>
                    <a:lnTo>
                      <a:pt x="304800" y="127000"/>
                    </a:lnTo>
                    <a:lnTo>
                      <a:pt x="342900" y="127000"/>
                    </a:lnTo>
                    <a:lnTo>
                      <a:pt x="342900" y="114300"/>
                    </a:lnTo>
                    <a:lnTo>
                      <a:pt x="368300" y="114300"/>
                    </a:lnTo>
                    <a:lnTo>
                      <a:pt x="368300" y="127000"/>
                    </a:lnTo>
                    <a:lnTo>
                      <a:pt x="381000" y="127000"/>
                    </a:lnTo>
                    <a:lnTo>
                      <a:pt x="381000" y="139700"/>
                    </a:lnTo>
                    <a:lnTo>
                      <a:pt x="406400" y="139700"/>
                    </a:lnTo>
                    <a:lnTo>
                      <a:pt x="406400" y="114300"/>
                    </a:lnTo>
                    <a:lnTo>
                      <a:pt x="419100" y="114300"/>
                    </a:lnTo>
                    <a:lnTo>
                      <a:pt x="419100" y="101600"/>
                    </a:lnTo>
                    <a:lnTo>
                      <a:pt x="431800" y="101600"/>
                    </a:lnTo>
                    <a:lnTo>
                      <a:pt x="431800" y="76200"/>
                    </a:lnTo>
                    <a:lnTo>
                      <a:pt x="444500" y="88900"/>
                    </a:lnTo>
                    <a:lnTo>
                      <a:pt x="444500" y="63500"/>
                    </a:lnTo>
                    <a:lnTo>
                      <a:pt x="457200" y="63500"/>
                    </a:lnTo>
                    <a:lnTo>
                      <a:pt x="457200" y="38100"/>
                    </a:lnTo>
                    <a:lnTo>
                      <a:pt x="469900" y="38100"/>
                    </a:lnTo>
                    <a:lnTo>
                      <a:pt x="469900" y="25400"/>
                    </a:lnTo>
                    <a:lnTo>
                      <a:pt x="508000" y="25400"/>
                    </a:lnTo>
                    <a:lnTo>
                      <a:pt x="520700" y="12700"/>
                    </a:lnTo>
                    <a:lnTo>
                      <a:pt x="546100" y="12700"/>
                    </a:lnTo>
                    <a:lnTo>
                      <a:pt x="546100" y="0"/>
                    </a:lnTo>
                    <a:lnTo>
                      <a:pt x="584200" y="0"/>
                    </a:lnTo>
                    <a:lnTo>
                      <a:pt x="584200" y="63500"/>
                    </a:lnTo>
                    <a:lnTo>
                      <a:pt x="596900" y="63500"/>
                    </a:lnTo>
                    <a:lnTo>
                      <a:pt x="596900" y="76200"/>
                    </a:lnTo>
                    <a:lnTo>
                      <a:pt x="609600" y="76200"/>
                    </a:lnTo>
                    <a:lnTo>
                      <a:pt x="609600" y="88900"/>
                    </a:lnTo>
                    <a:lnTo>
                      <a:pt x="622300" y="88900"/>
                    </a:lnTo>
                    <a:lnTo>
                      <a:pt x="622300" y="101600"/>
                    </a:lnTo>
                    <a:lnTo>
                      <a:pt x="635000" y="101600"/>
                    </a:lnTo>
                    <a:lnTo>
                      <a:pt x="635000" y="114300"/>
                    </a:lnTo>
                    <a:lnTo>
                      <a:pt x="647700" y="114300"/>
                    </a:lnTo>
                    <a:lnTo>
                      <a:pt x="660400" y="127000"/>
                    </a:lnTo>
                    <a:lnTo>
                      <a:pt x="673100" y="127000"/>
                    </a:lnTo>
                    <a:lnTo>
                      <a:pt x="673100" y="139700"/>
                    </a:lnTo>
                    <a:lnTo>
                      <a:pt x="685800" y="139700"/>
                    </a:lnTo>
                    <a:lnTo>
                      <a:pt x="685800" y="152400"/>
                    </a:lnTo>
                    <a:lnTo>
                      <a:pt x="698500" y="152400"/>
                    </a:lnTo>
                    <a:lnTo>
                      <a:pt x="698500" y="165100"/>
                    </a:lnTo>
                    <a:lnTo>
                      <a:pt x="711200" y="165100"/>
                    </a:lnTo>
                    <a:lnTo>
                      <a:pt x="711200" y="177800"/>
                    </a:lnTo>
                    <a:lnTo>
                      <a:pt x="749300" y="177800"/>
                    </a:lnTo>
                    <a:lnTo>
                      <a:pt x="749300" y="203200"/>
                    </a:lnTo>
                    <a:lnTo>
                      <a:pt x="762000" y="203200"/>
                    </a:lnTo>
                    <a:lnTo>
                      <a:pt x="762000" y="215900"/>
                    </a:lnTo>
                    <a:lnTo>
                      <a:pt x="749300" y="215900"/>
                    </a:lnTo>
                    <a:lnTo>
                      <a:pt x="749300" y="228600"/>
                    </a:lnTo>
                    <a:lnTo>
                      <a:pt x="736600" y="241300"/>
                    </a:lnTo>
                    <a:lnTo>
                      <a:pt x="736600" y="279400"/>
                    </a:lnTo>
                    <a:lnTo>
                      <a:pt x="723900" y="279400"/>
                    </a:lnTo>
                    <a:lnTo>
                      <a:pt x="723900" y="317500"/>
                    </a:lnTo>
                    <a:lnTo>
                      <a:pt x="685800" y="317500"/>
                    </a:lnTo>
                    <a:lnTo>
                      <a:pt x="685800" y="330200"/>
                    </a:lnTo>
                    <a:lnTo>
                      <a:pt x="673100" y="330200"/>
                    </a:lnTo>
                    <a:lnTo>
                      <a:pt x="660400" y="342900"/>
                    </a:lnTo>
                    <a:lnTo>
                      <a:pt x="635000" y="342900"/>
                    </a:lnTo>
                    <a:lnTo>
                      <a:pt x="635000" y="368300"/>
                    </a:lnTo>
                    <a:lnTo>
                      <a:pt x="609600" y="368300"/>
                    </a:lnTo>
                    <a:lnTo>
                      <a:pt x="609600" y="355600"/>
                    </a:lnTo>
                    <a:lnTo>
                      <a:pt x="571500" y="355600"/>
                    </a:lnTo>
                    <a:lnTo>
                      <a:pt x="571500" y="368300"/>
                    </a:lnTo>
                    <a:lnTo>
                      <a:pt x="558800" y="368300"/>
                    </a:lnTo>
                    <a:lnTo>
                      <a:pt x="558800" y="342900"/>
                    </a:lnTo>
                    <a:lnTo>
                      <a:pt x="546100" y="342900"/>
                    </a:lnTo>
                    <a:lnTo>
                      <a:pt x="546100" y="317500"/>
                    </a:lnTo>
                    <a:lnTo>
                      <a:pt x="558800" y="304800"/>
                    </a:lnTo>
                    <a:lnTo>
                      <a:pt x="457200" y="304800"/>
                    </a:lnTo>
                    <a:lnTo>
                      <a:pt x="457200" y="292100"/>
                    </a:lnTo>
                    <a:lnTo>
                      <a:pt x="444500" y="292100"/>
                    </a:lnTo>
                    <a:lnTo>
                      <a:pt x="444500" y="254000"/>
                    </a:lnTo>
                    <a:lnTo>
                      <a:pt x="431800" y="254000"/>
                    </a:lnTo>
                    <a:lnTo>
                      <a:pt x="431800" y="2794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368300" y="292100"/>
                    </a:lnTo>
                    <a:lnTo>
                      <a:pt x="368300" y="304800"/>
                    </a:lnTo>
                    <a:lnTo>
                      <a:pt x="342900" y="304800"/>
                    </a:lnTo>
                    <a:lnTo>
                      <a:pt x="342900" y="317500"/>
                    </a:lnTo>
                    <a:lnTo>
                      <a:pt x="304800" y="317500"/>
                    </a:lnTo>
                    <a:lnTo>
                      <a:pt x="304800" y="330200"/>
                    </a:lnTo>
                    <a:lnTo>
                      <a:pt x="292100" y="330200"/>
                    </a:lnTo>
                    <a:lnTo>
                      <a:pt x="292100" y="355600"/>
                    </a:lnTo>
                    <a:lnTo>
                      <a:pt x="304800" y="355600"/>
                    </a:lnTo>
                    <a:lnTo>
                      <a:pt x="304800" y="393700"/>
                    </a:lnTo>
                    <a:lnTo>
                      <a:pt x="317500" y="393700"/>
                    </a:lnTo>
                    <a:lnTo>
                      <a:pt x="317500" y="419100"/>
                    </a:lnTo>
                    <a:lnTo>
                      <a:pt x="355600" y="419100"/>
                    </a:lnTo>
                    <a:lnTo>
                      <a:pt x="355600" y="431800"/>
                    </a:lnTo>
                    <a:lnTo>
                      <a:pt x="368300" y="431800"/>
                    </a:lnTo>
                    <a:lnTo>
                      <a:pt x="368300" y="457200"/>
                    </a:lnTo>
                    <a:lnTo>
                      <a:pt x="381000" y="457200"/>
                    </a:lnTo>
                    <a:lnTo>
                      <a:pt x="381000" y="444500"/>
                    </a:lnTo>
                    <a:lnTo>
                      <a:pt x="406400" y="444500"/>
                    </a:lnTo>
                    <a:lnTo>
                      <a:pt x="406400" y="431800"/>
                    </a:lnTo>
                    <a:lnTo>
                      <a:pt x="419100" y="431800"/>
                    </a:lnTo>
                    <a:lnTo>
                      <a:pt x="419100" y="419100"/>
                    </a:lnTo>
                    <a:lnTo>
                      <a:pt x="444500" y="419100"/>
                    </a:lnTo>
                    <a:lnTo>
                      <a:pt x="444500" y="393700"/>
                    </a:lnTo>
                    <a:lnTo>
                      <a:pt x="571500" y="393700"/>
                    </a:lnTo>
                    <a:lnTo>
                      <a:pt x="584200" y="406400"/>
                    </a:lnTo>
                    <a:lnTo>
                      <a:pt x="584200" y="444500"/>
                    </a:lnTo>
                    <a:lnTo>
                      <a:pt x="596900" y="444500"/>
                    </a:lnTo>
                    <a:lnTo>
                      <a:pt x="596900" y="457200"/>
                    </a:lnTo>
                    <a:lnTo>
                      <a:pt x="609600" y="457200"/>
                    </a:lnTo>
                    <a:lnTo>
                      <a:pt x="609600" y="508000"/>
                    </a:lnTo>
                    <a:lnTo>
                      <a:pt x="622300" y="508000"/>
                    </a:lnTo>
                    <a:lnTo>
                      <a:pt x="622300" y="520700"/>
                    </a:lnTo>
                    <a:lnTo>
                      <a:pt x="635000" y="520700"/>
                    </a:lnTo>
                    <a:lnTo>
                      <a:pt x="635000" y="546100"/>
                    </a:lnTo>
                    <a:lnTo>
                      <a:pt x="647700" y="546100"/>
                    </a:lnTo>
                    <a:lnTo>
                      <a:pt x="647700" y="558800"/>
                    </a:lnTo>
                    <a:lnTo>
                      <a:pt x="660400" y="558800"/>
                    </a:lnTo>
                    <a:lnTo>
                      <a:pt x="660400" y="571500"/>
                    </a:lnTo>
                    <a:lnTo>
                      <a:pt x="685800" y="571500"/>
                    </a:lnTo>
                    <a:lnTo>
                      <a:pt x="685800" y="584200"/>
                    </a:lnTo>
                    <a:lnTo>
                      <a:pt x="673100" y="584200"/>
                    </a:lnTo>
                    <a:lnTo>
                      <a:pt x="673100" y="596900"/>
                    </a:lnTo>
                    <a:lnTo>
                      <a:pt x="660400" y="596900"/>
                    </a:lnTo>
                    <a:lnTo>
                      <a:pt x="660400" y="609600"/>
                    </a:lnTo>
                    <a:lnTo>
                      <a:pt x="647700" y="609600"/>
                    </a:lnTo>
                    <a:lnTo>
                      <a:pt x="647700" y="647700"/>
                    </a:lnTo>
                    <a:lnTo>
                      <a:pt x="635000" y="647700"/>
                    </a:lnTo>
                    <a:lnTo>
                      <a:pt x="635000" y="660400"/>
                    </a:lnTo>
                    <a:lnTo>
                      <a:pt x="622300" y="660400"/>
                    </a:lnTo>
                    <a:lnTo>
                      <a:pt x="622300" y="685800"/>
                    </a:lnTo>
                    <a:lnTo>
                      <a:pt x="609600" y="685800"/>
                    </a:lnTo>
                    <a:lnTo>
                      <a:pt x="609600" y="698500"/>
                    </a:lnTo>
                    <a:lnTo>
                      <a:pt x="596900" y="711200"/>
                    </a:lnTo>
                    <a:lnTo>
                      <a:pt x="596900" y="736600"/>
                    </a:lnTo>
                    <a:lnTo>
                      <a:pt x="571500" y="736600"/>
                    </a:lnTo>
                    <a:lnTo>
                      <a:pt x="571500" y="749300"/>
                    </a:lnTo>
                    <a:lnTo>
                      <a:pt x="558800" y="762000"/>
                    </a:lnTo>
                    <a:lnTo>
                      <a:pt x="558800" y="774700"/>
                    </a:lnTo>
                    <a:lnTo>
                      <a:pt x="533400" y="774700"/>
                    </a:lnTo>
                    <a:lnTo>
                      <a:pt x="533400" y="787400"/>
                    </a:lnTo>
                    <a:lnTo>
                      <a:pt x="520700" y="787400"/>
                    </a:lnTo>
                    <a:lnTo>
                      <a:pt x="520700" y="774700"/>
                    </a:lnTo>
                    <a:lnTo>
                      <a:pt x="508000" y="774700"/>
                    </a:lnTo>
                    <a:lnTo>
                      <a:pt x="508000" y="762000"/>
                    </a:lnTo>
                    <a:lnTo>
                      <a:pt x="482600" y="762000"/>
                    </a:lnTo>
                    <a:lnTo>
                      <a:pt x="482600" y="749300"/>
                    </a:lnTo>
                    <a:lnTo>
                      <a:pt x="444500" y="749300"/>
                    </a:lnTo>
                    <a:lnTo>
                      <a:pt x="444500" y="736600"/>
                    </a:lnTo>
                    <a:lnTo>
                      <a:pt x="419100" y="736600"/>
                    </a:lnTo>
                    <a:lnTo>
                      <a:pt x="419100" y="723900"/>
                    </a:lnTo>
                    <a:lnTo>
                      <a:pt x="406400" y="723900"/>
                    </a:lnTo>
                    <a:lnTo>
                      <a:pt x="406400" y="698500"/>
                    </a:lnTo>
                    <a:lnTo>
                      <a:pt x="393700" y="698500"/>
                    </a:lnTo>
                    <a:lnTo>
                      <a:pt x="393700" y="685800"/>
                    </a:lnTo>
                    <a:lnTo>
                      <a:pt x="355600" y="685800"/>
                    </a:lnTo>
                    <a:lnTo>
                      <a:pt x="355600" y="698500"/>
                    </a:lnTo>
                    <a:lnTo>
                      <a:pt x="342900" y="698500"/>
                    </a:lnTo>
                    <a:lnTo>
                      <a:pt x="342900" y="685800"/>
                    </a:lnTo>
                    <a:lnTo>
                      <a:pt x="330200" y="685800"/>
                    </a:lnTo>
                    <a:lnTo>
                      <a:pt x="330200" y="660400"/>
                    </a:lnTo>
                    <a:lnTo>
                      <a:pt x="317500" y="660400"/>
                    </a:lnTo>
                    <a:lnTo>
                      <a:pt x="317500" y="622300"/>
                    </a:lnTo>
                    <a:lnTo>
                      <a:pt x="330200" y="622300"/>
                    </a:lnTo>
                    <a:lnTo>
                      <a:pt x="330200" y="546100"/>
                    </a:lnTo>
                    <a:lnTo>
                      <a:pt x="317500" y="546100"/>
                    </a:lnTo>
                    <a:lnTo>
                      <a:pt x="317500" y="533400"/>
                    </a:lnTo>
                    <a:lnTo>
                      <a:pt x="304800" y="533400"/>
                    </a:lnTo>
                    <a:lnTo>
                      <a:pt x="304800" y="520700"/>
                    </a:lnTo>
                    <a:lnTo>
                      <a:pt x="279400" y="520700"/>
                    </a:lnTo>
                    <a:lnTo>
                      <a:pt x="279400" y="508000"/>
                    </a:lnTo>
                    <a:lnTo>
                      <a:pt x="254000" y="508000"/>
                    </a:lnTo>
                    <a:lnTo>
                      <a:pt x="254000" y="495300"/>
                    </a:lnTo>
                    <a:lnTo>
                      <a:pt x="228600" y="495300"/>
                    </a:lnTo>
                    <a:lnTo>
                      <a:pt x="228600" y="482600"/>
                    </a:lnTo>
                    <a:lnTo>
                      <a:pt x="203200" y="482600"/>
                    </a:lnTo>
                    <a:lnTo>
                      <a:pt x="203200" y="469900"/>
                    </a:lnTo>
                    <a:lnTo>
                      <a:pt x="190500" y="469900"/>
                    </a:lnTo>
                    <a:lnTo>
                      <a:pt x="190500" y="457200"/>
                    </a:lnTo>
                    <a:lnTo>
                      <a:pt x="152400" y="457200"/>
                    </a:lnTo>
                    <a:lnTo>
                      <a:pt x="152400" y="431800"/>
                    </a:lnTo>
                    <a:lnTo>
                      <a:pt x="114300" y="431800"/>
                    </a:lnTo>
                    <a:lnTo>
                      <a:pt x="114300" y="457200"/>
                    </a:lnTo>
                    <a:lnTo>
                      <a:pt x="101600" y="457200"/>
                    </a:lnTo>
                    <a:lnTo>
                      <a:pt x="101600" y="431800"/>
                    </a:lnTo>
                    <a:lnTo>
                      <a:pt x="88900" y="431800"/>
                    </a:lnTo>
                    <a:lnTo>
                      <a:pt x="88900" y="381000"/>
                    </a:lnTo>
                    <a:lnTo>
                      <a:pt x="50800" y="381000"/>
                    </a:lnTo>
                    <a:lnTo>
                      <a:pt x="50800" y="368300"/>
                    </a:lnTo>
                    <a:lnTo>
                      <a:pt x="50800" y="368300"/>
                    </a:lnTo>
                    <a:lnTo>
                      <a:pt x="50800" y="330200"/>
                    </a:lnTo>
                    <a:lnTo>
                      <a:pt x="25400" y="330200"/>
                    </a:lnTo>
                    <a:lnTo>
                      <a:pt x="25400" y="342900"/>
                    </a:lnTo>
                    <a:lnTo>
                      <a:pt x="12700" y="342900"/>
                    </a:lnTo>
                    <a:lnTo>
                      <a:pt x="12700" y="330200"/>
                    </a:lnTo>
                    <a:lnTo>
                      <a:pt x="0" y="330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1206022"/>
              <p:cNvSpPr/>
              <p:nvPr/>
            </p:nvSpPr>
            <p:spPr>
              <a:xfrm>
                <a:off x="3475425" y="1676595"/>
                <a:ext cx="507999" cy="508059"/>
              </a:xfrm>
              <a:custGeom>
                <a:avLst/>
                <a:gdLst/>
                <a:ahLst/>
                <a:cxnLst/>
                <a:rect l="0" t="0" r="0" b="0"/>
                <a:pathLst>
                  <a:path w="508001" h="508001">
                    <a:moveTo>
                      <a:pt x="0" y="355600"/>
                    </a:moveTo>
                    <a:lnTo>
                      <a:pt x="25400" y="355600"/>
                    </a:lnTo>
                    <a:lnTo>
                      <a:pt x="25400" y="330200"/>
                    </a:lnTo>
                    <a:lnTo>
                      <a:pt x="12700" y="330200"/>
                    </a:lnTo>
                    <a:lnTo>
                      <a:pt x="12700" y="292100"/>
                    </a:lnTo>
                    <a:lnTo>
                      <a:pt x="25400" y="292100"/>
                    </a:lnTo>
                    <a:lnTo>
                      <a:pt x="254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63500" y="241300"/>
                    </a:lnTo>
                    <a:lnTo>
                      <a:pt x="63500" y="215900"/>
                    </a:lnTo>
                    <a:lnTo>
                      <a:pt x="76200" y="215900"/>
                    </a:lnTo>
                    <a:lnTo>
                      <a:pt x="76200" y="228600"/>
                    </a:lnTo>
                    <a:lnTo>
                      <a:pt x="127000" y="228600"/>
                    </a:lnTo>
                    <a:lnTo>
                      <a:pt x="127000" y="241300"/>
                    </a:lnTo>
                    <a:lnTo>
                      <a:pt x="152400" y="241300"/>
                    </a:lnTo>
                    <a:lnTo>
                      <a:pt x="152400" y="228600"/>
                    </a:lnTo>
                    <a:lnTo>
                      <a:pt x="165100" y="228600"/>
                    </a:lnTo>
                    <a:lnTo>
                      <a:pt x="165100" y="215900"/>
                    </a:lnTo>
                    <a:lnTo>
                      <a:pt x="190500" y="215900"/>
                    </a:lnTo>
                    <a:lnTo>
                      <a:pt x="190500" y="215900"/>
                    </a:lnTo>
                    <a:lnTo>
                      <a:pt x="203200" y="215900"/>
                    </a:lnTo>
                    <a:lnTo>
                      <a:pt x="203200" y="203200"/>
                    </a:lnTo>
                    <a:lnTo>
                      <a:pt x="241300" y="203200"/>
                    </a:lnTo>
                    <a:lnTo>
                      <a:pt x="241300" y="190500"/>
                    </a:lnTo>
                    <a:lnTo>
                      <a:pt x="228600" y="190500"/>
                    </a:lnTo>
                    <a:lnTo>
                      <a:pt x="228600" y="177800"/>
                    </a:lnTo>
                    <a:lnTo>
                      <a:pt x="241300" y="177800"/>
                    </a:lnTo>
                    <a:lnTo>
                      <a:pt x="241300" y="127000"/>
                    </a:lnTo>
                    <a:lnTo>
                      <a:pt x="266700" y="127000"/>
                    </a:lnTo>
                    <a:lnTo>
                      <a:pt x="266700" y="139700"/>
                    </a:lnTo>
                    <a:lnTo>
                      <a:pt x="279400" y="1397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50800"/>
                    </a:lnTo>
                    <a:lnTo>
                      <a:pt x="279400" y="50800"/>
                    </a:lnTo>
                    <a:lnTo>
                      <a:pt x="279400" y="25400"/>
                    </a:lnTo>
                    <a:lnTo>
                      <a:pt x="266700" y="25400"/>
                    </a:lnTo>
                    <a:lnTo>
                      <a:pt x="2667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68300" y="2540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0"/>
                    </a:lnTo>
                    <a:lnTo>
                      <a:pt x="406400" y="0"/>
                    </a:lnTo>
                    <a:lnTo>
                      <a:pt x="406400" y="12700"/>
                    </a:lnTo>
                    <a:lnTo>
                      <a:pt x="419100" y="12700"/>
                    </a:lnTo>
                    <a:lnTo>
                      <a:pt x="419100" y="38100"/>
                    </a:lnTo>
                    <a:lnTo>
                      <a:pt x="431800" y="38100"/>
                    </a:lnTo>
                    <a:lnTo>
                      <a:pt x="431800" y="63500"/>
                    </a:lnTo>
                    <a:lnTo>
                      <a:pt x="444500" y="63500"/>
                    </a:lnTo>
                    <a:lnTo>
                      <a:pt x="444500" y="76200"/>
                    </a:lnTo>
                    <a:lnTo>
                      <a:pt x="419100" y="76200"/>
                    </a:lnTo>
                    <a:lnTo>
                      <a:pt x="4191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393700" y="101600"/>
                    </a:lnTo>
                    <a:lnTo>
                      <a:pt x="393700" y="114300"/>
                    </a:lnTo>
                    <a:lnTo>
                      <a:pt x="406400" y="114300"/>
                    </a:lnTo>
                    <a:lnTo>
                      <a:pt x="406400" y="177800"/>
                    </a:lnTo>
                    <a:lnTo>
                      <a:pt x="482600" y="177800"/>
                    </a:lnTo>
                    <a:lnTo>
                      <a:pt x="482600" y="190500"/>
                    </a:lnTo>
                    <a:lnTo>
                      <a:pt x="508000" y="190500"/>
                    </a:lnTo>
                    <a:lnTo>
                      <a:pt x="508000" y="203200"/>
                    </a:lnTo>
                    <a:lnTo>
                      <a:pt x="495300" y="203200"/>
                    </a:lnTo>
                    <a:lnTo>
                      <a:pt x="495300" y="215900"/>
                    </a:lnTo>
                    <a:lnTo>
                      <a:pt x="482600" y="215900"/>
                    </a:lnTo>
                    <a:lnTo>
                      <a:pt x="482600" y="228600"/>
                    </a:lnTo>
                    <a:lnTo>
                      <a:pt x="469900" y="228600"/>
                    </a:lnTo>
                    <a:lnTo>
                      <a:pt x="469900" y="254000"/>
                    </a:lnTo>
                    <a:lnTo>
                      <a:pt x="482600" y="254000"/>
                    </a:lnTo>
                    <a:lnTo>
                      <a:pt x="482600" y="266700"/>
                    </a:lnTo>
                    <a:lnTo>
                      <a:pt x="495300" y="266700"/>
                    </a:lnTo>
                    <a:lnTo>
                      <a:pt x="495300" y="304800"/>
                    </a:lnTo>
                    <a:lnTo>
                      <a:pt x="482600" y="304800"/>
                    </a:lnTo>
                    <a:lnTo>
                      <a:pt x="482600" y="317500"/>
                    </a:lnTo>
                    <a:lnTo>
                      <a:pt x="393700" y="317500"/>
                    </a:lnTo>
                    <a:lnTo>
                      <a:pt x="393700" y="304800"/>
                    </a:lnTo>
                    <a:lnTo>
                      <a:pt x="355600" y="304800"/>
                    </a:lnTo>
                    <a:lnTo>
                      <a:pt x="355600" y="292100"/>
                    </a:lnTo>
                    <a:lnTo>
                      <a:pt x="330200" y="292100"/>
                    </a:lnTo>
                    <a:lnTo>
                      <a:pt x="330200" y="304800"/>
                    </a:lnTo>
                    <a:lnTo>
                      <a:pt x="317500" y="304800"/>
                    </a:lnTo>
                    <a:lnTo>
                      <a:pt x="317500" y="368300"/>
                    </a:lnTo>
                    <a:lnTo>
                      <a:pt x="304800" y="368300"/>
                    </a:lnTo>
                    <a:lnTo>
                      <a:pt x="304800" y="381000"/>
                    </a:lnTo>
                    <a:lnTo>
                      <a:pt x="292100" y="381000"/>
                    </a:lnTo>
                    <a:lnTo>
                      <a:pt x="279400" y="393700"/>
                    </a:lnTo>
                    <a:lnTo>
                      <a:pt x="241300" y="393700"/>
                    </a:lnTo>
                    <a:lnTo>
                      <a:pt x="241300" y="406400"/>
                    </a:lnTo>
                    <a:lnTo>
                      <a:pt x="215900" y="406400"/>
                    </a:lnTo>
                    <a:lnTo>
                      <a:pt x="215900" y="444500"/>
                    </a:lnTo>
                    <a:lnTo>
                      <a:pt x="203200" y="444500"/>
                    </a:lnTo>
                    <a:lnTo>
                      <a:pt x="203200" y="457200"/>
                    </a:lnTo>
                    <a:lnTo>
                      <a:pt x="190500" y="457200"/>
                    </a:lnTo>
                    <a:lnTo>
                      <a:pt x="190500" y="444500"/>
                    </a:lnTo>
                    <a:lnTo>
                      <a:pt x="177800" y="444500"/>
                    </a:lnTo>
                    <a:lnTo>
                      <a:pt x="165100" y="431800"/>
                    </a:lnTo>
                    <a:lnTo>
                      <a:pt x="152400" y="431800"/>
                    </a:lnTo>
                    <a:lnTo>
                      <a:pt x="152400" y="444500"/>
                    </a:lnTo>
                    <a:lnTo>
                      <a:pt x="139700" y="444500"/>
                    </a:lnTo>
                    <a:lnTo>
                      <a:pt x="139700" y="482600"/>
                    </a:lnTo>
                    <a:lnTo>
                      <a:pt x="127000" y="482600"/>
                    </a:lnTo>
                    <a:lnTo>
                      <a:pt x="127000" y="495300"/>
                    </a:lnTo>
                    <a:lnTo>
                      <a:pt x="114300" y="495300"/>
                    </a:lnTo>
                    <a:lnTo>
                      <a:pt x="114300" y="508000"/>
                    </a:lnTo>
                    <a:lnTo>
                      <a:pt x="88900" y="508000"/>
                    </a:lnTo>
                    <a:lnTo>
                      <a:pt x="88900" y="482600"/>
                    </a:lnTo>
                    <a:lnTo>
                      <a:pt x="76200" y="482600"/>
                    </a:lnTo>
                    <a:lnTo>
                      <a:pt x="76200" y="457200"/>
                    </a:lnTo>
                    <a:lnTo>
                      <a:pt x="63500" y="457200"/>
                    </a:lnTo>
                    <a:lnTo>
                      <a:pt x="50800" y="444500"/>
                    </a:lnTo>
                    <a:lnTo>
                      <a:pt x="38100" y="444500"/>
                    </a:lnTo>
                    <a:lnTo>
                      <a:pt x="38100" y="431800"/>
                    </a:lnTo>
                    <a:lnTo>
                      <a:pt x="25400" y="431800"/>
                    </a:lnTo>
                    <a:lnTo>
                      <a:pt x="25400" y="381000"/>
                    </a:lnTo>
                    <a:lnTo>
                      <a:pt x="12700" y="381000"/>
                    </a:lnTo>
                    <a:lnTo>
                      <a:pt x="1270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86" name="1206032"/>
              <p:cNvGrpSpPr/>
              <p:nvPr/>
            </p:nvGrpSpPr>
            <p:grpSpPr>
              <a:xfrm>
                <a:off x="2649928" y="1117730"/>
                <a:ext cx="355599" cy="520761"/>
                <a:chOff x="2649928" y="1117730"/>
                <a:chExt cx="355601" cy="520701"/>
              </a:xfrm>
            </p:grpSpPr>
            <p:sp>
              <p:nvSpPr>
                <p:cNvPr id="1219" name="Dowolny kształt 1218"/>
                <p:cNvSpPr/>
                <p:nvPr/>
              </p:nvSpPr>
              <p:spPr>
                <a:xfrm>
                  <a:off x="2649928" y="1117730"/>
                  <a:ext cx="355601" cy="520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601" h="520701">
                      <a:moveTo>
                        <a:pt x="0" y="482600"/>
                      </a:moveTo>
                      <a:lnTo>
                        <a:pt x="0" y="457200"/>
                      </a:lnTo>
                      <a:lnTo>
                        <a:pt x="12700" y="457200"/>
                      </a:lnTo>
                      <a:lnTo>
                        <a:pt x="12700" y="444500"/>
                      </a:lnTo>
                      <a:lnTo>
                        <a:pt x="25400" y="444500"/>
                      </a:lnTo>
                      <a:lnTo>
                        <a:pt x="25400" y="419100"/>
                      </a:lnTo>
                      <a:lnTo>
                        <a:pt x="38100" y="419100"/>
                      </a:lnTo>
                      <a:lnTo>
                        <a:pt x="38100" y="406400"/>
                      </a:lnTo>
                      <a:lnTo>
                        <a:pt x="25400" y="406400"/>
                      </a:lnTo>
                      <a:lnTo>
                        <a:pt x="25400" y="393700"/>
                      </a:lnTo>
                      <a:lnTo>
                        <a:pt x="12700" y="393700"/>
                      </a:lnTo>
                      <a:lnTo>
                        <a:pt x="12700" y="381000"/>
                      </a:lnTo>
                      <a:lnTo>
                        <a:pt x="25400" y="381000"/>
                      </a:lnTo>
                      <a:lnTo>
                        <a:pt x="25400" y="368300"/>
                      </a:lnTo>
                      <a:lnTo>
                        <a:pt x="38100" y="355600"/>
                      </a:lnTo>
                      <a:lnTo>
                        <a:pt x="38100" y="330200"/>
                      </a:lnTo>
                      <a:lnTo>
                        <a:pt x="25400" y="330200"/>
                      </a:lnTo>
                      <a:lnTo>
                        <a:pt x="25400" y="317500"/>
                      </a:lnTo>
                      <a:lnTo>
                        <a:pt x="12700" y="317500"/>
                      </a:lnTo>
                      <a:lnTo>
                        <a:pt x="12700" y="254000"/>
                      </a:lnTo>
                      <a:lnTo>
                        <a:pt x="25400" y="254000"/>
                      </a:lnTo>
                      <a:lnTo>
                        <a:pt x="25400" y="241300"/>
                      </a:lnTo>
                      <a:lnTo>
                        <a:pt x="38100" y="228600"/>
                      </a:lnTo>
                      <a:lnTo>
                        <a:pt x="38100" y="215900"/>
                      </a:lnTo>
                      <a:lnTo>
                        <a:pt x="50800" y="215900"/>
                      </a:lnTo>
                      <a:lnTo>
                        <a:pt x="50800" y="190500"/>
                      </a:lnTo>
                      <a:lnTo>
                        <a:pt x="38100" y="190500"/>
                      </a:lnTo>
                      <a:lnTo>
                        <a:pt x="25400" y="177800"/>
                      </a:lnTo>
                      <a:lnTo>
                        <a:pt x="38100" y="177800"/>
                      </a:lnTo>
                      <a:lnTo>
                        <a:pt x="38100" y="165100"/>
                      </a:lnTo>
                      <a:lnTo>
                        <a:pt x="12700" y="165100"/>
                      </a:lnTo>
                      <a:lnTo>
                        <a:pt x="12700" y="152400"/>
                      </a:lnTo>
                      <a:lnTo>
                        <a:pt x="50800" y="152400"/>
                      </a:lnTo>
                      <a:lnTo>
                        <a:pt x="50800" y="114300"/>
                      </a:lnTo>
                      <a:lnTo>
                        <a:pt x="25400" y="114300"/>
                      </a:lnTo>
                      <a:lnTo>
                        <a:pt x="25400" y="101600"/>
                      </a:lnTo>
                      <a:lnTo>
                        <a:pt x="38100" y="101600"/>
                      </a:lnTo>
                      <a:lnTo>
                        <a:pt x="38100" y="88900"/>
                      </a:lnTo>
                      <a:lnTo>
                        <a:pt x="63500" y="88900"/>
                      </a:lnTo>
                      <a:lnTo>
                        <a:pt x="63500" y="76200"/>
                      </a:lnTo>
                      <a:lnTo>
                        <a:pt x="76200" y="76200"/>
                      </a:lnTo>
                      <a:lnTo>
                        <a:pt x="76200" y="12700"/>
                      </a:lnTo>
                      <a:lnTo>
                        <a:pt x="88900" y="12700"/>
                      </a:lnTo>
                      <a:lnTo>
                        <a:pt x="88900" y="0"/>
                      </a:lnTo>
                      <a:lnTo>
                        <a:pt x="127000" y="0"/>
                      </a:lnTo>
                      <a:lnTo>
                        <a:pt x="139700" y="12700"/>
                      </a:lnTo>
                      <a:lnTo>
                        <a:pt x="152400" y="12700"/>
                      </a:lnTo>
                      <a:lnTo>
                        <a:pt x="152400" y="0"/>
                      </a:lnTo>
                      <a:lnTo>
                        <a:pt x="215900" y="0"/>
                      </a:lnTo>
                      <a:lnTo>
                        <a:pt x="215900" y="12700"/>
                      </a:lnTo>
                      <a:lnTo>
                        <a:pt x="266700" y="12700"/>
                      </a:lnTo>
                      <a:lnTo>
                        <a:pt x="266700" y="25400"/>
                      </a:lnTo>
                      <a:lnTo>
                        <a:pt x="279400" y="25400"/>
                      </a:lnTo>
                      <a:lnTo>
                        <a:pt x="279400" y="38100"/>
                      </a:lnTo>
                      <a:lnTo>
                        <a:pt x="292100" y="50800"/>
                      </a:lnTo>
                      <a:lnTo>
                        <a:pt x="279400" y="63500"/>
                      </a:lnTo>
                      <a:lnTo>
                        <a:pt x="292100" y="63500"/>
                      </a:lnTo>
                      <a:lnTo>
                        <a:pt x="279400" y="76200"/>
                      </a:lnTo>
                      <a:lnTo>
                        <a:pt x="279400" y="88900"/>
                      </a:lnTo>
                      <a:lnTo>
                        <a:pt x="292100" y="88900"/>
                      </a:lnTo>
                      <a:lnTo>
                        <a:pt x="292100" y="101600"/>
                      </a:lnTo>
                      <a:lnTo>
                        <a:pt x="279400" y="101600"/>
                      </a:lnTo>
                      <a:lnTo>
                        <a:pt x="279400" y="127000"/>
                      </a:lnTo>
                      <a:lnTo>
                        <a:pt x="304800" y="127000"/>
                      </a:lnTo>
                      <a:lnTo>
                        <a:pt x="304800" y="152400"/>
                      </a:lnTo>
                      <a:lnTo>
                        <a:pt x="317500" y="165100"/>
                      </a:lnTo>
                      <a:lnTo>
                        <a:pt x="317500" y="190500"/>
                      </a:lnTo>
                      <a:lnTo>
                        <a:pt x="330200" y="190500"/>
                      </a:lnTo>
                      <a:lnTo>
                        <a:pt x="330200" y="241300"/>
                      </a:lnTo>
                      <a:lnTo>
                        <a:pt x="342900" y="241300"/>
                      </a:lnTo>
                      <a:lnTo>
                        <a:pt x="342900" y="279400"/>
                      </a:lnTo>
                      <a:lnTo>
                        <a:pt x="355600" y="279400"/>
                      </a:lnTo>
                      <a:lnTo>
                        <a:pt x="355600" y="304800"/>
                      </a:lnTo>
                      <a:lnTo>
                        <a:pt x="342900" y="304800"/>
                      </a:lnTo>
                      <a:lnTo>
                        <a:pt x="342900" y="330200"/>
                      </a:lnTo>
                      <a:lnTo>
                        <a:pt x="317500" y="330200"/>
                      </a:lnTo>
                      <a:lnTo>
                        <a:pt x="317500" y="355600"/>
                      </a:lnTo>
                      <a:lnTo>
                        <a:pt x="330200" y="368300"/>
                      </a:lnTo>
                      <a:lnTo>
                        <a:pt x="342900" y="368300"/>
                      </a:lnTo>
                      <a:lnTo>
                        <a:pt x="342900" y="431800"/>
                      </a:lnTo>
                      <a:lnTo>
                        <a:pt x="330200" y="431800"/>
                      </a:lnTo>
                      <a:lnTo>
                        <a:pt x="330200" y="419100"/>
                      </a:lnTo>
                      <a:lnTo>
                        <a:pt x="304800" y="419100"/>
                      </a:lnTo>
                      <a:lnTo>
                        <a:pt x="292100" y="406400"/>
                      </a:lnTo>
                      <a:lnTo>
                        <a:pt x="279400" y="406400"/>
                      </a:lnTo>
                      <a:lnTo>
                        <a:pt x="279400" y="419100"/>
                      </a:lnTo>
                      <a:lnTo>
                        <a:pt x="266700" y="419100"/>
                      </a:lnTo>
                      <a:lnTo>
                        <a:pt x="266700" y="431800"/>
                      </a:lnTo>
                      <a:lnTo>
                        <a:pt x="241300" y="457200"/>
                      </a:lnTo>
                      <a:lnTo>
                        <a:pt x="228600" y="457200"/>
                      </a:lnTo>
                      <a:lnTo>
                        <a:pt x="228600" y="444500"/>
                      </a:lnTo>
                      <a:lnTo>
                        <a:pt x="165100" y="444500"/>
                      </a:lnTo>
                      <a:lnTo>
                        <a:pt x="165100" y="457200"/>
                      </a:lnTo>
                      <a:lnTo>
                        <a:pt x="88900" y="457200"/>
                      </a:lnTo>
                      <a:lnTo>
                        <a:pt x="88900" y="508000"/>
                      </a:lnTo>
                      <a:lnTo>
                        <a:pt x="50800" y="508000"/>
                      </a:lnTo>
                      <a:lnTo>
                        <a:pt x="50800" y="520700"/>
                      </a:lnTo>
                      <a:lnTo>
                        <a:pt x="38100" y="520700"/>
                      </a:lnTo>
                      <a:lnTo>
                        <a:pt x="38100" y="508000"/>
                      </a:lnTo>
                      <a:lnTo>
                        <a:pt x="25400" y="508000"/>
                      </a:lnTo>
                      <a:lnTo>
                        <a:pt x="25400" y="495300"/>
                      </a:lnTo>
                      <a:lnTo>
                        <a:pt x="12700" y="495300"/>
                      </a:lnTo>
                      <a:lnTo>
                        <a:pt x="12700" y="48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0" name="Dowolny kształt 1219"/>
                <p:cNvSpPr/>
                <p:nvPr/>
              </p:nvSpPr>
              <p:spPr>
                <a:xfrm>
                  <a:off x="2954728" y="1308230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7" name="1202062"/>
              <p:cNvSpPr/>
              <p:nvPr/>
            </p:nvSpPr>
            <p:spPr>
              <a:xfrm>
                <a:off x="4504121" y="3175368"/>
                <a:ext cx="355599" cy="355642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355601">
                    <a:moveTo>
                      <a:pt x="0" y="25400"/>
                    </a:moveTo>
                    <a:lnTo>
                      <a:pt x="88900" y="25400"/>
                    </a:lnTo>
                    <a:lnTo>
                      <a:pt x="1016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203200" y="0"/>
                    </a:lnTo>
                    <a:lnTo>
                      <a:pt x="203200" y="12700"/>
                    </a:lnTo>
                    <a:lnTo>
                      <a:pt x="228600" y="12700"/>
                    </a:lnTo>
                    <a:lnTo>
                      <a:pt x="2286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92100" y="25400"/>
                    </a:lnTo>
                    <a:lnTo>
                      <a:pt x="292100" y="12700"/>
                    </a:lnTo>
                    <a:lnTo>
                      <a:pt x="317500" y="127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30200" y="76200"/>
                    </a:lnTo>
                    <a:lnTo>
                      <a:pt x="355600" y="76200"/>
                    </a:lnTo>
                    <a:lnTo>
                      <a:pt x="355600" y="101600"/>
                    </a:lnTo>
                    <a:lnTo>
                      <a:pt x="342900" y="114300"/>
                    </a:lnTo>
                    <a:lnTo>
                      <a:pt x="342900" y="127000"/>
                    </a:lnTo>
                    <a:lnTo>
                      <a:pt x="330200" y="127000"/>
                    </a:lnTo>
                    <a:lnTo>
                      <a:pt x="330200" y="152400"/>
                    </a:lnTo>
                    <a:lnTo>
                      <a:pt x="317500" y="152400"/>
                    </a:lnTo>
                    <a:lnTo>
                      <a:pt x="317500" y="177800"/>
                    </a:lnTo>
                    <a:lnTo>
                      <a:pt x="304800" y="177800"/>
                    </a:lnTo>
                    <a:lnTo>
                      <a:pt x="3048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30200" y="203200"/>
                    </a:lnTo>
                    <a:lnTo>
                      <a:pt x="330200" y="228600"/>
                    </a:lnTo>
                    <a:lnTo>
                      <a:pt x="317500" y="228600"/>
                    </a:lnTo>
                    <a:lnTo>
                      <a:pt x="304800" y="241300"/>
                    </a:lnTo>
                    <a:lnTo>
                      <a:pt x="304800" y="279400"/>
                    </a:lnTo>
                    <a:lnTo>
                      <a:pt x="292100" y="279400"/>
                    </a:lnTo>
                    <a:lnTo>
                      <a:pt x="292100" y="292100"/>
                    </a:lnTo>
                    <a:lnTo>
                      <a:pt x="279400" y="292100"/>
                    </a:lnTo>
                    <a:lnTo>
                      <a:pt x="292100" y="304800"/>
                    </a:lnTo>
                    <a:lnTo>
                      <a:pt x="279400" y="304800"/>
                    </a:lnTo>
                    <a:lnTo>
                      <a:pt x="279400" y="317500"/>
                    </a:lnTo>
                    <a:lnTo>
                      <a:pt x="266700" y="317500"/>
                    </a:lnTo>
                    <a:lnTo>
                      <a:pt x="266700" y="330200"/>
                    </a:lnTo>
                    <a:lnTo>
                      <a:pt x="241300" y="330200"/>
                    </a:lnTo>
                    <a:lnTo>
                      <a:pt x="241300" y="342900"/>
                    </a:lnTo>
                    <a:lnTo>
                      <a:pt x="215900" y="342900"/>
                    </a:lnTo>
                    <a:lnTo>
                      <a:pt x="215900" y="355600"/>
                    </a:lnTo>
                    <a:lnTo>
                      <a:pt x="203200" y="355600"/>
                    </a:lnTo>
                    <a:lnTo>
                      <a:pt x="203200" y="330200"/>
                    </a:lnTo>
                    <a:lnTo>
                      <a:pt x="190500" y="330200"/>
                    </a:lnTo>
                    <a:lnTo>
                      <a:pt x="190500" y="317500"/>
                    </a:lnTo>
                    <a:lnTo>
                      <a:pt x="177800" y="317500"/>
                    </a:lnTo>
                    <a:lnTo>
                      <a:pt x="177800" y="304800"/>
                    </a:lnTo>
                    <a:lnTo>
                      <a:pt x="152400" y="304800"/>
                    </a:lnTo>
                    <a:lnTo>
                      <a:pt x="152400" y="292100"/>
                    </a:lnTo>
                    <a:lnTo>
                      <a:pt x="101600" y="292100"/>
                    </a:lnTo>
                    <a:lnTo>
                      <a:pt x="101600" y="279400"/>
                    </a:lnTo>
                    <a:lnTo>
                      <a:pt x="88900" y="279400"/>
                    </a:lnTo>
                    <a:lnTo>
                      <a:pt x="88900" y="266700"/>
                    </a:lnTo>
                    <a:lnTo>
                      <a:pt x="76200" y="266700"/>
                    </a:lnTo>
                    <a:lnTo>
                      <a:pt x="762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38100" y="241300"/>
                    </a:lnTo>
                    <a:lnTo>
                      <a:pt x="38100" y="228600"/>
                    </a:lnTo>
                    <a:lnTo>
                      <a:pt x="25400" y="228600"/>
                    </a:lnTo>
                    <a:lnTo>
                      <a:pt x="25400" y="215900"/>
                    </a:lnTo>
                    <a:lnTo>
                      <a:pt x="12700" y="215900"/>
                    </a:lnTo>
                    <a:lnTo>
                      <a:pt x="12700" y="190500"/>
                    </a:lnTo>
                    <a:lnTo>
                      <a:pt x="0" y="190500"/>
                    </a:lnTo>
                    <a:lnTo>
                      <a:pt x="0" y="177800"/>
                    </a:lnTo>
                    <a:lnTo>
                      <a:pt x="25400" y="1778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39700"/>
                    </a:lnTo>
                    <a:lnTo>
                      <a:pt x="50800" y="139700"/>
                    </a:lnTo>
                    <a:lnTo>
                      <a:pt x="50800" y="101600"/>
                    </a:lnTo>
                    <a:lnTo>
                      <a:pt x="38100" y="101600"/>
                    </a:lnTo>
                    <a:lnTo>
                      <a:pt x="38100" y="88900"/>
                    </a:lnTo>
                    <a:lnTo>
                      <a:pt x="25400" y="88900"/>
                    </a:lnTo>
                    <a:lnTo>
                      <a:pt x="25400" y="76200"/>
                    </a:lnTo>
                    <a:lnTo>
                      <a:pt x="12700" y="76200"/>
                    </a:lnTo>
                    <a:lnTo>
                      <a:pt x="1270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1211052"/>
              <p:cNvSpPr/>
              <p:nvPr/>
            </p:nvSpPr>
            <p:spPr>
              <a:xfrm>
                <a:off x="1621232" y="4229590"/>
                <a:ext cx="660399" cy="1105029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1104901">
                    <a:moveTo>
                      <a:pt x="0" y="317500"/>
                    </a:moveTo>
                    <a:lnTo>
                      <a:pt x="0" y="304800"/>
                    </a:lnTo>
                    <a:lnTo>
                      <a:pt x="12700" y="304800"/>
                    </a:lnTo>
                    <a:lnTo>
                      <a:pt x="127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88900" y="279400"/>
                    </a:lnTo>
                    <a:lnTo>
                      <a:pt x="88900" y="266700"/>
                    </a:lnTo>
                    <a:lnTo>
                      <a:pt x="127000" y="266700"/>
                    </a:lnTo>
                    <a:lnTo>
                      <a:pt x="127000" y="254000"/>
                    </a:lnTo>
                    <a:lnTo>
                      <a:pt x="114300" y="254000"/>
                    </a:lnTo>
                    <a:lnTo>
                      <a:pt x="114300" y="241300"/>
                    </a:lnTo>
                    <a:lnTo>
                      <a:pt x="101600" y="241300"/>
                    </a:lnTo>
                    <a:lnTo>
                      <a:pt x="101600" y="228600"/>
                    </a:lnTo>
                    <a:lnTo>
                      <a:pt x="88900" y="228600"/>
                    </a:lnTo>
                    <a:lnTo>
                      <a:pt x="88900" y="215900"/>
                    </a:lnTo>
                    <a:lnTo>
                      <a:pt x="76200" y="215900"/>
                    </a:lnTo>
                    <a:lnTo>
                      <a:pt x="762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50800" y="177800"/>
                    </a:lnTo>
                    <a:lnTo>
                      <a:pt x="50800" y="152400"/>
                    </a:lnTo>
                    <a:lnTo>
                      <a:pt x="76200" y="152400"/>
                    </a:lnTo>
                    <a:lnTo>
                      <a:pt x="76200" y="127000"/>
                    </a:lnTo>
                    <a:lnTo>
                      <a:pt x="88900" y="114300"/>
                    </a:lnTo>
                    <a:lnTo>
                      <a:pt x="88900" y="101600"/>
                    </a:lnTo>
                    <a:lnTo>
                      <a:pt x="76200" y="101600"/>
                    </a:lnTo>
                    <a:lnTo>
                      <a:pt x="76200" y="76200"/>
                    </a:lnTo>
                    <a:lnTo>
                      <a:pt x="63500" y="76200"/>
                    </a:lnTo>
                    <a:lnTo>
                      <a:pt x="63500" y="0"/>
                    </a:lnTo>
                    <a:lnTo>
                      <a:pt x="101600" y="0"/>
                    </a:lnTo>
                    <a:lnTo>
                      <a:pt x="101600" y="12700"/>
                    </a:lnTo>
                    <a:lnTo>
                      <a:pt x="127000" y="12700"/>
                    </a:lnTo>
                    <a:lnTo>
                      <a:pt x="127000" y="0"/>
                    </a:lnTo>
                    <a:lnTo>
                      <a:pt x="152400" y="0"/>
                    </a:lnTo>
                    <a:lnTo>
                      <a:pt x="165100" y="127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63500"/>
                    </a:lnTo>
                    <a:lnTo>
                      <a:pt x="203200" y="63500"/>
                    </a:lnTo>
                    <a:lnTo>
                      <a:pt x="203200" y="76200"/>
                    </a:lnTo>
                    <a:lnTo>
                      <a:pt x="215900" y="76200"/>
                    </a:lnTo>
                    <a:lnTo>
                      <a:pt x="215900" y="88900"/>
                    </a:lnTo>
                    <a:lnTo>
                      <a:pt x="228600" y="88900"/>
                    </a:lnTo>
                    <a:lnTo>
                      <a:pt x="228600" y="101600"/>
                    </a:lnTo>
                    <a:lnTo>
                      <a:pt x="241300" y="101600"/>
                    </a:lnTo>
                    <a:lnTo>
                      <a:pt x="241300" y="114300"/>
                    </a:lnTo>
                    <a:lnTo>
                      <a:pt x="254000" y="114300"/>
                    </a:lnTo>
                    <a:lnTo>
                      <a:pt x="254000" y="127000"/>
                    </a:lnTo>
                    <a:lnTo>
                      <a:pt x="266700" y="127000"/>
                    </a:lnTo>
                    <a:lnTo>
                      <a:pt x="266700" y="139700"/>
                    </a:lnTo>
                    <a:lnTo>
                      <a:pt x="279400" y="139700"/>
                    </a:lnTo>
                    <a:lnTo>
                      <a:pt x="279400" y="165100"/>
                    </a:lnTo>
                    <a:lnTo>
                      <a:pt x="292100" y="165100"/>
                    </a:lnTo>
                    <a:lnTo>
                      <a:pt x="292100" y="177800"/>
                    </a:lnTo>
                    <a:lnTo>
                      <a:pt x="304800" y="177800"/>
                    </a:lnTo>
                    <a:lnTo>
                      <a:pt x="3048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30200" y="203200"/>
                    </a:lnTo>
                    <a:lnTo>
                      <a:pt x="330200" y="228600"/>
                    </a:lnTo>
                    <a:lnTo>
                      <a:pt x="368300" y="228600"/>
                    </a:lnTo>
                    <a:lnTo>
                      <a:pt x="368300" y="215900"/>
                    </a:lnTo>
                    <a:lnTo>
                      <a:pt x="419100" y="215900"/>
                    </a:lnTo>
                    <a:lnTo>
                      <a:pt x="419100" y="228600"/>
                    </a:lnTo>
                    <a:lnTo>
                      <a:pt x="431800" y="228600"/>
                    </a:lnTo>
                    <a:lnTo>
                      <a:pt x="431800" y="215900"/>
                    </a:lnTo>
                    <a:lnTo>
                      <a:pt x="495300" y="215900"/>
                    </a:lnTo>
                    <a:lnTo>
                      <a:pt x="495300" y="228600"/>
                    </a:lnTo>
                    <a:lnTo>
                      <a:pt x="508000" y="228600"/>
                    </a:lnTo>
                    <a:lnTo>
                      <a:pt x="508000" y="241300"/>
                    </a:lnTo>
                    <a:lnTo>
                      <a:pt x="571500" y="241300"/>
                    </a:lnTo>
                    <a:lnTo>
                      <a:pt x="571500" y="304800"/>
                    </a:lnTo>
                    <a:lnTo>
                      <a:pt x="596900" y="304800"/>
                    </a:lnTo>
                    <a:lnTo>
                      <a:pt x="596900" y="317500"/>
                    </a:lnTo>
                    <a:lnTo>
                      <a:pt x="609600" y="317500"/>
                    </a:lnTo>
                    <a:lnTo>
                      <a:pt x="609600" y="342900"/>
                    </a:lnTo>
                    <a:lnTo>
                      <a:pt x="596900" y="342900"/>
                    </a:lnTo>
                    <a:lnTo>
                      <a:pt x="596900" y="355600"/>
                    </a:lnTo>
                    <a:lnTo>
                      <a:pt x="584200" y="368300"/>
                    </a:lnTo>
                    <a:lnTo>
                      <a:pt x="584200" y="419100"/>
                    </a:lnTo>
                    <a:lnTo>
                      <a:pt x="596900" y="419100"/>
                    </a:lnTo>
                    <a:lnTo>
                      <a:pt x="596900" y="431800"/>
                    </a:lnTo>
                    <a:lnTo>
                      <a:pt x="609600" y="444500"/>
                    </a:lnTo>
                    <a:lnTo>
                      <a:pt x="584200" y="444500"/>
                    </a:lnTo>
                    <a:lnTo>
                      <a:pt x="584200" y="469900"/>
                    </a:lnTo>
                    <a:lnTo>
                      <a:pt x="596900" y="469900"/>
                    </a:lnTo>
                    <a:lnTo>
                      <a:pt x="596900" y="508000"/>
                    </a:lnTo>
                    <a:lnTo>
                      <a:pt x="584200" y="508000"/>
                    </a:lnTo>
                    <a:lnTo>
                      <a:pt x="584200" y="546100"/>
                    </a:lnTo>
                    <a:lnTo>
                      <a:pt x="571500" y="546100"/>
                    </a:lnTo>
                    <a:lnTo>
                      <a:pt x="571500" y="571500"/>
                    </a:lnTo>
                    <a:lnTo>
                      <a:pt x="584200" y="571500"/>
                    </a:lnTo>
                    <a:lnTo>
                      <a:pt x="584200" y="584200"/>
                    </a:lnTo>
                    <a:lnTo>
                      <a:pt x="571500" y="584200"/>
                    </a:lnTo>
                    <a:lnTo>
                      <a:pt x="571500" y="596900"/>
                    </a:lnTo>
                    <a:lnTo>
                      <a:pt x="558800" y="596900"/>
                    </a:lnTo>
                    <a:lnTo>
                      <a:pt x="558800" y="609600"/>
                    </a:lnTo>
                    <a:lnTo>
                      <a:pt x="546100" y="609600"/>
                    </a:lnTo>
                    <a:lnTo>
                      <a:pt x="546100" y="635000"/>
                    </a:lnTo>
                    <a:lnTo>
                      <a:pt x="533400" y="635000"/>
                    </a:lnTo>
                    <a:lnTo>
                      <a:pt x="533400" y="698500"/>
                    </a:lnTo>
                    <a:lnTo>
                      <a:pt x="546100" y="698500"/>
                    </a:lnTo>
                    <a:lnTo>
                      <a:pt x="546100" y="723900"/>
                    </a:lnTo>
                    <a:lnTo>
                      <a:pt x="558800" y="723900"/>
                    </a:lnTo>
                    <a:lnTo>
                      <a:pt x="558800" y="762000"/>
                    </a:lnTo>
                    <a:lnTo>
                      <a:pt x="571500" y="762000"/>
                    </a:lnTo>
                    <a:lnTo>
                      <a:pt x="571500" y="774700"/>
                    </a:lnTo>
                    <a:lnTo>
                      <a:pt x="584200" y="774700"/>
                    </a:lnTo>
                    <a:lnTo>
                      <a:pt x="584200" y="800100"/>
                    </a:lnTo>
                    <a:lnTo>
                      <a:pt x="596900" y="812800"/>
                    </a:lnTo>
                    <a:lnTo>
                      <a:pt x="596900" y="825500"/>
                    </a:lnTo>
                    <a:lnTo>
                      <a:pt x="609600" y="838200"/>
                    </a:lnTo>
                    <a:lnTo>
                      <a:pt x="609600" y="850900"/>
                    </a:lnTo>
                    <a:lnTo>
                      <a:pt x="622300" y="863600"/>
                    </a:lnTo>
                    <a:lnTo>
                      <a:pt x="622300" y="889000"/>
                    </a:lnTo>
                    <a:lnTo>
                      <a:pt x="635000" y="889000"/>
                    </a:lnTo>
                    <a:lnTo>
                      <a:pt x="635000" y="901700"/>
                    </a:lnTo>
                    <a:lnTo>
                      <a:pt x="647700" y="901700"/>
                    </a:lnTo>
                    <a:lnTo>
                      <a:pt x="647700" y="927100"/>
                    </a:lnTo>
                    <a:lnTo>
                      <a:pt x="660400" y="927100"/>
                    </a:lnTo>
                    <a:lnTo>
                      <a:pt x="660400" y="952500"/>
                    </a:lnTo>
                    <a:lnTo>
                      <a:pt x="647700" y="952500"/>
                    </a:lnTo>
                    <a:lnTo>
                      <a:pt x="647700" y="990600"/>
                    </a:lnTo>
                    <a:lnTo>
                      <a:pt x="596900" y="990600"/>
                    </a:lnTo>
                    <a:lnTo>
                      <a:pt x="596900" y="1003300"/>
                    </a:lnTo>
                    <a:lnTo>
                      <a:pt x="571500" y="1003300"/>
                    </a:lnTo>
                    <a:lnTo>
                      <a:pt x="558800" y="1016000"/>
                    </a:lnTo>
                    <a:lnTo>
                      <a:pt x="546100" y="1016000"/>
                    </a:lnTo>
                    <a:lnTo>
                      <a:pt x="546100" y="1028700"/>
                    </a:lnTo>
                    <a:lnTo>
                      <a:pt x="533400" y="1028700"/>
                    </a:lnTo>
                    <a:lnTo>
                      <a:pt x="533400" y="1054100"/>
                    </a:lnTo>
                    <a:lnTo>
                      <a:pt x="520700" y="1054100"/>
                    </a:lnTo>
                    <a:lnTo>
                      <a:pt x="520700" y="1079500"/>
                    </a:lnTo>
                    <a:lnTo>
                      <a:pt x="508000" y="1079500"/>
                    </a:lnTo>
                    <a:lnTo>
                      <a:pt x="508000" y="1092200"/>
                    </a:lnTo>
                    <a:lnTo>
                      <a:pt x="495300" y="1092200"/>
                    </a:lnTo>
                    <a:lnTo>
                      <a:pt x="482600" y="1104900"/>
                    </a:lnTo>
                    <a:lnTo>
                      <a:pt x="469900" y="1104900"/>
                    </a:lnTo>
                    <a:lnTo>
                      <a:pt x="469900" y="1092200"/>
                    </a:lnTo>
                    <a:lnTo>
                      <a:pt x="444500" y="1092200"/>
                    </a:lnTo>
                    <a:lnTo>
                      <a:pt x="444500" y="1079500"/>
                    </a:lnTo>
                    <a:lnTo>
                      <a:pt x="431800" y="1079500"/>
                    </a:lnTo>
                    <a:lnTo>
                      <a:pt x="431800" y="1066800"/>
                    </a:lnTo>
                    <a:lnTo>
                      <a:pt x="419100" y="1066800"/>
                    </a:lnTo>
                    <a:lnTo>
                      <a:pt x="419100" y="1054100"/>
                    </a:lnTo>
                    <a:lnTo>
                      <a:pt x="381000" y="1054100"/>
                    </a:lnTo>
                    <a:lnTo>
                      <a:pt x="393700" y="1041400"/>
                    </a:lnTo>
                    <a:lnTo>
                      <a:pt x="368300" y="1041400"/>
                    </a:lnTo>
                    <a:lnTo>
                      <a:pt x="355600" y="1028700"/>
                    </a:lnTo>
                    <a:lnTo>
                      <a:pt x="317500" y="1028700"/>
                    </a:lnTo>
                    <a:lnTo>
                      <a:pt x="317500" y="1016000"/>
                    </a:lnTo>
                    <a:lnTo>
                      <a:pt x="266700" y="1016000"/>
                    </a:lnTo>
                    <a:lnTo>
                      <a:pt x="266700" y="1003300"/>
                    </a:lnTo>
                    <a:lnTo>
                      <a:pt x="254000" y="1003300"/>
                    </a:lnTo>
                    <a:lnTo>
                      <a:pt x="254000" y="1016000"/>
                    </a:lnTo>
                    <a:lnTo>
                      <a:pt x="241300" y="1016000"/>
                    </a:lnTo>
                    <a:lnTo>
                      <a:pt x="241300" y="1003300"/>
                    </a:lnTo>
                    <a:lnTo>
                      <a:pt x="215900" y="1003300"/>
                    </a:lnTo>
                    <a:lnTo>
                      <a:pt x="215900" y="1016000"/>
                    </a:lnTo>
                    <a:lnTo>
                      <a:pt x="203200" y="1016000"/>
                    </a:lnTo>
                    <a:lnTo>
                      <a:pt x="203200" y="1003300"/>
                    </a:lnTo>
                    <a:lnTo>
                      <a:pt x="215900" y="1003300"/>
                    </a:lnTo>
                    <a:lnTo>
                      <a:pt x="215900" y="965200"/>
                    </a:lnTo>
                    <a:lnTo>
                      <a:pt x="228600" y="965200"/>
                    </a:lnTo>
                    <a:lnTo>
                      <a:pt x="228600" y="927100"/>
                    </a:lnTo>
                    <a:lnTo>
                      <a:pt x="241300" y="927100"/>
                    </a:lnTo>
                    <a:lnTo>
                      <a:pt x="241300" y="901700"/>
                    </a:lnTo>
                    <a:lnTo>
                      <a:pt x="254000" y="901700"/>
                    </a:lnTo>
                    <a:lnTo>
                      <a:pt x="254000" y="876300"/>
                    </a:lnTo>
                    <a:lnTo>
                      <a:pt x="228600" y="876300"/>
                    </a:lnTo>
                    <a:lnTo>
                      <a:pt x="228600" y="838200"/>
                    </a:lnTo>
                    <a:lnTo>
                      <a:pt x="215900" y="838200"/>
                    </a:lnTo>
                    <a:lnTo>
                      <a:pt x="215900" y="825500"/>
                    </a:lnTo>
                    <a:lnTo>
                      <a:pt x="228600" y="825500"/>
                    </a:lnTo>
                    <a:lnTo>
                      <a:pt x="228600" y="800100"/>
                    </a:lnTo>
                    <a:lnTo>
                      <a:pt x="241300" y="800100"/>
                    </a:lnTo>
                    <a:lnTo>
                      <a:pt x="241300" y="787400"/>
                    </a:lnTo>
                    <a:lnTo>
                      <a:pt x="228600" y="774700"/>
                    </a:lnTo>
                    <a:lnTo>
                      <a:pt x="241300" y="774700"/>
                    </a:lnTo>
                    <a:lnTo>
                      <a:pt x="241300" y="749300"/>
                    </a:lnTo>
                    <a:lnTo>
                      <a:pt x="254000" y="749300"/>
                    </a:lnTo>
                    <a:lnTo>
                      <a:pt x="254000" y="723900"/>
                    </a:lnTo>
                    <a:lnTo>
                      <a:pt x="266700" y="723900"/>
                    </a:lnTo>
                    <a:lnTo>
                      <a:pt x="266700" y="698500"/>
                    </a:lnTo>
                    <a:lnTo>
                      <a:pt x="254000" y="698500"/>
                    </a:lnTo>
                    <a:lnTo>
                      <a:pt x="254000" y="673100"/>
                    </a:lnTo>
                    <a:lnTo>
                      <a:pt x="241300" y="673100"/>
                    </a:lnTo>
                    <a:lnTo>
                      <a:pt x="241300" y="660400"/>
                    </a:lnTo>
                    <a:lnTo>
                      <a:pt x="228600" y="660400"/>
                    </a:lnTo>
                    <a:lnTo>
                      <a:pt x="228600" y="647700"/>
                    </a:lnTo>
                    <a:lnTo>
                      <a:pt x="215900" y="647700"/>
                    </a:lnTo>
                    <a:lnTo>
                      <a:pt x="215900" y="622300"/>
                    </a:lnTo>
                    <a:lnTo>
                      <a:pt x="203200" y="622300"/>
                    </a:lnTo>
                    <a:lnTo>
                      <a:pt x="203200" y="596900"/>
                    </a:lnTo>
                    <a:lnTo>
                      <a:pt x="190500" y="596900"/>
                    </a:lnTo>
                    <a:lnTo>
                      <a:pt x="190500" y="571500"/>
                    </a:lnTo>
                    <a:lnTo>
                      <a:pt x="177800" y="571500"/>
                    </a:lnTo>
                    <a:lnTo>
                      <a:pt x="177800" y="558800"/>
                    </a:lnTo>
                    <a:lnTo>
                      <a:pt x="165100" y="558800"/>
                    </a:lnTo>
                    <a:lnTo>
                      <a:pt x="165100" y="546100"/>
                    </a:lnTo>
                    <a:lnTo>
                      <a:pt x="152400" y="546100"/>
                    </a:lnTo>
                    <a:lnTo>
                      <a:pt x="152400" y="520700"/>
                    </a:lnTo>
                    <a:lnTo>
                      <a:pt x="139700" y="520700"/>
                    </a:lnTo>
                    <a:lnTo>
                      <a:pt x="139700" y="508000"/>
                    </a:lnTo>
                    <a:lnTo>
                      <a:pt x="127000" y="508000"/>
                    </a:lnTo>
                    <a:lnTo>
                      <a:pt x="127000" y="495300"/>
                    </a:lnTo>
                    <a:lnTo>
                      <a:pt x="114300" y="495300"/>
                    </a:lnTo>
                    <a:lnTo>
                      <a:pt x="114300" y="482600"/>
                    </a:lnTo>
                    <a:lnTo>
                      <a:pt x="101600" y="482600"/>
                    </a:lnTo>
                    <a:lnTo>
                      <a:pt x="101600" y="431800"/>
                    </a:lnTo>
                    <a:lnTo>
                      <a:pt x="88900" y="431800"/>
                    </a:lnTo>
                    <a:lnTo>
                      <a:pt x="88900" y="419100"/>
                    </a:lnTo>
                    <a:lnTo>
                      <a:pt x="76200" y="419100"/>
                    </a:lnTo>
                    <a:lnTo>
                      <a:pt x="76200" y="393700"/>
                    </a:lnTo>
                    <a:lnTo>
                      <a:pt x="38100" y="393700"/>
                    </a:lnTo>
                    <a:lnTo>
                      <a:pt x="38100" y="381000"/>
                    </a:lnTo>
                    <a:lnTo>
                      <a:pt x="25400" y="381000"/>
                    </a:lnTo>
                    <a:lnTo>
                      <a:pt x="25400" y="342900"/>
                    </a:lnTo>
                    <a:lnTo>
                      <a:pt x="12700" y="342900"/>
                    </a:lnTo>
                    <a:lnTo>
                      <a:pt x="12700" y="35560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1206042"/>
              <p:cNvSpPr/>
              <p:nvPr/>
            </p:nvSpPr>
            <p:spPr>
              <a:xfrm>
                <a:off x="1837131" y="1219342"/>
                <a:ext cx="495299" cy="482657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482601">
                    <a:moveTo>
                      <a:pt x="0" y="254000"/>
                    </a:moveTo>
                    <a:lnTo>
                      <a:pt x="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25400" y="215900"/>
                    </a:lnTo>
                    <a:lnTo>
                      <a:pt x="25400" y="190500"/>
                    </a:lnTo>
                    <a:lnTo>
                      <a:pt x="38100" y="1905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52400"/>
                    </a:lnTo>
                    <a:lnTo>
                      <a:pt x="76200" y="152400"/>
                    </a:lnTo>
                    <a:lnTo>
                      <a:pt x="76200" y="127000"/>
                    </a:lnTo>
                    <a:lnTo>
                      <a:pt x="88900" y="127000"/>
                    </a:lnTo>
                    <a:lnTo>
                      <a:pt x="88900" y="88900"/>
                    </a:lnTo>
                    <a:lnTo>
                      <a:pt x="101600" y="889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0"/>
                    </a:lnTo>
                    <a:lnTo>
                      <a:pt x="127000" y="0"/>
                    </a:lnTo>
                    <a:lnTo>
                      <a:pt x="127000" y="12700"/>
                    </a:lnTo>
                    <a:lnTo>
                      <a:pt x="152400" y="12700"/>
                    </a:lnTo>
                    <a:lnTo>
                      <a:pt x="152400" y="25400"/>
                    </a:lnTo>
                    <a:lnTo>
                      <a:pt x="177800" y="25400"/>
                    </a:lnTo>
                    <a:lnTo>
                      <a:pt x="177800" y="38100"/>
                    </a:lnTo>
                    <a:lnTo>
                      <a:pt x="203200" y="38100"/>
                    </a:lnTo>
                    <a:lnTo>
                      <a:pt x="203200" y="63500"/>
                    </a:lnTo>
                    <a:lnTo>
                      <a:pt x="228600" y="63500"/>
                    </a:lnTo>
                    <a:lnTo>
                      <a:pt x="228600" y="88900"/>
                    </a:lnTo>
                    <a:lnTo>
                      <a:pt x="215900" y="88900"/>
                    </a:lnTo>
                    <a:lnTo>
                      <a:pt x="228600" y="101600"/>
                    </a:lnTo>
                    <a:lnTo>
                      <a:pt x="241300" y="101600"/>
                    </a:lnTo>
                    <a:lnTo>
                      <a:pt x="254000" y="114300"/>
                    </a:lnTo>
                    <a:lnTo>
                      <a:pt x="254000" y="127000"/>
                    </a:lnTo>
                    <a:lnTo>
                      <a:pt x="279400" y="127000"/>
                    </a:lnTo>
                    <a:lnTo>
                      <a:pt x="279400" y="127000"/>
                    </a:lnTo>
                    <a:lnTo>
                      <a:pt x="292100" y="127000"/>
                    </a:lnTo>
                    <a:lnTo>
                      <a:pt x="292100" y="114300"/>
                    </a:lnTo>
                    <a:lnTo>
                      <a:pt x="304800" y="114300"/>
                    </a:lnTo>
                    <a:lnTo>
                      <a:pt x="304800" y="101600"/>
                    </a:lnTo>
                    <a:lnTo>
                      <a:pt x="330200" y="101600"/>
                    </a:lnTo>
                    <a:lnTo>
                      <a:pt x="355600" y="127000"/>
                    </a:lnTo>
                    <a:lnTo>
                      <a:pt x="355600" y="101600"/>
                    </a:lnTo>
                    <a:lnTo>
                      <a:pt x="368300" y="101600"/>
                    </a:lnTo>
                    <a:lnTo>
                      <a:pt x="368300" y="76200"/>
                    </a:lnTo>
                    <a:lnTo>
                      <a:pt x="381000" y="889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419100" y="114300"/>
                    </a:lnTo>
                    <a:lnTo>
                      <a:pt x="419100" y="127000"/>
                    </a:lnTo>
                    <a:lnTo>
                      <a:pt x="406400" y="127000"/>
                    </a:lnTo>
                    <a:lnTo>
                      <a:pt x="406400" y="152400"/>
                    </a:lnTo>
                    <a:lnTo>
                      <a:pt x="431800" y="152400"/>
                    </a:lnTo>
                    <a:lnTo>
                      <a:pt x="431800" y="177800"/>
                    </a:lnTo>
                    <a:lnTo>
                      <a:pt x="444500" y="177800"/>
                    </a:lnTo>
                    <a:lnTo>
                      <a:pt x="457200" y="165100"/>
                    </a:lnTo>
                    <a:lnTo>
                      <a:pt x="457200" y="190500"/>
                    </a:lnTo>
                    <a:lnTo>
                      <a:pt x="469900" y="190500"/>
                    </a:lnTo>
                    <a:lnTo>
                      <a:pt x="469900" y="228600"/>
                    </a:lnTo>
                    <a:lnTo>
                      <a:pt x="482600" y="228600"/>
                    </a:lnTo>
                    <a:lnTo>
                      <a:pt x="469900" y="241300"/>
                    </a:lnTo>
                    <a:lnTo>
                      <a:pt x="495300" y="241300"/>
                    </a:lnTo>
                    <a:lnTo>
                      <a:pt x="495300" y="254000"/>
                    </a:lnTo>
                    <a:lnTo>
                      <a:pt x="457200" y="254000"/>
                    </a:lnTo>
                    <a:lnTo>
                      <a:pt x="457200" y="266700"/>
                    </a:lnTo>
                    <a:lnTo>
                      <a:pt x="431800" y="266700"/>
                    </a:lnTo>
                    <a:lnTo>
                      <a:pt x="431800" y="254000"/>
                    </a:lnTo>
                    <a:lnTo>
                      <a:pt x="419100" y="254000"/>
                    </a:lnTo>
                    <a:lnTo>
                      <a:pt x="419100" y="266700"/>
                    </a:lnTo>
                    <a:lnTo>
                      <a:pt x="406400" y="2667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431800" y="292100"/>
                    </a:lnTo>
                    <a:lnTo>
                      <a:pt x="431800" y="317500"/>
                    </a:lnTo>
                    <a:lnTo>
                      <a:pt x="406400" y="317500"/>
                    </a:lnTo>
                    <a:lnTo>
                      <a:pt x="406400" y="330200"/>
                    </a:lnTo>
                    <a:lnTo>
                      <a:pt x="381000" y="330200"/>
                    </a:lnTo>
                    <a:lnTo>
                      <a:pt x="381000" y="342900"/>
                    </a:lnTo>
                    <a:lnTo>
                      <a:pt x="368300" y="342900"/>
                    </a:lnTo>
                    <a:lnTo>
                      <a:pt x="368300" y="355600"/>
                    </a:lnTo>
                    <a:lnTo>
                      <a:pt x="355600" y="355600"/>
                    </a:lnTo>
                    <a:lnTo>
                      <a:pt x="355600" y="368300"/>
                    </a:lnTo>
                    <a:lnTo>
                      <a:pt x="342900" y="368300"/>
                    </a:lnTo>
                    <a:lnTo>
                      <a:pt x="330200" y="381000"/>
                    </a:lnTo>
                    <a:lnTo>
                      <a:pt x="317500" y="381000"/>
                    </a:lnTo>
                    <a:lnTo>
                      <a:pt x="317500" y="393700"/>
                    </a:lnTo>
                    <a:lnTo>
                      <a:pt x="304800" y="393700"/>
                    </a:lnTo>
                    <a:lnTo>
                      <a:pt x="304800" y="406400"/>
                    </a:lnTo>
                    <a:lnTo>
                      <a:pt x="241300" y="406400"/>
                    </a:lnTo>
                    <a:lnTo>
                      <a:pt x="241300" y="393700"/>
                    </a:lnTo>
                    <a:lnTo>
                      <a:pt x="228600" y="393700"/>
                    </a:lnTo>
                    <a:lnTo>
                      <a:pt x="228600" y="431800"/>
                    </a:lnTo>
                    <a:lnTo>
                      <a:pt x="241300" y="431800"/>
                    </a:lnTo>
                    <a:lnTo>
                      <a:pt x="241300" y="482600"/>
                    </a:lnTo>
                    <a:lnTo>
                      <a:pt x="228600" y="469900"/>
                    </a:lnTo>
                    <a:lnTo>
                      <a:pt x="203200" y="469900"/>
                    </a:lnTo>
                    <a:lnTo>
                      <a:pt x="190500" y="457200"/>
                    </a:lnTo>
                    <a:lnTo>
                      <a:pt x="177800" y="457200"/>
                    </a:lnTo>
                    <a:lnTo>
                      <a:pt x="177800" y="444500"/>
                    </a:lnTo>
                    <a:lnTo>
                      <a:pt x="165100" y="444500"/>
                    </a:lnTo>
                    <a:lnTo>
                      <a:pt x="165100" y="368300"/>
                    </a:lnTo>
                    <a:lnTo>
                      <a:pt x="114300" y="368300"/>
                    </a:lnTo>
                    <a:lnTo>
                      <a:pt x="101600" y="381000"/>
                    </a:lnTo>
                    <a:lnTo>
                      <a:pt x="101600" y="368300"/>
                    </a:lnTo>
                    <a:lnTo>
                      <a:pt x="76200" y="368300"/>
                    </a:lnTo>
                    <a:lnTo>
                      <a:pt x="76200" y="355600"/>
                    </a:lnTo>
                    <a:lnTo>
                      <a:pt x="63500" y="355600"/>
                    </a:lnTo>
                    <a:lnTo>
                      <a:pt x="63500" y="342900"/>
                    </a:lnTo>
                    <a:lnTo>
                      <a:pt x="50800" y="342900"/>
                    </a:lnTo>
                    <a:lnTo>
                      <a:pt x="508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12700" y="317500"/>
                    </a:lnTo>
                    <a:lnTo>
                      <a:pt x="12700" y="292100"/>
                    </a:lnTo>
                    <a:lnTo>
                      <a:pt x="0" y="292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1207042"/>
              <p:cNvSpPr/>
              <p:nvPr/>
            </p:nvSpPr>
            <p:spPr>
              <a:xfrm>
                <a:off x="3373825" y="3238875"/>
                <a:ext cx="533399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431801">
                    <a:moveTo>
                      <a:pt x="0" y="266700"/>
                    </a:moveTo>
                    <a:lnTo>
                      <a:pt x="12700" y="266700"/>
                    </a:lnTo>
                    <a:lnTo>
                      <a:pt x="12700" y="165100"/>
                    </a:lnTo>
                    <a:lnTo>
                      <a:pt x="25400" y="165100"/>
                    </a:lnTo>
                    <a:lnTo>
                      <a:pt x="25400" y="127000"/>
                    </a:lnTo>
                    <a:lnTo>
                      <a:pt x="50800" y="127000"/>
                    </a:lnTo>
                    <a:lnTo>
                      <a:pt x="50800" y="139700"/>
                    </a:lnTo>
                    <a:lnTo>
                      <a:pt x="88900" y="139700"/>
                    </a:lnTo>
                    <a:lnTo>
                      <a:pt x="88900" y="114300"/>
                    </a:lnTo>
                    <a:lnTo>
                      <a:pt x="152400" y="114300"/>
                    </a:lnTo>
                    <a:lnTo>
                      <a:pt x="152400" y="101600"/>
                    </a:lnTo>
                    <a:lnTo>
                      <a:pt x="203200" y="101600"/>
                    </a:lnTo>
                    <a:lnTo>
                      <a:pt x="203200" y="63500"/>
                    </a:lnTo>
                    <a:lnTo>
                      <a:pt x="228600" y="63500"/>
                    </a:lnTo>
                    <a:lnTo>
                      <a:pt x="228600" y="50800"/>
                    </a:lnTo>
                    <a:lnTo>
                      <a:pt x="241300" y="38100"/>
                    </a:lnTo>
                    <a:lnTo>
                      <a:pt x="228600" y="38100"/>
                    </a:lnTo>
                    <a:lnTo>
                      <a:pt x="228600" y="25400"/>
                    </a:lnTo>
                    <a:lnTo>
                      <a:pt x="279400" y="25400"/>
                    </a:lnTo>
                    <a:lnTo>
                      <a:pt x="279400" y="12700"/>
                    </a:lnTo>
                    <a:lnTo>
                      <a:pt x="292100" y="12700"/>
                    </a:lnTo>
                    <a:lnTo>
                      <a:pt x="292100" y="0"/>
                    </a:lnTo>
                    <a:lnTo>
                      <a:pt x="342900" y="0"/>
                    </a:lnTo>
                    <a:lnTo>
                      <a:pt x="342900" y="0"/>
                    </a:lnTo>
                    <a:lnTo>
                      <a:pt x="355600" y="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38100"/>
                    </a:lnTo>
                    <a:lnTo>
                      <a:pt x="381000" y="38100"/>
                    </a:lnTo>
                    <a:lnTo>
                      <a:pt x="381000" y="50800"/>
                    </a:lnTo>
                    <a:lnTo>
                      <a:pt x="393700" y="50800"/>
                    </a:lnTo>
                    <a:lnTo>
                      <a:pt x="381000" y="63500"/>
                    </a:lnTo>
                    <a:lnTo>
                      <a:pt x="381000" y="76200"/>
                    </a:lnTo>
                    <a:lnTo>
                      <a:pt x="406400" y="76200"/>
                    </a:lnTo>
                    <a:lnTo>
                      <a:pt x="406400" y="101600"/>
                    </a:lnTo>
                    <a:lnTo>
                      <a:pt x="469900" y="101600"/>
                    </a:lnTo>
                    <a:lnTo>
                      <a:pt x="469900" y="114300"/>
                    </a:lnTo>
                    <a:lnTo>
                      <a:pt x="482600" y="114300"/>
                    </a:lnTo>
                    <a:lnTo>
                      <a:pt x="482600" y="127000"/>
                    </a:lnTo>
                    <a:lnTo>
                      <a:pt x="508000" y="127000"/>
                    </a:lnTo>
                    <a:lnTo>
                      <a:pt x="508000" y="139700"/>
                    </a:lnTo>
                    <a:lnTo>
                      <a:pt x="533400" y="139700"/>
                    </a:lnTo>
                    <a:lnTo>
                      <a:pt x="520700" y="152400"/>
                    </a:lnTo>
                    <a:lnTo>
                      <a:pt x="520700" y="215900"/>
                    </a:lnTo>
                    <a:lnTo>
                      <a:pt x="508000" y="215900"/>
                    </a:lnTo>
                    <a:lnTo>
                      <a:pt x="508000" y="241300"/>
                    </a:lnTo>
                    <a:lnTo>
                      <a:pt x="495300" y="241300"/>
                    </a:lnTo>
                    <a:lnTo>
                      <a:pt x="495300" y="254000"/>
                    </a:lnTo>
                    <a:lnTo>
                      <a:pt x="482600" y="254000"/>
                    </a:lnTo>
                    <a:lnTo>
                      <a:pt x="482600" y="266700"/>
                    </a:lnTo>
                    <a:lnTo>
                      <a:pt x="469900" y="266700"/>
                    </a:lnTo>
                    <a:lnTo>
                      <a:pt x="457200" y="279400"/>
                    </a:lnTo>
                    <a:lnTo>
                      <a:pt x="457200" y="330200"/>
                    </a:lnTo>
                    <a:lnTo>
                      <a:pt x="444500" y="330200"/>
                    </a:lnTo>
                    <a:lnTo>
                      <a:pt x="444500" y="342900"/>
                    </a:lnTo>
                    <a:lnTo>
                      <a:pt x="431800" y="342900"/>
                    </a:lnTo>
                    <a:lnTo>
                      <a:pt x="431800" y="355600"/>
                    </a:lnTo>
                    <a:lnTo>
                      <a:pt x="419100" y="355600"/>
                    </a:lnTo>
                    <a:lnTo>
                      <a:pt x="419100" y="368300"/>
                    </a:lnTo>
                    <a:lnTo>
                      <a:pt x="406400" y="381000"/>
                    </a:lnTo>
                    <a:lnTo>
                      <a:pt x="393700" y="381000"/>
                    </a:lnTo>
                    <a:lnTo>
                      <a:pt x="393700" y="406400"/>
                    </a:lnTo>
                    <a:lnTo>
                      <a:pt x="330200" y="406400"/>
                    </a:lnTo>
                    <a:lnTo>
                      <a:pt x="330200" y="431800"/>
                    </a:lnTo>
                    <a:lnTo>
                      <a:pt x="317500" y="431800"/>
                    </a:lnTo>
                    <a:lnTo>
                      <a:pt x="317500" y="419100"/>
                    </a:lnTo>
                    <a:lnTo>
                      <a:pt x="304800" y="419100"/>
                    </a:lnTo>
                    <a:lnTo>
                      <a:pt x="304800" y="393700"/>
                    </a:lnTo>
                    <a:lnTo>
                      <a:pt x="292100" y="393700"/>
                    </a:lnTo>
                    <a:lnTo>
                      <a:pt x="292100" y="342900"/>
                    </a:lnTo>
                    <a:lnTo>
                      <a:pt x="266700" y="342900"/>
                    </a:lnTo>
                    <a:lnTo>
                      <a:pt x="266700" y="355600"/>
                    </a:lnTo>
                    <a:lnTo>
                      <a:pt x="241300" y="355600"/>
                    </a:lnTo>
                    <a:lnTo>
                      <a:pt x="241300" y="342900"/>
                    </a:lnTo>
                    <a:lnTo>
                      <a:pt x="190500" y="342900"/>
                    </a:lnTo>
                    <a:lnTo>
                      <a:pt x="190500" y="330200"/>
                    </a:lnTo>
                    <a:lnTo>
                      <a:pt x="165100" y="330200"/>
                    </a:lnTo>
                    <a:lnTo>
                      <a:pt x="165100" y="304800"/>
                    </a:lnTo>
                    <a:lnTo>
                      <a:pt x="152400" y="304800"/>
                    </a:lnTo>
                    <a:lnTo>
                      <a:pt x="152400" y="292100"/>
                    </a:lnTo>
                    <a:lnTo>
                      <a:pt x="139700" y="292100"/>
                    </a:lnTo>
                    <a:lnTo>
                      <a:pt x="139700" y="279400"/>
                    </a:lnTo>
                    <a:lnTo>
                      <a:pt x="127000" y="279400"/>
                    </a:lnTo>
                    <a:lnTo>
                      <a:pt x="127000" y="292100"/>
                    </a:lnTo>
                    <a:lnTo>
                      <a:pt x="88900" y="292100"/>
                    </a:lnTo>
                    <a:lnTo>
                      <a:pt x="88900" y="304800"/>
                    </a:lnTo>
                    <a:lnTo>
                      <a:pt x="38100" y="3048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25400" y="330200"/>
                    </a:lnTo>
                    <a:lnTo>
                      <a:pt x="0" y="330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1215011"/>
              <p:cNvSpPr/>
              <p:nvPr/>
            </p:nvSpPr>
            <p:spPr>
              <a:xfrm>
                <a:off x="2319729" y="3962859"/>
                <a:ext cx="241300" cy="279433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279401">
                    <a:moveTo>
                      <a:pt x="0" y="50800"/>
                    </a:moveTo>
                    <a:lnTo>
                      <a:pt x="0" y="38100"/>
                    </a:lnTo>
                    <a:lnTo>
                      <a:pt x="12700" y="38100"/>
                    </a:lnTo>
                    <a:lnTo>
                      <a:pt x="12700" y="0"/>
                    </a:lnTo>
                    <a:lnTo>
                      <a:pt x="38100" y="0"/>
                    </a:lnTo>
                    <a:lnTo>
                      <a:pt x="381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165100" y="25400"/>
                    </a:lnTo>
                    <a:lnTo>
                      <a:pt x="165100" y="38100"/>
                    </a:lnTo>
                    <a:lnTo>
                      <a:pt x="152400" y="381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65100" y="63500"/>
                    </a:lnTo>
                    <a:lnTo>
                      <a:pt x="177800" y="63500"/>
                    </a:lnTo>
                    <a:lnTo>
                      <a:pt x="177800" y="76200"/>
                    </a:lnTo>
                    <a:lnTo>
                      <a:pt x="190500" y="76200"/>
                    </a:lnTo>
                    <a:lnTo>
                      <a:pt x="190500" y="88900"/>
                    </a:lnTo>
                    <a:lnTo>
                      <a:pt x="203200" y="88900"/>
                    </a:lnTo>
                    <a:lnTo>
                      <a:pt x="203200" y="127000"/>
                    </a:lnTo>
                    <a:lnTo>
                      <a:pt x="215900" y="127000"/>
                    </a:lnTo>
                    <a:lnTo>
                      <a:pt x="215900" y="152400"/>
                    </a:lnTo>
                    <a:lnTo>
                      <a:pt x="228600" y="152400"/>
                    </a:lnTo>
                    <a:lnTo>
                      <a:pt x="228600" y="165100"/>
                    </a:lnTo>
                    <a:lnTo>
                      <a:pt x="241300" y="165100"/>
                    </a:lnTo>
                    <a:lnTo>
                      <a:pt x="241300" y="203200"/>
                    </a:lnTo>
                    <a:lnTo>
                      <a:pt x="228600" y="203200"/>
                    </a:lnTo>
                    <a:lnTo>
                      <a:pt x="228600" y="215900"/>
                    </a:lnTo>
                    <a:lnTo>
                      <a:pt x="215900" y="215900"/>
                    </a:lnTo>
                    <a:lnTo>
                      <a:pt x="203200" y="228600"/>
                    </a:lnTo>
                    <a:lnTo>
                      <a:pt x="139700" y="228600"/>
                    </a:lnTo>
                    <a:lnTo>
                      <a:pt x="139700" y="254000"/>
                    </a:lnTo>
                    <a:lnTo>
                      <a:pt x="114300" y="254000"/>
                    </a:lnTo>
                    <a:lnTo>
                      <a:pt x="114300" y="279400"/>
                    </a:lnTo>
                    <a:lnTo>
                      <a:pt x="101600" y="279400"/>
                    </a:lnTo>
                    <a:lnTo>
                      <a:pt x="101600" y="254000"/>
                    </a:lnTo>
                    <a:lnTo>
                      <a:pt x="88900" y="254000"/>
                    </a:lnTo>
                    <a:lnTo>
                      <a:pt x="88900" y="203200"/>
                    </a:lnTo>
                    <a:lnTo>
                      <a:pt x="76200" y="203200"/>
                    </a:lnTo>
                    <a:lnTo>
                      <a:pt x="762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38100" y="1778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38100" y="139700"/>
                    </a:lnTo>
                    <a:lnTo>
                      <a:pt x="38100" y="114300"/>
                    </a:lnTo>
                    <a:lnTo>
                      <a:pt x="12700" y="114300"/>
                    </a:lnTo>
                    <a:lnTo>
                      <a:pt x="12700" y="101600"/>
                    </a:lnTo>
                    <a:lnTo>
                      <a:pt x="25400" y="101600"/>
                    </a:lnTo>
                    <a:lnTo>
                      <a:pt x="25400" y="76200"/>
                    </a:lnTo>
                    <a:lnTo>
                      <a:pt x="12700" y="76200"/>
                    </a:lnTo>
                    <a:lnTo>
                      <a:pt x="12700" y="50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2" name="1215052"/>
              <p:cNvGrpSpPr/>
              <p:nvPr/>
            </p:nvGrpSpPr>
            <p:grpSpPr>
              <a:xfrm>
                <a:off x="2078430" y="3746934"/>
                <a:ext cx="584199" cy="660478"/>
                <a:chOff x="2078430" y="3746934"/>
                <a:chExt cx="584201" cy="660401"/>
              </a:xfrm>
            </p:grpSpPr>
            <p:sp>
              <p:nvSpPr>
                <p:cNvPr id="1217" name="Dowolny kształt 1216"/>
                <p:cNvSpPr/>
                <p:nvPr/>
              </p:nvSpPr>
              <p:spPr>
                <a:xfrm>
                  <a:off x="2180030" y="4140634"/>
                  <a:ext cx="381001" cy="266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001" h="266701">
                      <a:moveTo>
                        <a:pt x="0" y="114300"/>
                      </a:moveTo>
                      <a:lnTo>
                        <a:pt x="0" y="101600"/>
                      </a:lnTo>
                      <a:lnTo>
                        <a:pt x="38100" y="101600"/>
                      </a:lnTo>
                      <a:lnTo>
                        <a:pt x="38100" y="88900"/>
                      </a:lnTo>
                      <a:lnTo>
                        <a:pt x="63500" y="88900"/>
                      </a:lnTo>
                      <a:lnTo>
                        <a:pt x="63500" y="76200"/>
                      </a:lnTo>
                      <a:lnTo>
                        <a:pt x="76200" y="76200"/>
                      </a:lnTo>
                      <a:lnTo>
                        <a:pt x="76200" y="63500"/>
                      </a:lnTo>
                      <a:lnTo>
                        <a:pt x="88900" y="63500"/>
                      </a:lnTo>
                      <a:lnTo>
                        <a:pt x="88900" y="50800"/>
                      </a:lnTo>
                      <a:lnTo>
                        <a:pt x="127000" y="50800"/>
                      </a:lnTo>
                      <a:lnTo>
                        <a:pt x="127000" y="38100"/>
                      </a:lnTo>
                      <a:lnTo>
                        <a:pt x="139700" y="38100"/>
                      </a:lnTo>
                      <a:lnTo>
                        <a:pt x="139700" y="25400"/>
                      </a:lnTo>
                      <a:lnTo>
                        <a:pt x="152400" y="25400"/>
                      </a:lnTo>
                      <a:lnTo>
                        <a:pt x="152400" y="12700"/>
                      </a:lnTo>
                      <a:lnTo>
                        <a:pt x="165100" y="12700"/>
                      </a:lnTo>
                      <a:lnTo>
                        <a:pt x="165100" y="0"/>
                      </a:lnTo>
                      <a:lnTo>
                        <a:pt x="177800" y="0"/>
                      </a:lnTo>
                      <a:lnTo>
                        <a:pt x="177800" y="0"/>
                      </a:lnTo>
                      <a:lnTo>
                        <a:pt x="203200" y="0"/>
                      </a:lnTo>
                      <a:lnTo>
                        <a:pt x="203200" y="12700"/>
                      </a:lnTo>
                      <a:lnTo>
                        <a:pt x="215900" y="12700"/>
                      </a:lnTo>
                      <a:lnTo>
                        <a:pt x="215900" y="25400"/>
                      </a:lnTo>
                      <a:lnTo>
                        <a:pt x="228600" y="25400"/>
                      </a:lnTo>
                      <a:lnTo>
                        <a:pt x="228600" y="76200"/>
                      </a:lnTo>
                      <a:lnTo>
                        <a:pt x="241300" y="76200"/>
                      </a:lnTo>
                      <a:lnTo>
                        <a:pt x="241300" y="101600"/>
                      </a:lnTo>
                      <a:lnTo>
                        <a:pt x="254000" y="101600"/>
                      </a:lnTo>
                      <a:lnTo>
                        <a:pt x="254000" y="76200"/>
                      </a:lnTo>
                      <a:lnTo>
                        <a:pt x="279400" y="76200"/>
                      </a:lnTo>
                      <a:lnTo>
                        <a:pt x="279400" y="50800"/>
                      </a:lnTo>
                      <a:lnTo>
                        <a:pt x="342900" y="50800"/>
                      </a:lnTo>
                      <a:lnTo>
                        <a:pt x="355600" y="38100"/>
                      </a:lnTo>
                      <a:lnTo>
                        <a:pt x="368300" y="38100"/>
                      </a:lnTo>
                      <a:lnTo>
                        <a:pt x="368300" y="88900"/>
                      </a:lnTo>
                      <a:lnTo>
                        <a:pt x="381000" y="88900"/>
                      </a:lnTo>
                      <a:lnTo>
                        <a:pt x="381000" y="127000"/>
                      </a:lnTo>
                      <a:lnTo>
                        <a:pt x="368300" y="127000"/>
                      </a:lnTo>
                      <a:lnTo>
                        <a:pt x="368300" y="139700"/>
                      </a:lnTo>
                      <a:lnTo>
                        <a:pt x="355600" y="139700"/>
                      </a:lnTo>
                      <a:lnTo>
                        <a:pt x="355600" y="190500"/>
                      </a:lnTo>
                      <a:lnTo>
                        <a:pt x="342900" y="190500"/>
                      </a:lnTo>
                      <a:lnTo>
                        <a:pt x="342900" y="203200"/>
                      </a:lnTo>
                      <a:lnTo>
                        <a:pt x="330200" y="203200"/>
                      </a:lnTo>
                      <a:lnTo>
                        <a:pt x="330200" y="190500"/>
                      </a:lnTo>
                      <a:lnTo>
                        <a:pt x="317500" y="203200"/>
                      </a:lnTo>
                      <a:lnTo>
                        <a:pt x="317500" y="215900"/>
                      </a:lnTo>
                      <a:lnTo>
                        <a:pt x="254000" y="215900"/>
                      </a:lnTo>
                      <a:lnTo>
                        <a:pt x="254000" y="228600"/>
                      </a:lnTo>
                      <a:lnTo>
                        <a:pt x="190500" y="228600"/>
                      </a:lnTo>
                      <a:lnTo>
                        <a:pt x="190500" y="215900"/>
                      </a:lnTo>
                      <a:lnTo>
                        <a:pt x="152400" y="215900"/>
                      </a:lnTo>
                      <a:lnTo>
                        <a:pt x="152400" y="228600"/>
                      </a:lnTo>
                      <a:lnTo>
                        <a:pt x="139700" y="228600"/>
                      </a:lnTo>
                      <a:lnTo>
                        <a:pt x="127000" y="241300"/>
                      </a:lnTo>
                      <a:lnTo>
                        <a:pt x="114300" y="241300"/>
                      </a:lnTo>
                      <a:lnTo>
                        <a:pt x="114300" y="254000"/>
                      </a:lnTo>
                      <a:lnTo>
                        <a:pt x="88900" y="254000"/>
                      </a:lnTo>
                      <a:lnTo>
                        <a:pt x="88900" y="266700"/>
                      </a:lnTo>
                      <a:lnTo>
                        <a:pt x="63500" y="266700"/>
                      </a:lnTo>
                      <a:lnTo>
                        <a:pt x="63500" y="254000"/>
                      </a:lnTo>
                      <a:lnTo>
                        <a:pt x="50800" y="254000"/>
                      </a:lnTo>
                      <a:lnTo>
                        <a:pt x="50800" y="241300"/>
                      </a:lnTo>
                      <a:lnTo>
                        <a:pt x="63500" y="241300"/>
                      </a:lnTo>
                      <a:lnTo>
                        <a:pt x="63500" y="228600"/>
                      </a:lnTo>
                      <a:lnTo>
                        <a:pt x="76200" y="228600"/>
                      </a:lnTo>
                      <a:lnTo>
                        <a:pt x="76200" y="177800"/>
                      </a:lnTo>
                      <a:lnTo>
                        <a:pt x="63500" y="177800"/>
                      </a:lnTo>
                      <a:lnTo>
                        <a:pt x="63500" y="152400"/>
                      </a:lnTo>
                      <a:lnTo>
                        <a:pt x="38100" y="152400"/>
                      </a:lnTo>
                      <a:lnTo>
                        <a:pt x="38100" y="139700"/>
                      </a:lnTo>
                      <a:lnTo>
                        <a:pt x="25400" y="139700"/>
                      </a:lnTo>
                      <a:lnTo>
                        <a:pt x="25400" y="1143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8" name="Dowolny kształt 1217"/>
                <p:cNvSpPr/>
                <p:nvPr/>
              </p:nvSpPr>
              <p:spPr>
                <a:xfrm>
                  <a:off x="2078430" y="3746934"/>
                  <a:ext cx="584201" cy="419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4201" h="419101">
                      <a:moveTo>
                        <a:pt x="0" y="279400"/>
                      </a:moveTo>
                      <a:lnTo>
                        <a:pt x="0" y="266700"/>
                      </a:lnTo>
                      <a:lnTo>
                        <a:pt x="12700" y="279400"/>
                      </a:lnTo>
                      <a:lnTo>
                        <a:pt x="12700" y="254000"/>
                      </a:lnTo>
                      <a:lnTo>
                        <a:pt x="25400" y="254000"/>
                      </a:lnTo>
                      <a:lnTo>
                        <a:pt x="25400" y="241300"/>
                      </a:lnTo>
                      <a:lnTo>
                        <a:pt x="38100" y="241300"/>
                      </a:lnTo>
                      <a:lnTo>
                        <a:pt x="38100" y="228600"/>
                      </a:lnTo>
                      <a:lnTo>
                        <a:pt x="50800" y="228600"/>
                      </a:lnTo>
                      <a:lnTo>
                        <a:pt x="50800" y="215900"/>
                      </a:lnTo>
                      <a:lnTo>
                        <a:pt x="63500" y="203200"/>
                      </a:lnTo>
                      <a:lnTo>
                        <a:pt x="76200" y="203200"/>
                      </a:lnTo>
                      <a:lnTo>
                        <a:pt x="76200" y="177800"/>
                      </a:lnTo>
                      <a:lnTo>
                        <a:pt x="88900" y="177800"/>
                      </a:lnTo>
                      <a:lnTo>
                        <a:pt x="88900" y="165100"/>
                      </a:lnTo>
                      <a:lnTo>
                        <a:pt x="101600" y="165100"/>
                      </a:lnTo>
                      <a:lnTo>
                        <a:pt x="101600" y="152400"/>
                      </a:lnTo>
                      <a:lnTo>
                        <a:pt x="114300" y="152400"/>
                      </a:lnTo>
                      <a:lnTo>
                        <a:pt x="114300" y="139700"/>
                      </a:lnTo>
                      <a:lnTo>
                        <a:pt x="127000" y="139700"/>
                      </a:lnTo>
                      <a:lnTo>
                        <a:pt x="127000" y="114300"/>
                      </a:lnTo>
                      <a:lnTo>
                        <a:pt x="177800" y="114300"/>
                      </a:lnTo>
                      <a:lnTo>
                        <a:pt x="177800" y="88900"/>
                      </a:lnTo>
                      <a:lnTo>
                        <a:pt x="203200" y="88900"/>
                      </a:lnTo>
                      <a:lnTo>
                        <a:pt x="203200" y="25400"/>
                      </a:lnTo>
                      <a:lnTo>
                        <a:pt x="215900" y="25400"/>
                      </a:lnTo>
                      <a:lnTo>
                        <a:pt x="215900" y="0"/>
                      </a:lnTo>
                      <a:lnTo>
                        <a:pt x="228600" y="0"/>
                      </a:lnTo>
                      <a:lnTo>
                        <a:pt x="228600" y="38100"/>
                      </a:lnTo>
                      <a:lnTo>
                        <a:pt x="241300" y="38100"/>
                      </a:lnTo>
                      <a:lnTo>
                        <a:pt x="241300" y="50800"/>
                      </a:lnTo>
                      <a:lnTo>
                        <a:pt x="228600" y="50800"/>
                      </a:lnTo>
                      <a:lnTo>
                        <a:pt x="228600" y="63500"/>
                      </a:lnTo>
                      <a:lnTo>
                        <a:pt x="241300" y="63500"/>
                      </a:lnTo>
                      <a:lnTo>
                        <a:pt x="241300" y="101600"/>
                      </a:lnTo>
                      <a:lnTo>
                        <a:pt x="254000" y="101600"/>
                      </a:lnTo>
                      <a:lnTo>
                        <a:pt x="254000" y="88900"/>
                      </a:lnTo>
                      <a:lnTo>
                        <a:pt x="330200" y="88900"/>
                      </a:lnTo>
                      <a:lnTo>
                        <a:pt x="330200" y="76200"/>
                      </a:lnTo>
                      <a:lnTo>
                        <a:pt x="406400" y="76200"/>
                      </a:lnTo>
                      <a:lnTo>
                        <a:pt x="406400" y="63500"/>
                      </a:lnTo>
                      <a:lnTo>
                        <a:pt x="444500" y="63500"/>
                      </a:lnTo>
                      <a:lnTo>
                        <a:pt x="444500" y="50800"/>
                      </a:lnTo>
                      <a:lnTo>
                        <a:pt x="495300" y="50800"/>
                      </a:lnTo>
                      <a:lnTo>
                        <a:pt x="495300" y="63500"/>
                      </a:lnTo>
                      <a:lnTo>
                        <a:pt x="546100" y="63500"/>
                      </a:lnTo>
                      <a:lnTo>
                        <a:pt x="546100" y="50800"/>
                      </a:lnTo>
                      <a:lnTo>
                        <a:pt x="584200" y="50800"/>
                      </a:lnTo>
                      <a:lnTo>
                        <a:pt x="584200" y="88900"/>
                      </a:lnTo>
                      <a:lnTo>
                        <a:pt x="571500" y="88900"/>
                      </a:lnTo>
                      <a:lnTo>
                        <a:pt x="571500" y="101600"/>
                      </a:lnTo>
                      <a:lnTo>
                        <a:pt x="558800" y="101600"/>
                      </a:lnTo>
                      <a:lnTo>
                        <a:pt x="558800" y="127000"/>
                      </a:lnTo>
                      <a:lnTo>
                        <a:pt x="546100" y="127000"/>
                      </a:lnTo>
                      <a:lnTo>
                        <a:pt x="546100" y="139700"/>
                      </a:lnTo>
                      <a:lnTo>
                        <a:pt x="533400" y="139700"/>
                      </a:lnTo>
                      <a:lnTo>
                        <a:pt x="533400" y="152400"/>
                      </a:lnTo>
                      <a:lnTo>
                        <a:pt x="520700" y="152400"/>
                      </a:lnTo>
                      <a:lnTo>
                        <a:pt x="520700" y="190500"/>
                      </a:lnTo>
                      <a:lnTo>
                        <a:pt x="508000" y="190500"/>
                      </a:lnTo>
                      <a:lnTo>
                        <a:pt x="508000" y="203200"/>
                      </a:lnTo>
                      <a:lnTo>
                        <a:pt x="520700" y="203200"/>
                      </a:lnTo>
                      <a:lnTo>
                        <a:pt x="520700" y="228600"/>
                      </a:lnTo>
                      <a:lnTo>
                        <a:pt x="533400" y="228600"/>
                      </a:lnTo>
                      <a:lnTo>
                        <a:pt x="533400" y="241300"/>
                      </a:lnTo>
                      <a:lnTo>
                        <a:pt x="546100" y="241300"/>
                      </a:lnTo>
                      <a:lnTo>
                        <a:pt x="546100" y="266700"/>
                      </a:lnTo>
                      <a:lnTo>
                        <a:pt x="558800" y="266700"/>
                      </a:lnTo>
                      <a:lnTo>
                        <a:pt x="558800" y="304800"/>
                      </a:lnTo>
                      <a:lnTo>
                        <a:pt x="571500" y="304800"/>
                      </a:lnTo>
                      <a:lnTo>
                        <a:pt x="571500" y="381000"/>
                      </a:lnTo>
                      <a:lnTo>
                        <a:pt x="558800" y="381000"/>
                      </a:lnTo>
                      <a:lnTo>
                        <a:pt x="558800" y="393700"/>
                      </a:lnTo>
                      <a:lnTo>
                        <a:pt x="546100" y="393700"/>
                      </a:lnTo>
                      <a:lnTo>
                        <a:pt x="546100" y="406400"/>
                      </a:lnTo>
                      <a:lnTo>
                        <a:pt x="533400" y="406400"/>
                      </a:lnTo>
                      <a:lnTo>
                        <a:pt x="533400" y="419100"/>
                      </a:lnTo>
                      <a:lnTo>
                        <a:pt x="482600" y="419100"/>
                      </a:lnTo>
                      <a:lnTo>
                        <a:pt x="482600" y="381000"/>
                      </a:lnTo>
                      <a:lnTo>
                        <a:pt x="469900" y="381000"/>
                      </a:lnTo>
                      <a:lnTo>
                        <a:pt x="469900" y="368300"/>
                      </a:lnTo>
                      <a:lnTo>
                        <a:pt x="457200" y="368300"/>
                      </a:lnTo>
                      <a:lnTo>
                        <a:pt x="457200" y="342900"/>
                      </a:lnTo>
                      <a:lnTo>
                        <a:pt x="444500" y="342900"/>
                      </a:lnTo>
                      <a:lnTo>
                        <a:pt x="444500" y="304800"/>
                      </a:lnTo>
                      <a:lnTo>
                        <a:pt x="431800" y="304800"/>
                      </a:lnTo>
                      <a:lnTo>
                        <a:pt x="431800" y="292100"/>
                      </a:lnTo>
                      <a:lnTo>
                        <a:pt x="419100" y="292100"/>
                      </a:lnTo>
                      <a:lnTo>
                        <a:pt x="419100" y="279400"/>
                      </a:lnTo>
                      <a:lnTo>
                        <a:pt x="406400" y="279400"/>
                      </a:lnTo>
                      <a:lnTo>
                        <a:pt x="406400" y="266700"/>
                      </a:lnTo>
                      <a:lnTo>
                        <a:pt x="393700" y="266700"/>
                      </a:lnTo>
                      <a:lnTo>
                        <a:pt x="393700" y="254000"/>
                      </a:lnTo>
                      <a:lnTo>
                        <a:pt x="406400" y="254000"/>
                      </a:lnTo>
                      <a:lnTo>
                        <a:pt x="406400" y="241300"/>
                      </a:lnTo>
                      <a:lnTo>
                        <a:pt x="419100" y="241300"/>
                      </a:lnTo>
                      <a:lnTo>
                        <a:pt x="419100" y="228600"/>
                      </a:lnTo>
                      <a:lnTo>
                        <a:pt x="279400" y="228600"/>
                      </a:lnTo>
                      <a:lnTo>
                        <a:pt x="279400" y="215900"/>
                      </a:lnTo>
                      <a:lnTo>
                        <a:pt x="254000" y="215900"/>
                      </a:lnTo>
                      <a:lnTo>
                        <a:pt x="254000" y="254000"/>
                      </a:lnTo>
                      <a:lnTo>
                        <a:pt x="241300" y="254000"/>
                      </a:lnTo>
                      <a:lnTo>
                        <a:pt x="241300" y="266700"/>
                      </a:lnTo>
                      <a:lnTo>
                        <a:pt x="177800" y="266700"/>
                      </a:lnTo>
                      <a:lnTo>
                        <a:pt x="177800" y="279400"/>
                      </a:lnTo>
                      <a:lnTo>
                        <a:pt x="165100" y="279400"/>
                      </a:lnTo>
                      <a:lnTo>
                        <a:pt x="165100" y="304800"/>
                      </a:lnTo>
                      <a:lnTo>
                        <a:pt x="127000" y="304800"/>
                      </a:lnTo>
                      <a:lnTo>
                        <a:pt x="127000" y="317500"/>
                      </a:lnTo>
                      <a:lnTo>
                        <a:pt x="101600" y="317500"/>
                      </a:lnTo>
                      <a:lnTo>
                        <a:pt x="101600" y="330200"/>
                      </a:lnTo>
                      <a:lnTo>
                        <a:pt x="88900" y="330200"/>
                      </a:lnTo>
                      <a:lnTo>
                        <a:pt x="76200" y="317500"/>
                      </a:lnTo>
                      <a:lnTo>
                        <a:pt x="63500" y="317500"/>
                      </a:lnTo>
                      <a:lnTo>
                        <a:pt x="63500" y="330200"/>
                      </a:lnTo>
                      <a:lnTo>
                        <a:pt x="0" y="330200"/>
                      </a:lnTo>
                      <a:lnTo>
                        <a:pt x="0" y="317500"/>
                      </a:lnTo>
                      <a:lnTo>
                        <a:pt x="12700" y="317500"/>
                      </a:lnTo>
                      <a:lnTo>
                        <a:pt x="12700" y="279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3" name="1218033"/>
              <p:cNvSpPr/>
              <p:nvPr/>
            </p:nvSpPr>
            <p:spPr>
              <a:xfrm>
                <a:off x="1646631" y="2768921"/>
                <a:ext cx="584199" cy="419150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419101">
                    <a:moveTo>
                      <a:pt x="0" y="406400"/>
                    </a:moveTo>
                    <a:lnTo>
                      <a:pt x="0" y="368300"/>
                    </a:lnTo>
                    <a:lnTo>
                      <a:pt x="12700" y="355600"/>
                    </a:lnTo>
                    <a:lnTo>
                      <a:pt x="12700" y="317500"/>
                    </a:lnTo>
                    <a:lnTo>
                      <a:pt x="0" y="317500"/>
                    </a:lnTo>
                    <a:lnTo>
                      <a:pt x="0" y="304800"/>
                    </a:lnTo>
                    <a:lnTo>
                      <a:pt x="12700" y="304800"/>
                    </a:lnTo>
                    <a:lnTo>
                      <a:pt x="12700" y="292100"/>
                    </a:lnTo>
                    <a:lnTo>
                      <a:pt x="25400" y="292100"/>
                    </a:lnTo>
                    <a:lnTo>
                      <a:pt x="25400" y="279400"/>
                    </a:lnTo>
                    <a:lnTo>
                      <a:pt x="38100" y="279400"/>
                    </a:lnTo>
                    <a:lnTo>
                      <a:pt x="38100" y="254000"/>
                    </a:lnTo>
                    <a:lnTo>
                      <a:pt x="50800" y="254000"/>
                    </a:lnTo>
                    <a:lnTo>
                      <a:pt x="50800" y="228600"/>
                    </a:lnTo>
                    <a:lnTo>
                      <a:pt x="63500" y="228600"/>
                    </a:lnTo>
                    <a:lnTo>
                      <a:pt x="63500" y="203200"/>
                    </a:lnTo>
                    <a:lnTo>
                      <a:pt x="76200" y="203200"/>
                    </a:lnTo>
                    <a:lnTo>
                      <a:pt x="76200" y="215900"/>
                    </a:lnTo>
                    <a:lnTo>
                      <a:pt x="101600" y="215900"/>
                    </a:lnTo>
                    <a:lnTo>
                      <a:pt x="101600" y="228600"/>
                    </a:lnTo>
                    <a:lnTo>
                      <a:pt x="127000" y="228600"/>
                    </a:lnTo>
                    <a:lnTo>
                      <a:pt x="139700" y="215900"/>
                    </a:lnTo>
                    <a:lnTo>
                      <a:pt x="139700" y="190500"/>
                    </a:lnTo>
                    <a:lnTo>
                      <a:pt x="152400" y="190500"/>
                    </a:lnTo>
                    <a:lnTo>
                      <a:pt x="152400" y="177800"/>
                    </a:lnTo>
                    <a:lnTo>
                      <a:pt x="165100" y="165100"/>
                    </a:lnTo>
                    <a:lnTo>
                      <a:pt x="177800" y="165100"/>
                    </a:lnTo>
                    <a:lnTo>
                      <a:pt x="177800" y="152400"/>
                    </a:lnTo>
                    <a:lnTo>
                      <a:pt x="190500" y="152400"/>
                    </a:lnTo>
                    <a:lnTo>
                      <a:pt x="190500" y="114300"/>
                    </a:lnTo>
                    <a:lnTo>
                      <a:pt x="203200" y="114300"/>
                    </a:lnTo>
                    <a:lnTo>
                      <a:pt x="203200" y="76200"/>
                    </a:lnTo>
                    <a:lnTo>
                      <a:pt x="228600" y="76200"/>
                    </a:lnTo>
                    <a:lnTo>
                      <a:pt x="228600" y="88900"/>
                    </a:lnTo>
                    <a:lnTo>
                      <a:pt x="254000" y="88900"/>
                    </a:lnTo>
                    <a:lnTo>
                      <a:pt x="254000" y="50800"/>
                    </a:lnTo>
                    <a:lnTo>
                      <a:pt x="292100" y="50800"/>
                    </a:lnTo>
                    <a:lnTo>
                      <a:pt x="292100" y="38100"/>
                    </a:lnTo>
                    <a:lnTo>
                      <a:pt x="330200" y="38100"/>
                    </a:lnTo>
                    <a:lnTo>
                      <a:pt x="330200" y="25400"/>
                    </a:lnTo>
                    <a:lnTo>
                      <a:pt x="342900" y="25400"/>
                    </a:lnTo>
                    <a:lnTo>
                      <a:pt x="342900" y="12700"/>
                    </a:lnTo>
                    <a:lnTo>
                      <a:pt x="368300" y="12700"/>
                    </a:lnTo>
                    <a:lnTo>
                      <a:pt x="368300" y="0"/>
                    </a:lnTo>
                    <a:lnTo>
                      <a:pt x="393700" y="0"/>
                    </a:lnTo>
                    <a:lnTo>
                      <a:pt x="393700" y="25400"/>
                    </a:lnTo>
                    <a:lnTo>
                      <a:pt x="431800" y="25400"/>
                    </a:lnTo>
                    <a:lnTo>
                      <a:pt x="431800" y="38100"/>
                    </a:lnTo>
                    <a:lnTo>
                      <a:pt x="457200" y="38100"/>
                    </a:lnTo>
                    <a:lnTo>
                      <a:pt x="457200" y="63500"/>
                    </a:lnTo>
                    <a:lnTo>
                      <a:pt x="469900" y="63500"/>
                    </a:lnTo>
                    <a:lnTo>
                      <a:pt x="469900" y="76200"/>
                    </a:lnTo>
                    <a:lnTo>
                      <a:pt x="482600" y="76200"/>
                    </a:lnTo>
                    <a:lnTo>
                      <a:pt x="482600" y="63500"/>
                    </a:lnTo>
                    <a:lnTo>
                      <a:pt x="495300" y="63500"/>
                    </a:lnTo>
                    <a:lnTo>
                      <a:pt x="495300" y="114300"/>
                    </a:lnTo>
                    <a:lnTo>
                      <a:pt x="508000" y="114300"/>
                    </a:lnTo>
                    <a:lnTo>
                      <a:pt x="508000" y="76200"/>
                    </a:lnTo>
                    <a:lnTo>
                      <a:pt x="546100" y="76200"/>
                    </a:lnTo>
                    <a:lnTo>
                      <a:pt x="546100" y="114300"/>
                    </a:lnTo>
                    <a:lnTo>
                      <a:pt x="558800" y="114300"/>
                    </a:lnTo>
                    <a:lnTo>
                      <a:pt x="558800" y="165100"/>
                    </a:lnTo>
                    <a:lnTo>
                      <a:pt x="546100" y="165100"/>
                    </a:lnTo>
                    <a:lnTo>
                      <a:pt x="546100" y="190500"/>
                    </a:lnTo>
                    <a:lnTo>
                      <a:pt x="571500" y="190500"/>
                    </a:lnTo>
                    <a:lnTo>
                      <a:pt x="571500" y="203200"/>
                    </a:lnTo>
                    <a:lnTo>
                      <a:pt x="584200" y="203200"/>
                    </a:lnTo>
                    <a:lnTo>
                      <a:pt x="584200" y="215900"/>
                    </a:lnTo>
                    <a:lnTo>
                      <a:pt x="558800" y="215900"/>
                    </a:lnTo>
                    <a:lnTo>
                      <a:pt x="558800" y="203200"/>
                    </a:lnTo>
                    <a:lnTo>
                      <a:pt x="533400" y="203200"/>
                    </a:lnTo>
                    <a:lnTo>
                      <a:pt x="533400" y="190500"/>
                    </a:lnTo>
                    <a:lnTo>
                      <a:pt x="520700" y="190500"/>
                    </a:lnTo>
                    <a:lnTo>
                      <a:pt x="520700" y="203200"/>
                    </a:lnTo>
                    <a:lnTo>
                      <a:pt x="495300" y="228600"/>
                    </a:lnTo>
                    <a:lnTo>
                      <a:pt x="482600" y="228600"/>
                    </a:lnTo>
                    <a:lnTo>
                      <a:pt x="482600" y="241300"/>
                    </a:lnTo>
                    <a:lnTo>
                      <a:pt x="469900" y="241300"/>
                    </a:lnTo>
                    <a:lnTo>
                      <a:pt x="469900" y="254000"/>
                    </a:lnTo>
                    <a:lnTo>
                      <a:pt x="457200" y="254000"/>
                    </a:lnTo>
                    <a:lnTo>
                      <a:pt x="457200" y="292100"/>
                    </a:lnTo>
                    <a:lnTo>
                      <a:pt x="444500" y="292100"/>
                    </a:lnTo>
                    <a:lnTo>
                      <a:pt x="444500" y="304800"/>
                    </a:lnTo>
                    <a:lnTo>
                      <a:pt x="431800" y="304800"/>
                    </a:lnTo>
                    <a:lnTo>
                      <a:pt x="431800" y="317500"/>
                    </a:lnTo>
                    <a:lnTo>
                      <a:pt x="419100" y="317500"/>
                    </a:lnTo>
                    <a:lnTo>
                      <a:pt x="419100" y="330200"/>
                    </a:lnTo>
                    <a:lnTo>
                      <a:pt x="406400" y="330200"/>
                    </a:lnTo>
                    <a:lnTo>
                      <a:pt x="406400" y="381000"/>
                    </a:lnTo>
                    <a:lnTo>
                      <a:pt x="381000" y="381000"/>
                    </a:lnTo>
                    <a:lnTo>
                      <a:pt x="381000" y="393700"/>
                    </a:lnTo>
                    <a:lnTo>
                      <a:pt x="330200" y="393700"/>
                    </a:lnTo>
                    <a:lnTo>
                      <a:pt x="330200" y="406400"/>
                    </a:lnTo>
                    <a:lnTo>
                      <a:pt x="304800" y="406400"/>
                    </a:lnTo>
                    <a:lnTo>
                      <a:pt x="304800" y="419100"/>
                    </a:lnTo>
                    <a:lnTo>
                      <a:pt x="266700" y="419100"/>
                    </a:lnTo>
                    <a:lnTo>
                      <a:pt x="254000" y="406400"/>
                    </a:lnTo>
                    <a:lnTo>
                      <a:pt x="254000" y="381000"/>
                    </a:lnTo>
                    <a:lnTo>
                      <a:pt x="241300" y="381000"/>
                    </a:lnTo>
                    <a:lnTo>
                      <a:pt x="241300" y="368300"/>
                    </a:lnTo>
                    <a:lnTo>
                      <a:pt x="228600" y="355600"/>
                    </a:lnTo>
                    <a:lnTo>
                      <a:pt x="241300" y="355600"/>
                    </a:lnTo>
                    <a:lnTo>
                      <a:pt x="241300" y="342900"/>
                    </a:lnTo>
                    <a:lnTo>
                      <a:pt x="228600" y="342900"/>
                    </a:lnTo>
                    <a:lnTo>
                      <a:pt x="228600" y="330200"/>
                    </a:lnTo>
                    <a:lnTo>
                      <a:pt x="215900" y="330200"/>
                    </a:lnTo>
                    <a:lnTo>
                      <a:pt x="215900" y="317500"/>
                    </a:lnTo>
                    <a:lnTo>
                      <a:pt x="203200" y="317500"/>
                    </a:lnTo>
                    <a:lnTo>
                      <a:pt x="203200" y="355600"/>
                    </a:lnTo>
                    <a:lnTo>
                      <a:pt x="190500" y="355600"/>
                    </a:lnTo>
                    <a:lnTo>
                      <a:pt x="190500" y="381000"/>
                    </a:lnTo>
                    <a:lnTo>
                      <a:pt x="177800" y="381000"/>
                    </a:lnTo>
                    <a:lnTo>
                      <a:pt x="177800" y="393700"/>
                    </a:lnTo>
                    <a:lnTo>
                      <a:pt x="165100" y="393700"/>
                    </a:lnTo>
                    <a:lnTo>
                      <a:pt x="165100" y="406400"/>
                    </a:lnTo>
                    <a:lnTo>
                      <a:pt x="152400" y="406400"/>
                    </a:lnTo>
                    <a:lnTo>
                      <a:pt x="152400" y="419100"/>
                    </a:lnTo>
                    <a:lnTo>
                      <a:pt x="101600" y="419100"/>
                    </a:lnTo>
                    <a:lnTo>
                      <a:pt x="101600" y="406400"/>
                    </a:lnTo>
                    <a:lnTo>
                      <a:pt x="50800" y="406400"/>
                    </a:lnTo>
                    <a:lnTo>
                      <a:pt x="50800" y="393700"/>
                    </a:lnTo>
                    <a:lnTo>
                      <a:pt x="12700" y="393700"/>
                    </a:lnTo>
                    <a:lnTo>
                      <a:pt x="1270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4" name="1207052"/>
              <p:cNvGrpSpPr/>
              <p:nvPr/>
            </p:nvGrpSpPr>
            <p:grpSpPr>
              <a:xfrm>
                <a:off x="3310337" y="4114808"/>
                <a:ext cx="812801" cy="508001"/>
                <a:chOff x="3310325" y="4115278"/>
                <a:chExt cx="812801" cy="508001"/>
              </a:xfrm>
            </p:grpSpPr>
            <p:sp>
              <p:nvSpPr>
                <p:cNvPr id="1215" name="Dowolny kształt 1214"/>
                <p:cNvSpPr/>
                <p:nvPr/>
              </p:nvSpPr>
              <p:spPr>
                <a:xfrm>
                  <a:off x="3729425" y="4191478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6" name="Dowolny kształt 1215"/>
                <p:cNvSpPr/>
                <p:nvPr/>
              </p:nvSpPr>
              <p:spPr>
                <a:xfrm>
                  <a:off x="3310325" y="4115278"/>
                  <a:ext cx="812801" cy="5080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801" h="508001">
                      <a:moveTo>
                        <a:pt x="0" y="444500"/>
                      </a:moveTo>
                      <a:lnTo>
                        <a:pt x="50800" y="444500"/>
                      </a:lnTo>
                      <a:lnTo>
                        <a:pt x="50800" y="431800"/>
                      </a:lnTo>
                      <a:lnTo>
                        <a:pt x="63500" y="431800"/>
                      </a:lnTo>
                      <a:lnTo>
                        <a:pt x="76200" y="419100"/>
                      </a:lnTo>
                      <a:lnTo>
                        <a:pt x="76200" y="406400"/>
                      </a:lnTo>
                      <a:lnTo>
                        <a:pt x="88900" y="406400"/>
                      </a:lnTo>
                      <a:lnTo>
                        <a:pt x="88900" y="393700"/>
                      </a:lnTo>
                      <a:lnTo>
                        <a:pt x="114300" y="393700"/>
                      </a:lnTo>
                      <a:lnTo>
                        <a:pt x="114300" y="381000"/>
                      </a:lnTo>
                      <a:lnTo>
                        <a:pt x="127000" y="381000"/>
                      </a:lnTo>
                      <a:lnTo>
                        <a:pt x="127000" y="393700"/>
                      </a:lnTo>
                      <a:lnTo>
                        <a:pt x="177800" y="393700"/>
                      </a:lnTo>
                      <a:lnTo>
                        <a:pt x="177800" y="406400"/>
                      </a:lnTo>
                      <a:lnTo>
                        <a:pt x="190500" y="406400"/>
                      </a:lnTo>
                      <a:lnTo>
                        <a:pt x="190500" y="393700"/>
                      </a:lnTo>
                      <a:lnTo>
                        <a:pt x="254000" y="393700"/>
                      </a:lnTo>
                      <a:lnTo>
                        <a:pt x="254000" y="381000"/>
                      </a:lnTo>
                      <a:lnTo>
                        <a:pt x="304800" y="381000"/>
                      </a:lnTo>
                      <a:lnTo>
                        <a:pt x="304800" y="292100"/>
                      </a:lnTo>
                      <a:lnTo>
                        <a:pt x="317500" y="292100"/>
                      </a:lnTo>
                      <a:lnTo>
                        <a:pt x="317500" y="279400"/>
                      </a:lnTo>
                      <a:lnTo>
                        <a:pt x="330200" y="279400"/>
                      </a:lnTo>
                      <a:lnTo>
                        <a:pt x="330200" y="254000"/>
                      </a:lnTo>
                      <a:lnTo>
                        <a:pt x="342900" y="254000"/>
                      </a:lnTo>
                      <a:lnTo>
                        <a:pt x="342900" y="241300"/>
                      </a:lnTo>
                      <a:lnTo>
                        <a:pt x="355600" y="241300"/>
                      </a:lnTo>
                      <a:lnTo>
                        <a:pt x="355600" y="203200"/>
                      </a:lnTo>
                      <a:lnTo>
                        <a:pt x="368300" y="203200"/>
                      </a:lnTo>
                      <a:lnTo>
                        <a:pt x="368300" y="190500"/>
                      </a:lnTo>
                      <a:lnTo>
                        <a:pt x="355600" y="177800"/>
                      </a:lnTo>
                      <a:lnTo>
                        <a:pt x="368300" y="177800"/>
                      </a:lnTo>
                      <a:lnTo>
                        <a:pt x="368300" y="165100"/>
                      </a:lnTo>
                      <a:lnTo>
                        <a:pt x="355600" y="165100"/>
                      </a:lnTo>
                      <a:lnTo>
                        <a:pt x="355600" y="139700"/>
                      </a:lnTo>
                      <a:lnTo>
                        <a:pt x="368300" y="127000"/>
                      </a:lnTo>
                      <a:lnTo>
                        <a:pt x="368300" y="101600"/>
                      </a:lnTo>
                      <a:lnTo>
                        <a:pt x="381000" y="101600"/>
                      </a:lnTo>
                      <a:lnTo>
                        <a:pt x="381000" y="63500"/>
                      </a:lnTo>
                      <a:lnTo>
                        <a:pt x="393700" y="63500"/>
                      </a:lnTo>
                      <a:lnTo>
                        <a:pt x="393700" y="50800"/>
                      </a:lnTo>
                      <a:lnTo>
                        <a:pt x="406400" y="50800"/>
                      </a:lnTo>
                      <a:lnTo>
                        <a:pt x="419100" y="63500"/>
                      </a:lnTo>
                      <a:lnTo>
                        <a:pt x="406400" y="63500"/>
                      </a:lnTo>
                      <a:lnTo>
                        <a:pt x="406400" y="76200"/>
                      </a:lnTo>
                      <a:lnTo>
                        <a:pt x="457200" y="76200"/>
                      </a:lnTo>
                      <a:lnTo>
                        <a:pt x="457200" y="63500"/>
                      </a:lnTo>
                      <a:lnTo>
                        <a:pt x="444500" y="63500"/>
                      </a:lnTo>
                      <a:lnTo>
                        <a:pt x="444500" y="50800"/>
                      </a:lnTo>
                      <a:lnTo>
                        <a:pt x="495300" y="50800"/>
                      </a:lnTo>
                      <a:lnTo>
                        <a:pt x="508000" y="38100"/>
                      </a:lnTo>
                      <a:lnTo>
                        <a:pt x="508000" y="50800"/>
                      </a:lnTo>
                      <a:lnTo>
                        <a:pt x="520700" y="50800"/>
                      </a:lnTo>
                      <a:lnTo>
                        <a:pt x="520700" y="38100"/>
                      </a:lnTo>
                      <a:lnTo>
                        <a:pt x="571500" y="38100"/>
                      </a:lnTo>
                      <a:lnTo>
                        <a:pt x="584200" y="25400"/>
                      </a:lnTo>
                      <a:lnTo>
                        <a:pt x="660400" y="25400"/>
                      </a:lnTo>
                      <a:lnTo>
                        <a:pt x="660400" y="38100"/>
                      </a:lnTo>
                      <a:lnTo>
                        <a:pt x="698500" y="38100"/>
                      </a:lnTo>
                      <a:lnTo>
                        <a:pt x="698500" y="25400"/>
                      </a:lnTo>
                      <a:lnTo>
                        <a:pt x="711200" y="25400"/>
                      </a:lnTo>
                      <a:lnTo>
                        <a:pt x="711200" y="12700"/>
                      </a:lnTo>
                      <a:lnTo>
                        <a:pt x="749300" y="12700"/>
                      </a:lnTo>
                      <a:lnTo>
                        <a:pt x="749300" y="0"/>
                      </a:lnTo>
                      <a:lnTo>
                        <a:pt x="774700" y="0"/>
                      </a:lnTo>
                      <a:lnTo>
                        <a:pt x="774700" y="25400"/>
                      </a:lnTo>
                      <a:lnTo>
                        <a:pt x="787400" y="25400"/>
                      </a:lnTo>
                      <a:lnTo>
                        <a:pt x="787400" y="88900"/>
                      </a:lnTo>
                      <a:lnTo>
                        <a:pt x="774700" y="101600"/>
                      </a:lnTo>
                      <a:lnTo>
                        <a:pt x="762000" y="101600"/>
                      </a:lnTo>
                      <a:lnTo>
                        <a:pt x="762000" y="114300"/>
                      </a:lnTo>
                      <a:lnTo>
                        <a:pt x="749300" y="114300"/>
                      </a:lnTo>
                      <a:lnTo>
                        <a:pt x="749300" y="127000"/>
                      </a:lnTo>
                      <a:lnTo>
                        <a:pt x="762000" y="127000"/>
                      </a:lnTo>
                      <a:lnTo>
                        <a:pt x="762000" y="254000"/>
                      </a:lnTo>
                      <a:lnTo>
                        <a:pt x="723900" y="254000"/>
                      </a:lnTo>
                      <a:lnTo>
                        <a:pt x="723900" y="266700"/>
                      </a:lnTo>
                      <a:lnTo>
                        <a:pt x="736600" y="266700"/>
                      </a:lnTo>
                      <a:lnTo>
                        <a:pt x="736600" y="279400"/>
                      </a:lnTo>
                      <a:lnTo>
                        <a:pt x="749300" y="279400"/>
                      </a:lnTo>
                      <a:lnTo>
                        <a:pt x="749300" y="304800"/>
                      </a:lnTo>
                      <a:lnTo>
                        <a:pt x="762000" y="304800"/>
                      </a:lnTo>
                      <a:lnTo>
                        <a:pt x="762000" y="317500"/>
                      </a:lnTo>
                      <a:lnTo>
                        <a:pt x="774700" y="317500"/>
                      </a:lnTo>
                      <a:lnTo>
                        <a:pt x="774700" y="342900"/>
                      </a:lnTo>
                      <a:lnTo>
                        <a:pt x="787400" y="342900"/>
                      </a:lnTo>
                      <a:lnTo>
                        <a:pt x="787400" y="355600"/>
                      </a:lnTo>
                      <a:lnTo>
                        <a:pt x="812800" y="355600"/>
                      </a:lnTo>
                      <a:lnTo>
                        <a:pt x="812800" y="393700"/>
                      </a:lnTo>
                      <a:lnTo>
                        <a:pt x="800100" y="393700"/>
                      </a:lnTo>
                      <a:lnTo>
                        <a:pt x="800100" y="419100"/>
                      </a:lnTo>
                      <a:lnTo>
                        <a:pt x="787400" y="419100"/>
                      </a:lnTo>
                      <a:lnTo>
                        <a:pt x="787400" y="431800"/>
                      </a:lnTo>
                      <a:lnTo>
                        <a:pt x="774700" y="431800"/>
                      </a:lnTo>
                      <a:lnTo>
                        <a:pt x="774700" y="444500"/>
                      </a:lnTo>
                      <a:lnTo>
                        <a:pt x="762000" y="444500"/>
                      </a:lnTo>
                      <a:lnTo>
                        <a:pt x="762000" y="457200"/>
                      </a:lnTo>
                      <a:lnTo>
                        <a:pt x="749300" y="457200"/>
                      </a:lnTo>
                      <a:lnTo>
                        <a:pt x="749300" y="508000"/>
                      </a:lnTo>
                      <a:lnTo>
                        <a:pt x="736600" y="508000"/>
                      </a:lnTo>
                      <a:lnTo>
                        <a:pt x="736600" y="495300"/>
                      </a:lnTo>
                      <a:lnTo>
                        <a:pt x="723900" y="495300"/>
                      </a:lnTo>
                      <a:lnTo>
                        <a:pt x="723900" y="482600"/>
                      </a:lnTo>
                      <a:lnTo>
                        <a:pt x="660400" y="482600"/>
                      </a:lnTo>
                      <a:lnTo>
                        <a:pt x="660400" y="469900"/>
                      </a:lnTo>
                      <a:lnTo>
                        <a:pt x="647700" y="457200"/>
                      </a:lnTo>
                      <a:lnTo>
                        <a:pt x="647700" y="431800"/>
                      </a:lnTo>
                      <a:lnTo>
                        <a:pt x="635000" y="431800"/>
                      </a:lnTo>
                      <a:lnTo>
                        <a:pt x="635000" y="406400"/>
                      </a:lnTo>
                      <a:lnTo>
                        <a:pt x="622300" y="406400"/>
                      </a:lnTo>
                      <a:lnTo>
                        <a:pt x="622300" y="381000"/>
                      </a:lnTo>
                      <a:lnTo>
                        <a:pt x="609600" y="381000"/>
                      </a:lnTo>
                      <a:lnTo>
                        <a:pt x="609600" y="368300"/>
                      </a:lnTo>
                      <a:lnTo>
                        <a:pt x="596900" y="368300"/>
                      </a:lnTo>
                      <a:lnTo>
                        <a:pt x="596900" y="355600"/>
                      </a:lnTo>
                      <a:lnTo>
                        <a:pt x="571500" y="355600"/>
                      </a:lnTo>
                      <a:lnTo>
                        <a:pt x="571500" y="342900"/>
                      </a:lnTo>
                      <a:lnTo>
                        <a:pt x="546100" y="342900"/>
                      </a:lnTo>
                      <a:lnTo>
                        <a:pt x="546100" y="330200"/>
                      </a:lnTo>
                      <a:lnTo>
                        <a:pt x="533400" y="330200"/>
                      </a:lnTo>
                      <a:lnTo>
                        <a:pt x="533400" y="342900"/>
                      </a:lnTo>
                      <a:lnTo>
                        <a:pt x="508000" y="342900"/>
                      </a:lnTo>
                      <a:lnTo>
                        <a:pt x="508000" y="355600"/>
                      </a:lnTo>
                      <a:lnTo>
                        <a:pt x="419100" y="355600"/>
                      </a:lnTo>
                      <a:lnTo>
                        <a:pt x="419100" y="368300"/>
                      </a:lnTo>
                      <a:lnTo>
                        <a:pt x="406400" y="368300"/>
                      </a:lnTo>
                      <a:lnTo>
                        <a:pt x="406400" y="381000"/>
                      </a:lnTo>
                      <a:lnTo>
                        <a:pt x="381000" y="381000"/>
                      </a:lnTo>
                      <a:lnTo>
                        <a:pt x="381000" y="393700"/>
                      </a:lnTo>
                      <a:lnTo>
                        <a:pt x="368300" y="393700"/>
                      </a:lnTo>
                      <a:lnTo>
                        <a:pt x="368300" y="406400"/>
                      </a:lnTo>
                      <a:lnTo>
                        <a:pt x="317500" y="406400"/>
                      </a:lnTo>
                      <a:lnTo>
                        <a:pt x="317500" y="419100"/>
                      </a:lnTo>
                      <a:lnTo>
                        <a:pt x="304800" y="419100"/>
                      </a:lnTo>
                      <a:lnTo>
                        <a:pt x="304800" y="431800"/>
                      </a:lnTo>
                      <a:lnTo>
                        <a:pt x="228600" y="431800"/>
                      </a:lnTo>
                      <a:lnTo>
                        <a:pt x="228600" y="444500"/>
                      </a:lnTo>
                      <a:lnTo>
                        <a:pt x="165100" y="444500"/>
                      </a:lnTo>
                      <a:lnTo>
                        <a:pt x="165100" y="457200"/>
                      </a:lnTo>
                      <a:lnTo>
                        <a:pt x="101600" y="457200"/>
                      </a:lnTo>
                      <a:lnTo>
                        <a:pt x="101600" y="469900"/>
                      </a:lnTo>
                      <a:lnTo>
                        <a:pt x="88900" y="482600"/>
                      </a:lnTo>
                      <a:lnTo>
                        <a:pt x="88900" y="469900"/>
                      </a:lnTo>
                      <a:lnTo>
                        <a:pt x="0" y="4699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5" name="1210052"/>
              <p:cNvSpPr/>
              <p:nvPr/>
            </p:nvSpPr>
            <p:spPr>
              <a:xfrm>
                <a:off x="5215318" y="4178784"/>
                <a:ext cx="546099" cy="381046"/>
              </a:xfrm>
              <a:custGeom>
                <a:avLst/>
                <a:gdLst/>
                <a:ahLst/>
                <a:cxnLst/>
                <a:rect l="0" t="0" r="0" b="0"/>
                <a:pathLst>
                  <a:path w="546101" h="381001">
                    <a:moveTo>
                      <a:pt x="0" y="165100"/>
                    </a:moveTo>
                    <a:lnTo>
                      <a:pt x="0" y="165100"/>
                    </a:lnTo>
                    <a:lnTo>
                      <a:pt x="12700" y="152400"/>
                    </a:lnTo>
                    <a:lnTo>
                      <a:pt x="63500" y="152400"/>
                    </a:lnTo>
                    <a:lnTo>
                      <a:pt x="63500" y="139700"/>
                    </a:lnTo>
                    <a:lnTo>
                      <a:pt x="76200" y="139700"/>
                    </a:lnTo>
                    <a:lnTo>
                      <a:pt x="762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76200" y="139700"/>
                    </a:lnTo>
                    <a:lnTo>
                      <a:pt x="76200" y="114300"/>
                    </a:lnTo>
                    <a:lnTo>
                      <a:pt x="63500" y="114300"/>
                    </a:lnTo>
                    <a:lnTo>
                      <a:pt x="63500" y="101600"/>
                    </a:lnTo>
                    <a:lnTo>
                      <a:pt x="50800" y="1016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63500"/>
                    </a:lnTo>
                    <a:lnTo>
                      <a:pt x="76200" y="635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01600" y="25400"/>
                    </a:lnTo>
                    <a:lnTo>
                      <a:pt x="127000" y="25400"/>
                    </a:lnTo>
                    <a:lnTo>
                      <a:pt x="127000" y="12700"/>
                    </a:lnTo>
                    <a:lnTo>
                      <a:pt x="152400" y="12700"/>
                    </a:lnTo>
                    <a:lnTo>
                      <a:pt x="152400" y="25400"/>
                    </a:lnTo>
                    <a:lnTo>
                      <a:pt x="203200" y="25400"/>
                    </a:lnTo>
                    <a:lnTo>
                      <a:pt x="203200" y="0"/>
                    </a:lnTo>
                    <a:lnTo>
                      <a:pt x="215900" y="0"/>
                    </a:lnTo>
                    <a:lnTo>
                      <a:pt x="215900" y="12700"/>
                    </a:lnTo>
                    <a:lnTo>
                      <a:pt x="228600" y="12700"/>
                    </a:lnTo>
                    <a:lnTo>
                      <a:pt x="228600" y="0"/>
                    </a:lnTo>
                    <a:lnTo>
                      <a:pt x="254000" y="0"/>
                    </a:lnTo>
                    <a:lnTo>
                      <a:pt x="254000" y="38100"/>
                    </a:lnTo>
                    <a:lnTo>
                      <a:pt x="254000" y="38100"/>
                    </a:lnTo>
                    <a:lnTo>
                      <a:pt x="254000" y="50800"/>
                    </a:lnTo>
                    <a:lnTo>
                      <a:pt x="292100" y="50800"/>
                    </a:lnTo>
                    <a:lnTo>
                      <a:pt x="292100" y="101600"/>
                    </a:lnTo>
                    <a:lnTo>
                      <a:pt x="304800" y="101600"/>
                    </a:lnTo>
                    <a:lnTo>
                      <a:pt x="304800" y="127000"/>
                    </a:lnTo>
                    <a:lnTo>
                      <a:pt x="317500" y="127000"/>
                    </a:lnTo>
                    <a:lnTo>
                      <a:pt x="317500" y="101600"/>
                    </a:lnTo>
                    <a:lnTo>
                      <a:pt x="355600" y="101600"/>
                    </a:lnTo>
                    <a:lnTo>
                      <a:pt x="355600" y="127000"/>
                    </a:lnTo>
                    <a:lnTo>
                      <a:pt x="393700" y="127000"/>
                    </a:lnTo>
                    <a:lnTo>
                      <a:pt x="393700" y="139700"/>
                    </a:lnTo>
                    <a:lnTo>
                      <a:pt x="406400" y="139700"/>
                    </a:lnTo>
                    <a:lnTo>
                      <a:pt x="406400" y="152400"/>
                    </a:lnTo>
                    <a:lnTo>
                      <a:pt x="431800" y="152400"/>
                    </a:lnTo>
                    <a:lnTo>
                      <a:pt x="431800" y="165100"/>
                    </a:lnTo>
                    <a:lnTo>
                      <a:pt x="457200" y="165100"/>
                    </a:lnTo>
                    <a:lnTo>
                      <a:pt x="457200" y="177800"/>
                    </a:lnTo>
                    <a:lnTo>
                      <a:pt x="482600" y="177800"/>
                    </a:lnTo>
                    <a:lnTo>
                      <a:pt x="482600" y="190500"/>
                    </a:lnTo>
                    <a:lnTo>
                      <a:pt x="508000" y="190500"/>
                    </a:lnTo>
                    <a:lnTo>
                      <a:pt x="508000" y="203200"/>
                    </a:lnTo>
                    <a:lnTo>
                      <a:pt x="520700" y="203200"/>
                    </a:lnTo>
                    <a:lnTo>
                      <a:pt x="520700" y="215900"/>
                    </a:lnTo>
                    <a:lnTo>
                      <a:pt x="533400" y="215900"/>
                    </a:lnTo>
                    <a:lnTo>
                      <a:pt x="533400" y="292100"/>
                    </a:lnTo>
                    <a:lnTo>
                      <a:pt x="520700" y="292100"/>
                    </a:lnTo>
                    <a:lnTo>
                      <a:pt x="520700" y="330200"/>
                    </a:lnTo>
                    <a:lnTo>
                      <a:pt x="533400" y="330200"/>
                    </a:lnTo>
                    <a:lnTo>
                      <a:pt x="533400" y="355600"/>
                    </a:lnTo>
                    <a:lnTo>
                      <a:pt x="546100" y="355600"/>
                    </a:lnTo>
                    <a:lnTo>
                      <a:pt x="546100" y="368300"/>
                    </a:lnTo>
                    <a:lnTo>
                      <a:pt x="520700" y="368300"/>
                    </a:lnTo>
                    <a:lnTo>
                      <a:pt x="520700" y="381000"/>
                    </a:lnTo>
                    <a:lnTo>
                      <a:pt x="469900" y="381000"/>
                    </a:lnTo>
                    <a:lnTo>
                      <a:pt x="469900" y="368300"/>
                    </a:lnTo>
                    <a:lnTo>
                      <a:pt x="444500" y="368300"/>
                    </a:lnTo>
                    <a:lnTo>
                      <a:pt x="444500" y="342900"/>
                    </a:lnTo>
                    <a:lnTo>
                      <a:pt x="406400" y="342900"/>
                    </a:lnTo>
                    <a:lnTo>
                      <a:pt x="406400" y="355600"/>
                    </a:lnTo>
                    <a:lnTo>
                      <a:pt x="368300" y="355600"/>
                    </a:lnTo>
                    <a:lnTo>
                      <a:pt x="368300" y="342900"/>
                    </a:lnTo>
                    <a:lnTo>
                      <a:pt x="241300" y="342900"/>
                    </a:lnTo>
                    <a:lnTo>
                      <a:pt x="241300" y="317500"/>
                    </a:lnTo>
                    <a:lnTo>
                      <a:pt x="215900" y="317500"/>
                    </a:lnTo>
                    <a:lnTo>
                      <a:pt x="215900" y="304800"/>
                    </a:lnTo>
                    <a:lnTo>
                      <a:pt x="165100" y="304800"/>
                    </a:lnTo>
                    <a:lnTo>
                      <a:pt x="165100" y="292100"/>
                    </a:lnTo>
                    <a:lnTo>
                      <a:pt x="139700" y="292100"/>
                    </a:lnTo>
                    <a:lnTo>
                      <a:pt x="139700" y="279400"/>
                    </a:lnTo>
                    <a:lnTo>
                      <a:pt x="114300" y="279400"/>
                    </a:lnTo>
                    <a:lnTo>
                      <a:pt x="114300" y="292100"/>
                    </a:lnTo>
                    <a:lnTo>
                      <a:pt x="101600" y="292100"/>
                    </a:lnTo>
                    <a:lnTo>
                      <a:pt x="101600" y="279400"/>
                    </a:lnTo>
                    <a:lnTo>
                      <a:pt x="76200" y="279400"/>
                    </a:lnTo>
                    <a:lnTo>
                      <a:pt x="762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38100" y="241300"/>
                    </a:lnTo>
                    <a:lnTo>
                      <a:pt x="38100" y="228600"/>
                    </a:lnTo>
                    <a:lnTo>
                      <a:pt x="25400" y="228600"/>
                    </a:lnTo>
                    <a:lnTo>
                      <a:pt x="25400" y="190500"/>
                    </a:lnTo>
                    <a:lnTo>
                      <a:pt x="12700" y="190500"/>
                    </a:lnTo>
                    <a:lnTo>
                      <a:pt x="12700" y="165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96" name="1213043"/>
              <p:cNvGrpSpPr/>
              <p:nvPr/>
            </p:nvGrpSpPr>
            <p:grpSpPr>
              <a:xfrm>
                <a:off x="363937" y="2603803"/>
                <a:ext cx="482599" cy="558866"/>
                <a:chOff x="363937" y="2603803"/>
                <a:chExt cx="482601" cy="558801"/>
              </a:xfrm>
            </p:grpSpPr>
            <p:sp>
              <p:nvSpPr>
                <p:cNvPr id="1213" name="Dowolny kształt 1212"/>
                <p:cNvSpPr/>
                <p:nvPr/>
              </p:nvSpPr>
              <p:spPr>
                <a:xfrm>
                  <a:off x="363937" y="2603803"/>
                  <a:ext cx="482601" cy="558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01" h="558801">
                      <a:moveTo>
                        <a:pt x="0" y="495300"/>
                      </a:moveTo>
                      <a:lnTo>
                        <a:pt x="0" y="482600"/>
                      </a:lnTo>
                      <a:lnTo>
                        <a:pt x="25400" y="482600"/>
                      </a:lnTo>
                      <a:lnTo>
                        <a:pt x="25400" y="444500"/>
                      </a:lnTo>
                      <a:lnTo>
                        <a:pt x="38100" y="444500"/>
                      </a:lnTo>
                      <a:lnTo>
                        <a:pt x="38100" y="431800"/>
                      </a:lnTo>
                      <a:lnTo>
                        <a:pt x="50800" y="431800"/>
                      </a:lnTo>
                      <a:lnTo>
                        <a:pt x="50800" y="419100"/>
                      </a:lnTo>
                      <a:lnTo>
                        <a:pt x="88900" y="419100"/>
                      </a:lnTo>
                      <a:lnTo>
                        <a:pt x="88900" y="406400"/>
                      </a:lnTo>
                      <a:lnTo>
                        <a:pt x="101600" y="406400"/>
                      </a:lnTo>
                      <a:lnTo>
                        <a:pt x="101600" y="393700"/>
                      </a:lnTo>
                      <a:lnTo>
                        <a:pt x="114300" y="393700"/>
                      </a:lnTo>
                      <a:lnTo>
                        <a:pt x="114300" y="330200"/>
                      </a:lnTo>
                      <a:lnTo>
                        <a:pt x="127000" y="330200"/>
                      </a:lnTo>
                      <a:lnTo>
                        <a:pt x="114300" y="317500"/>
                      </a:lnTo>
                      <a:lnTo>
                        <a:pt x="114300" y="254000"/>
                      </a:lnTo>
                      <a:lnTo>
                        <a:pt x="101600" y="254000"/>
                      </a:lnTo>
                      <a:lnTo>
                        <a:pt x="101600" y="241300"/>
                      </a:lnTo>
                      <a:lnTo>
                        <a:pt x="88900" y="241300"/>
                      </a:lnTo>
                      <a:lnTo>
                        <a:pt x="88900" y="177800"/>
                      </a:lnTo>
                      <a:lnTo>
                        <a:pt x="76200" y="177800"/>
                      </a:lnTo>
                      <a:lnTo>
                        <a:pt x="76200" y="152400"/>
                      </a:lnTo>
                      <a:lnTo>
                        <a:pt x="88900" y="152400"/>
                      </a:lnTo>
                      <a:lnTo>
                        <a:pt x="88900" y="127000"/>
                      </a:lnTo>
                      <a:lnTo>
                        <a:pt x="76200" y="127000"/>
                      </a:lnTo>
                      <a:lnTo>
                        <a:pt x="76200" y="114300"/>
                      </a:lnTo>
                      <a:lnTo>
                        <a:pt x="88900" y="114300"/>
                      </a:lnTo>
                      <a:lnTo>
                        <a:pt x="88900" y="88900"/>
                      </a:lnTo>
                      <a:lnTo>
                        <a:pt x="114300" y="88900"/>
                      </a:lnTo>
                      <a:lnTo>
                        <a:pt x="127000" y="76200"/>
                      </a:lnTo>
                      <a:lnTo>
                        <a:pt x="127000" y="63500"/>
                      </a:lnTo>
                      <a:lnTo>
                        <a:pt x="139700" y="63500"/>
                      </a:lnTo>
                      <a:lnTo>
                        <a:pt x="139700" y="50800"/>
                      </a:lnTo>
                      <a:lnTo>
                        <a:pt x="152400" y="50800"/>
                      </a:lnTo>
                      <a:lnTo>
                        <a:pt x="152400" y="25400"/>
                      </a:lnTo>
                      <a:lnTo>
                        <a:pt x="165100" y="25400"/>
                      </a:lnTo>
                      <a:lnTo>
                        <a:pt x="165100" y="12700"/>
                      </a:lnTo>
                      <a:lnTo>
                        <a:pt x="152400" y="12700"/>
                      </a:lnTo>
                      <a:lnTo>
                        <a:pt x="152400" y="0"/>
                      </a:lnTo>
                      <a:lnTo>
                        <a:pt x="165100" y="0"/>
                      </a:lnTo>
                      <a:lnTo>
                        <a:pt x="165100" y="12700"/>
                      </a:lnTo>
                      <a:lnTo>
                        <a:pt x="190500" y="12700"/>
                      </a:lnTo>
                      <a:lnTo>
                        <a:pt x="190500" y="50800"/>
                      </a:lnTo>
                      <a:lnTo>
                        <a:pt x="203200" y="50800"/>
                      </a:lnTo>
                      <a:lnTo>
                        <a:pt x="203200" y="114300"/>
                      </a:lnTo>
                      <a:lnTo>
                        <a:pt x="190500" y="114300"/>
                      </a:lnTo>
                      <a:lnTo>
                        <a:pt x="190500" y="127000"/>
                      </a:lnTo>
                      <a:lnTo>
                        <a:pt x="177800" y="127000"/>
                      </a:lnTo>
                      <a:lnTo>
                        <a:pt x="177800" y="152400"/>
                      </a:lnTo>
                      <a:lnTo>
                        <a:pt x="190500" y="152400"/>
                      </a:lnTo>
                      <a:lnTo>
                        <a:pt x="190500" y="165100"/>
                      </a:lnTo>
                      <a:lnTo>
                        <a:pt x="215900" y="165100"/>
                      </a:lnTo>
                      <a:lnTo>
                        <a:pt x="215900" y="177800"/>
                      </a:lnTo>
                      <a:lnTo>
                        <a:pt x="254000" y="177800"/>
                      </a:lnTo>
                      <a:lnTo>
                        <a:pt x="254000" y="190500"/>
                      </a:lnTo>
                      <a:lnTo>
                        <a:pt x="342900" y="190500"/>
                      </a:lnTo>
                      <a:lnTo>
                        <a:pt x="342900" y="203200"/>
                      </a:lnTo>
                      <a:lnTo>
                        <a:pt x="381000" y="203200"/>
                      </a:lnTo>
                      <a:lnTo>
                        <a:pt x="381000" y="215900"/>
                      </a:lnTo>
                      <a:lnTo>
                        <a:pt x="419100" y="215900"/>
                      </a:lnTo>
                      <a:lnTo>
                        <a:pt x="419100" y="228600"/>
                      </a:lnTo>
                      <a:lnTo>
                        <a:pt x="457200" y="228600"/>
                      </a:lnTo>
                      <a:lnTo>
                        <a:pt x="457200" y="279400"/>
                      </a:lnTo>
                      <a:lnTo>
                        <a:pt x="444500" y="292100"/>
                      </a:lnTo>
                      <a:lnTo>
                        <a:pt x="444500" y="342900"/>
                      </a:lnTo>
                      <a:lnTo>
                        <a:pt x="431800" y="355600"/>
                      </a:lnTo>
                      <a:lnTo>
                        <a:pt x="431800" y="368300"/>
                      </a:lnTo>
                      <a:lnTo>
                        <a:pt x="444500" y="368300"/>
                      </a:lnTo>
                      <a:lnTo>
                        <a:pt x="444500" y="381000"/>
                      </a:lnTo>
                      <a:lnTo>
                        <a:pt x="457200" y="381000"/>
                      </a:lnTo>
                      <a:lnTo>
                        <a:pt x="457200" y="393700"/>
                      </a:lnTo>
                      <a:lnTo>
                        <a:pt x="469900" y="393700"/>
                      </a:lnTo>
                      <a:lnTo>
                        <a:pt x="469900" y="406400"/>
                      </a:lnTo>
                      <a:lnTo>
                        <a:pt x="482600" y="406400"/>
                      </a:lnTo>
                      <a:lnTo>
                        <a:pt x="482600" y="482600"/>
                      </a:lnTo>
                      <a:lnTo>
                        <a:pt x="469900" y="482600"/>
                      </a:lnTo>
                      <a:lnTo>
                        <a:pt x="469900" y="495300"/>
                      </a:lnTo>
                      <a:lnTo>
                        <a:pt x="457200" y="495300"/>
                      </a:lnTo>
                      <a:lnTo>
                        <a:pt x="457200" y="508000"/>
                      </a:lnTo>
                      <a:lnTo>
                        <a:pt x="444500" y="508000"/>
                      </a:lnTo>
                      <a:lnTo>
                        <a:pt x="444500" y="520700"/>
                      </a:lnTo>
                      <a:lnTo>
                        <a:pt x="431800" y="520700"/>
                      </a:lnTo>
                      <a:lnTo>
                        <a:pt x="431800" y="546100"/>
                      </a:lnTo>
                      <a:lnTo>
                        <a:pt x="419100" y="546100"/>
                      </a:lnTo>
                      <a:lnTo>
                        <a:pt x="419100" y="558800"/>
                      </a:lnTo>
                      <a:lnTo>
                        <a:pt x="393700" y="558800"/>
                      </a:lnTo>
                      <a:lnTo>
                        <a:pt x="393700" y="546100"/>
                      </a:lnTo>
                      <a:lnTo>
                        <a:pt x="381000" y="546100"/>
                      </a:lnTo>
                      <a:lnTo>
                        <a:pt x="368300" y="533400"/>
                      </a:lnTo>
                      <a:lnTo>
                        <a:pt x="355600" y="533400"/>
                      </a:lnTo>
                      <a:lnTo>
                        <a:pt x="355600" y="520700"/>
                      </a:lnTo>
                      <a:lnTo>
                        <a:pt x="342900" y="520700"/>
                      </a:lnTo>
                      <a:lnTo>
                        <a:pt x="342900" y="508000"/>
                      </a:lnTo>
                      <a:lnTo>
                        <a:pt x="279400" y="508000"/>
                      </a:lnTo>
                      <a:lnTo>
                        <a:pt x="279400" y="495300"/>
                      </a:lnTo>
                      <a:lnTo>
                        <a:pt x="241300" y="495300"/>
                      </a:lnTo>
                      <a:lnTo>
                        <a:pt x="241300" y="508000"/>
                      </a:lnTo>
                      <a:lnTo>
                        <a:pt x="190500" y="508000"/>
                      </a:lnTo>
                      <a:lnTo>
                        <a:pt x="190500" y="482600"/>
                      </a:lnTo>
                      <a:lnTo>
                        <a:pt x="165100" y="482600"/>
                      </a:lnTo>
                      <a:lnTo>
                        <a:pt x="152400" y="469900"/>
                      </a:lnTo>
                      <a:lnTo>
                        <a:pt x="127000" y="469900"/>
                      </a:lnTo>
                      <a:lnTo>
                        <a:pt x="127000" y="482600"/>
                      </a:lnTo>
                      <a:lnTo>
                        <a:pt x="114300" y="482600"/>
                      </a:lnTo>
                      <a:lnTo>
                        <a:pt x="114300" y="508000"/>
                      </a:lnTo>
                      <a:lnTo>
                        <a:pt x="127000" y="508000"/>
                      </a:lnTo>
                      <a:lnTo>
                        <a:pt x="127000" y="520700"/>
                      </a:lnTo>
                      <a:lnTo>
                        <a:pt x="114300" y="520700"/>
                      </a:lnTo>
                      <a:lnTo>
                        <a:pt x="114300" y="533400"/>
                      </a:lnTo>
                      <a:lnTo>
                        <a:pt x="76200" y="533400"/>
                      </a:lnTo>
                      <a:lnTo>
                        <a:pt x="76200" y="546100"/>
                      </a:lnTo>
                      <a:lnTo>
                        <a:pt x="50800" y="546100"/>
                      </a:lnTo>
                      <a:lnTo>
                        <a:pt x="38100" y="558800"/>
                      </a:lnTo>
                      <a:lnTo>
                        <a:pt x="38100" y="546100"/>
                      </a:lnTo>
                      <a:lnTo>
                        <a:pt x="25400" y="533400"/>
                      </a:lnTo>
                      <a:lnTo>
                        <a:pt x="25400" y="520700"/>
                      </a:lnTo>
                      <a:lnTo>
                        <a:pt x="12700" y="520700"/>
                      </a:lnTo>
                      <a:lnTo>
                        <a:pt x="12700" y="508000"/>
                      </a:lnTo>
                      <a:lnTo>
                        <a:pt x="0" y="508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4" name="Dowolny kształt 1213"/>
                <p:cNvSpPr/>
                <p:nvPr/>
              </p:nvSpPr>
              <p:spPr>
                <a:xfrm>
                  <a:off x="567137" y="2680003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7" name="1212042"/>
              <p:cNvGrpSpPr/>
              <p:nvPr/>
            </p:nvGrpSpPr>
            <p:grpSpPr>
              <a:xfrm>
                <a:off x="1265634" y="482656"/>
                <a:ext cx="673099" cy="508059"/>
                <a:chOff x="1265634" y="482656"/>
                <a:chExt cx="673101" cy="508001"/>
              </a:xfrm>
            </p:grpSpPr>
            <p:sp>
              <p:nvSpPr>
                <p:cNvPr id="1211" name="Dowolny kształt 1210"/>
                <p:cNvSpPr/>
                <p:nvPr/>
              </p:nvSpPr>
              <p:spPr>
                <a:xfrm>
                  <a:off x="1265634" y="482656"/>
                  <a:ext cx="673101" cy="5080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01" h="508001">
                      <a:moveTo>
                        <a:pt x="0" y="254000"/>
                      </a:moveTo>
                      <a:lnTo>
                        <a:pt x="0" y="228600"/>
                      </a:lnTo>
                      <a:lnTo>
                        <a:pt x="38100" y="228600"/>
                      </a:lnTo>
                      <a:lnTo>
                        <a:pt x="38100" y="241300"/>
                      </a:lnTo>
                      <a:lnTo>
                        <a:pt x="76200" y="241300"/>
                      </a:lnTo>
                      <a:lnTo>
                        <a:pt x="76200" y="254000"/>
                      </a:lnTo>
                      <a:lnTo>
                        <a:pt x="101600" y="254000"/>
                      </a:lnTo>
                      <a:lnTo>
                        <a:pt x="101600" y="177800"/>
                      </a:lnTo>
                      <a:lnTo>
                        <a:pt x="88900" y="177800"/>
                      </a:lnTo>
                      <a:lnTo>
                        <a:pt x="88900" y="114300"/>
                      </a:lnTo>
                      <a:lnTo>
                        <a:pt x="101600" y="114300"/>
                      </a:lnTo>
                      <a:lnTo>
                        <a:pt x="101600" y="101600"/>
                      </a:lnTo>
                      <a:lnTo>
                        <a:pt x="127000" y="101600"/>
                      </a:lnTo>
                      <a:lnTo>
                        <a:pt x="127000" y="88900"/>
                      </a:lnTo>
                      <a:lnTo>
                        <a:pt x="139700" y="88900"/>
                      </a:lnTo>
                      <a:lnTo>
                        <a:pt x="139700" y="76200"/>
                      </a:lnTo>
                      <a:lnTo>
                        <a:pt x="152400" y="76200"/>
                      </a:lnTo>
                      <a:lnTo>
                        <a:pt x="152400" y="50800"/>
                      </a:lnTo>
                      <a:lnTo>
                        <a:pt x="165100" y="50800"/>
                      </a:lnTo>
                      <a:lnTo>
                        <a:pt x="165100" y="38100"/>
                      </a:lnTo>
                      <a:lnTo>
                        <a:pt x="177800" y="38100"/>
                      </a:lnTo>
                      <a:lnTo>
                        <a:pt x="177800" y="12700"/>
                      </a:lnTo>
                      <a:lnTo>
                        <a:pt x="215900" y="12700"/>
                      </a:lnTo>
                      <a:lnTo>
                        <a:pt x="215900" y="0"/>
                      </a:lnTo>
                      <a:lnTo>
                        <a:pt x="266700" y="0"/>
                      </a:lnTo>
                      <a:lnTo>
                        <a:pt x="254000" y="12700"/>
                      </a:lnTo>
                      <a:lnTo>
                        <a:pt x="254000" y="25400"/>
                      </a:lnTo>
                      <a:lnTo>
                        <a:pt x="266700" y="25400"/>
                      </a:lnTo>
                      <a:lnTo>
                        <a:pt x="266700" y="38100"/>
                      </a:lnTo>
                      <a:lnTo>
                        <a:pt x="279400" y="38100"/>
                      </a:lnTo>
                      <a:lnTo>
                        <a:pt x="279400" y="25400"/>
                      </a:lnTo>
                      <a:lnTo>
                        <a:pt x="292100" y="25400"/>
                      </a:lnTo>
                      <a:lnTo>
                        <a:pt x="292100" y="38100"/>
                      </a:lnTo>
                      <a:lnTo>
                        <a:pt x="304800" y="50800"/>
                      </a:lnTo>
                      <a:lnTo>
                        <a:pt x="304800" y="38100"/>
                      </a:lnTo>
                      <a:lnTo>
                        <a:pt x="342900" y="38100"/>
                      </a:lnTo>
                      <a:lnTo>
                        <a:pt x="342900" y="50800"/>
                      </a:lnTo>
                      <a:lnTo>
                        <a:pt x="330200" y="50800"/>
                      </a:lnTo>
                      <a:lnTo>
                        <a:pt x="330200" y="50800"/>
                      </a:lnTo>
                      <a:lnTo>
                        <a:pt x="342900" y="50800"/>
                      </a:lnTo>
                      <a:lnTo>
                        <a:pt x="355600" y="63500"/>
                      </a:lnTo>
                      <a:lnTo>
                        <a:pt x="355600" y="63500"/>
                      </a:lnTo>
                      <a:lnTo>
                        <a:pt x="368300" y="50800"/>
                      </a:lnTo>
                      <a:lnTo>
                        <a:pt x="419100" y="50800"/>
                      </a:lnTo>
                      <a:lnTo>
                        <a:pt x="419100" y="63500"/>
                      </a:lnTo>
                      <a:lnTo>
                        <a:pt x="431800" y="63500"/>
                      </a:lnTo>
                      <a:lnTo>
                        <a:pt x="431800" y="76200"/>
                      </a:lnTo>
                      <a:lnTo>
                        <a:pt x="469900" y="76200"/>
                      </a:lnTo>
                      <a:lnTo>
                        <a:pt x="469900" y="63500"/>
                      </a:lnTo>
                      <a:lnTo>
                        <a:pt x="482600" y="63500"/>
                      </a:lnTo>
                      <a:lnTo>
                        <a:pt x="482600" y="50800"/>
                      </a:lnTo>
                      <a:lnTo>
                        <a:pt x="495300" y="50800"/>
                      </a:lnTo>
                      <a:lnTo>
                        <a:pt x="495300" y="38100"/>
                      </a:lnTo>
                      <a:lnTo>
                        <a:pt x="533400" y="38100"/>
                      </a:lnTo>
                      <a:lnTo>
                        <a:pt x="533400" y="63500"/>
                      </a:lnTo>
                      <a:lnTo>
                        <a:pt x="546100" y="63500"/>
                      </a:lnTo>
                      <a:lnTo>
                        <a:pt x="546100" y="76200"/>
                      </a:lnTo>
                      <a:lnTo>
                        <a:pt x="558800" y="88900"/>
                      </a:lnTo>
                      <a:lnTo>
                        <a:pt x="546100" y="88900"/>
                      </a:lnTo>
                      <a:lnTo>
                        <a:pt x="546100" y="101600"/>
                      </a:lnTo>
                      <a:lnTo>
                        <a:pt x="558800" y="101600"/>
                      </a:lnTo>
                      <a:lnTo>
                        <a:pt x="558800" y="127000"/>
                      </a:lnTo>
                      <a:lnTo>
                        <a:pt x="609600" y="127000"/>
                      </a:lnTo>
                      <a:lnTo>
                        <a:pt x="609600" y="139700"/>
                      </a:lnTo>
                      <a:lnTo>
                        <a:pt x="622300" y="139700"/>
                      </a:lnTo>
                      <a:lnTo>
                        <a:pt x="635000" y="152400"/>
                      </a:lnTo>
                      <a:lnTo>
                        <a:pt x="660400" y="152400"/>
                      </a:lnTo>
                      <a:lnTo>
                        <a:pt x="660400" y="165100"/>
                      </a:lnTo>
                      <a:lnTo>
                        <a:pt x="673100" y="165100"/>
                      </a:lnTo>
                      <a:lnTo>
                        <a:pt x="673100" y="215900"/>
                      </a:lnTo>
                      <a:lnTo>
                        <a:pt x="660400" y="215900"/>
                      </a:lnTo>
                      <a:lnTo>
                        <a:pt x="660400" y="228600"/>
                      </a:lnTo>
                      <a:lnTo>
                        <a:pt x="635000" y="228600"/>
                      </a:lnTo>
                      <a:lnTo>
                        <a:pt x="635000" y="254000"/>
                      </a:lnTo>
                      <a:lnTo>
                        <a:pt x="622300" y="254000"/>
                      </a:lnTo>
                      <a:lnTo>
                        <a:pt x="622300" y="266700"/>
                      </a:lnTo>
                      <a:lnTo>
                        <a:pt x="635000" y="266700"/>
                      </a:lnTo>
                      <a:lnTo>
                        <a:pt x="635000" y="292100"/>
                      </a:lnTo>
                      <a:lnTo>
                        <a:pt x="609600" y="292100"/>
                      </a:lnTo>
                      <a:lnTo>
                        <a:pt x="609600" y="304800"/>
                      </a:lnTo>
                      <a:lnTo>
                        <a:pt x="596900" y="304800"/>
                      </a:lnTo>
                      <a:lnTo>
                        <a:pt x="596900" y="330200"/>
                      </a:lnTo>
                      <a:lnTo>
                        <a:pt x="584200" y="330200"/>
                      </a:lnTo>
                      <a:lnTo>
                        <a:pt x="584200" y="355600"/>
                      </a:lnTo>
                      <a:lnTo>
                        <a:pt x="609600" y="355600"/>
                      </a:lnTo>
                      <a:lnTo>
                        <a:pt x="609600" y="368300"/>
                      </a:lnTo>
                      <a:lnTo>
                        <a:pt x="584200" y="368300"/>
                      </a:lnTo>
                      <a:lnTo>
                        <a:pt x="584200" y="355600"/>
                      </a:lnTo>
                      <a:lnTo>
                        <a:pt x="546100" y="355600"/>
                      </a:lnTo>
                      <a:lnTo>
                        <a:pt x="546100" y="342900"/>
                      </a:lnTo>
                      <a:lnTo>
                        <a:pt x="533400" y="342900"/>
                      </a:lnTo>
                      <a:lnTo>
                        <a:pt x="520700" y="355600"/>
                      </a:lnTo>
                      <a:lnTo>
                        <a:pt x="508000" y="355600"/>
                      </a:lnTo>
                      <a:lnTo>
                        <a:pt x="482600" y="381000"/>
                      </a:lnTo>
                      <a:lnTo>
                        <a:pt x="469900" y="381000"/>
                      </a:lnTo>
                      <a:lnTo>
                        <a:pt x="469900" y="393700"/>
                      </a:lnTo>
                      <a:lnTo>
                        <a:pt x="457200" y="406400"/>
                      </a:lnTo>
                      <a:lnTo>
                        <a:pt x="457200" y="431800"/>
                      </a:lnTo>
                      <a:lnTo>
                        <a:pt x="444500" y="431800"/>
                      </a:lnTo>
                      <a:lnTo>
                        <a:pt x="444500" y="495300"/>
                      </a:lnTo>
                      <a:lnTo>
                        <a:pt x="431800" y="495300"/>
                      </a:lnTo>
                      <a:lnTo>
                        <a:pt x="431800" y="482600"/>
                      </a:lnTo>
                      <a:lnTo>
                        <a:pt x="419100" y="482600"/>
                      </a:lnTo>
                      <a:lnTo>
                        <a:pt x="419100" y="469900"/>
                      </a:lnTo>
                      <a:lnTo>
                        <a:pt x="381000" y="469900"/>
                      </a:lnTo>
                      <a:lnTo>
                        <a:pt x="381000" y="482600"/>
                      </a:lnTo>
                      <a:lnTo>
                        <a:pt x="317500" y="482600"/>
                      </a:lnTo>
                      <a:lnTo>
                        <a:pt x="317500" y="495300"/>
                      </a:lnTo>
                      <a:lnTo>
                        <a:pt x="279400" y="495300"/>
                      </a:lnTo>
                      <a:lnTo>
                        <a:pt x="279400" y="508000"/>
                      </a:lnTo>
                      <a:lnTo>
                        <a:pt x="254000" y="508000"/>
                      </a:lnTo>
                      <a:lnTo>
                        <a:pt x="241300" y="495300"/>
                      </a:lnTo>
                      <a:lnTo>
                        <a:pt x="228600" y="495300"/>
                      </a:lnTo>
                      <a:lnTo>
                        <a:pt x="215900" y="482600"/>
                      </a:lnTo>
                      <a:lnTo>
                        <a:pt x="165100" y="482600"/>
                      </a:lnTo>
                      <a:lnTo>
                        <a:pt x="152400" y="469900"/>
                      </a:lnTo>
                      <a:lnTo>
                        <a:pt x="139700" y="469900"/>
                      </a:lnTo>
                      <a:lnTo>
                        <a:pt x="127000" y="457200"/>
                      </a:lnTo>
                      <a:lnTo>
                        <a:pt x="127000" y="469900"/>
                      </a:lnTo>
                      <a:lnTo>
                        <a:pt x="114300" y="469900"/>
                      </a:lnTo>
                      <a:lnTo>
                        <a:pt x="114300" y="457200"/>
                      </a:lnTo>
                      <a:lnTo>
                        <a:pt x="101600" y="457200"/>
                      </a:lnTo>
                      <a:lnTo>
                        <a:pt x="101600" y="469900"/>
                      </a:lnTo>
                      <a:lnTo>
                        <a:pt x="88900" y="469900"/>
                      </a:lnTo>
                      <a:lnTo>
                        <a:pt x="88900" y="457200"/>
                      </a:lnTo>
                      <a:lnTo>
                        <a:pt x="76200" y="457200"/>
                      </a:lnTo>
                      <a:lnTo>
                        <a:pt x="76200" y="419100"/>
                      </a:lnTo>
                      <a:lnTo>
                        <a:pt x="63500" y="406400"/>
                      </a:lnTo>
                      <a:lnTo>
                        <a:pt x="76200" y="406400"/>
                      </a:lnTo>
                      <a:lnTo>
                        <a:pt x="76200" y="368300"/>
                      </a:lnTo>
                      <a:lnTo>
                        <a:pt x="88900" y="355600"/>
                      </a:lnTo>
                      <a:lnTo>
                        <a:pt x="88900" y="330200"/>
                      </a:lnTo>
                      <a:lnTo>
                        <a:pt x="76200" y="317500"/>
                      </a:lnTo>
                      <a:lnTo>
                        <a:pt x="76200" y="304800"/>
                      </a:lnTo>
                      <a:lnTo>
                        <a:pt x="63500" y="292100"/>
                      </a:lnTo>
                      <a:lnTo>
                        <a:pt x="63500" y="304800"/>
                      </a:lnTo>
                      <a:lnTo>
                        <a:pt x="50800" y="304800"/>
                      </a:lnTo>
                      <a:lnTo>
                        <a:pt x="50800" y="292100"/>
                      </a:lnTo>
                      <a:lnTo>
                        <a:pt x="38100" y="292100"/>
                      </a:lnTo>
                      <a:lnTo>
                        <a:pt x="38100" y="279400"/>
                      </a:lnTo>
                      <a:lnTo>
                        <a:pt x="12700" y="279400"/>
                      </a:lnTo>
                      <a:lnTo>
                        <a:pt x="127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2" name="Dowolny kształt 1211"/>
                <p:cNvSpPr/>
                <p:nvPr/>
              </p:nvSpPr>
              <p:spPr>
                <a:xfrm>
                  <a:off x="1811734" y="825556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8" name="1219032"/>
              <p:cNvSpPr/>
              <p:nvPr/>
            </p:nvSpPr>
            <p:spPr>
              <a:xfrm>
                <a:off x="3551624" y="2121146"/>
                <a:ext cx="546099" cy="508059"/>
              </a:xfrm>
              <a:custGeom>
                <a:avLst/>
                <a:gdLst/>
                <a:ahLst/>
                <a:cxnLst/>
                <a:rect l="0" t="0" r="0" b="0"/>
                <a:pathLst>
                  <a:path w="546101" h="508001">
                    <a:moveTo>
                      <a:pt x="0" y="368300"/>
                    </a:moveTo>
                    <a:lnTo>
                      <a:pt x="12700" y="368300"/>
                    </a:lnTo>
                    <a:lnTo>
                      <a:pt x="12700" y="330200"/>
                    </a:lnTo>
                    <a:lnTo>
                      <a:pt x="25400" y="330200"/>
                    </a:lnTo>
                    <a:lnTo>
                      <a:pt x="25400" y="279400"/>
                    </a:lnTo>
                    <a:lnTo>
                      <a:pt x="12700" y="279400"/>
                    </a:lnTo>
                    <a:lnTo>
                      <a:pt x="127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88900" y="254000"/>
                    </a:lnTo>
                    <a:lnTo>
                      <a:pt x="88900" y="241300"/>
                    </a:lnTo>
                    <a:lnTo>
                      <a:pt x="114300" y="241300"/>
                    </a:lnTo>
                    <a:lnTo>
                      <a:pt x="127000" y="228600"/>
                    </a:lnTo>
                    <a:lnTo>
                      <a:pt x="139700" y="228600"/>
                    </a:lnTo>
                    <a:lnTo>
                      <a:pt x="139700" y="215900"/>
                    </a:lnTo>
                    <a:lnTo>
                      <a:pt x="152400" y="215900"/>
                    </a:lnTo>
                    <a:lnTo>
                      <a:pt x="152400" y="203200"/>
                    </a:lnTo>
                    <a:lnTo>
                      <a:pt x="165100" y="203200"/>
                    </a:lnTo>
                    <a:lnTo>
                      <a:pt x="165100" y="190500"/>
                    </a:lnTo>
                    <a:lnTo>
                      <a:pt x="177800" y="190500"/>
                    </a:lnTo>
                    <a:lnTo>
                      <a:pt x="190500" y="177800"/>
                    </a:lnTo>
                    <a:lnTo>
                      <a:pt x="203200" y="177800"/>
                    </a:lnTo>
                    <a:lnTo>
                      <a:pt x="203200" y="190500"/>
                    </a:lnTo>
                    <a:lnTo>
                      <a:pt x="215900" y="190500"/>
                    </a:lnTo>
                    <a:lnTo>
                      <a:pt x="215900" y="177800"/>
                    </a:lnTo>
                    <a:lnTo>
                      <a:pt x="228600" y="177800"/>
                    </a:lnTo>
                    <a:lnTo>
                      <a:pt x="228600" y="203200"/>
                    </a:lnTo>
                    <a:lnTo>
                      <a:pt x="279400" y="203200"/>
                    </a:lnTo>
                    <a:lnTo>
                      <a:pt x="304800" y="190500"/>
                    </a:lnTo>
                    <a:lnTo>
                      <a:pt x="330200" y="190500"/>
                    </a:lnTo>
                    <a:lnTo>
                      <a:pt x="330200" y="88900"/>
                    </a:lnTo>
                    <a:lnTo>
                      <a:pt x="355600" y="88900"/>
                    </a:lnTo>
                    <a:lnTo>
                      <a:pt x="355600" y="76200"/>
                    </a:lnTo>
                    <a:lnTo>
                      <a:pt x="381000" y="76200"/>
                    </a:lnTo>
                    <a:lnTo>
                      <a:pt x="381000" y="50800"/>
                    </a:lnTo>
                    <a:lnTo>
                      <a:pt x="406400" y="50800"/>
                    </a:lnTo>
                    <a:lnTo>
                      <a:pt x="406400" y="38100"/>
                    </a:lnTo>
                    <a:lnTo>
                      <a:pt x="419100" y="38100"/>
                    </a:lnTo>
                    <a:lnTo>
                      <a:pt x="419100" y="25400"/>
                    </a:lnTo>
                    <a:lnTo>
                      <a:pt x="457200" y="25400"/>
                    </a:lnTo>
                    <a:lnTo>
                      <a:pt x="457200" y="12700"/>
                    </a:lnTo>
                    <a:lnTo>
                      <a:pt x="469900" y="12700"/>
                    </a:lnTo>
                    <a:lnTo>
                      <a:pt x="469900" y="0"/>
                    </a:lnTo>
                    <a:lnTo>
                      <a:pt x="508000" y="0"/>
                    </a:lnTo>
                    <a:lnTo>
                      <a:pt x="520700" y="12700"/>
                    </a:lnTo>
                    <a:lnTo>
                      <a:pt x="520700" y="139700"/>
                    </a:lnTo>
                    <a:lnTo>
                      <a:pt x="533400" y="152400"/>
                    </a:lnTo>
                    <a:lnTo>
                      <a:pt x="533400" y="190500"/>
                    </a:lnTo>
                    <a:lnTo>
                      <a:pt x="546100" y="203200"/>
                    </a:lnTo>
                    <a:lnTo>
                      <a:pt x="469900" y="203200"/>
                    </a:lnTo>
                    <a:lnTo>
                      <a:pt x="457200" y="215900"/>
                    </a:lnTo>
                    <a:lnTo>
                      <a:pt x="355600" y="215900"/>
                    </a:lnTo>
                    <a:lnTo>
                      <a:pt x="342900" y="228600"/>
                    </a:lnTo>
                    <a:lnTo>
                      <a:pt x="342900" y="304800"/>
                    </a:lnTo>
                    <a:lnTo>
                      <a:pt x="355600" y="317500"/>
                    </a:lnTo>
                    <a:lnTo>
                      <a:pt x="381000" y="317500"/>
                    </a:lnTo>
                    <a:lnTo>
                      <a:pt x="381000" y="330200"/>
                    </a:lnTo>
                    <a:lnTo>
                      <a:pt x="406400" y="330200"/>
                    </a:lnTo>
                    <a:lnTo>
                      <a:pt x="4064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419100" y="368300"/>
                    </a:lnTo>
                    <a:lnTo>
                      <a:pt x="419100" y="381000"/>
                    </a:lnTo>
                    <a:lnTo>
                      <a:pt x="381000" y="381000"/>
                    </a:lnTo>
                    <a:lnTo>
                      <a:pt x="381000" y="406400"/>
                    </a:lnTo>
                    <a:lnTo>
                      <a:pt x="381000" y="406400"/>
                    </a:lnTo>
                    <a:lnTo>
                      <a:pt x="368300" y="419100"/>
                    </a:lnTo>
                    <a:lnTo>
                      <a:pt x="304800" y="419100"/>
                    </a:lnTo>
                    <a:lnTo>
                      <a:pt x="304800" y="444500"/>
                    </a:lnTo>
                    <a:lnTo>
                      <a:pt x="317500" y="444500"/>
                    </a:lnTo>
                    <a:lnTo>
                      <a:pt x="330200" y="457200"/>
                    </a:lnTo>
                    <a:lnTo>
                      <a:pt x="330200" y="469900"/>
                    </a:lnTo>
                    <a:lnTo>
                      <a:pt x="304800" y="495300"/>
                    </a:lnTo>
                    <a:lnTo>
                      <a:pt x="266700" y="495300"/>
                    </a:lnTo>
                    <a:lnTo>
                      <a:pt x="266700" y="508000"/>
                    </a:lnTo>
                    <a:lnTo>
                      <a:pt x="241300" y="508000"/>
                    </a:lnTo>
                    <a:lnTo>
                      <a:pt x="241300" y="495300"/>
                    </a:lnTo>
                    <a:lnTo>
                      <a:pt x="203200" y="495300"/>
                    </a:lnTo>
                    <a:lnTo>
                      <a:pt x="203200" y="469900"/>
                    </a:lnTo>
                    <a:lnTo>
                      <a:pt x="177800" y="469900"/>
                    </a:lnTo>
                    <a:lnTo>
                      <a:pt x="177800" y="457200"/>
                    </a:lnTo>
                    <a:lnTo>
                      <a:pt x="152400" y="457200"/>
                    </a:lnTo>
                    <a:lnTo>
                      <a:pt x="152400" y="444500"/>
                    </a:lnTo>
                    <a:lnTo>
                      <a:pt x="139700" y="444500"/>
                    </a:lnTo>
                    <a:lnTo>
                      <a:pt x="139700" y="431800"/>
                    </a:lnTo>
                    <a:lnTo>
                      <a:pt x="127000" y="431800"/>
                    </a:lnTo>
                    <a:lnTo>
                      <a:pt x="127000" y="419100"/>
                    </a:lnTo>
                    <a:lnTo>
                      <a:pt x="76200" y="419100"/>
                    </a:lnTo>
                    <a:lnTo>
                      <a:pt x="76200" y="406400"/>
                    </a:lnTo>
                    <a:lnTo>
                      <a:pt x="50800" y="406400"/>
                    </a:lnTo>
                    <a:lnTo>
                      <a:pt x="50800" y="393700"/>
                    </a:lnTo>
                    <a:lnTo>
                      <a:pt x="38100" y="393700"/>
                    </a:lnTo>
                    <a:lnTo>
                      <a:pt x="38100" y="381000"/>
                    </a:lnTo>
                    <a:lnTo>
                      <a:pt x="25400" y="381000"/>
                    </a:lnTo>
                    <a:lnTo>
                      <a:pt x="2540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1206052"/>
              <p:cNvSpPr/>
              <p:nvPr/>
            </p:nvSpPr>
            <p:spPr>
              <a:xfrm>
                <a:off x="2992827" y="1473371"/>
                <a:ext cx="533399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469901">
                    <a:moveTo>
                      <a:pt x="0" y="50800"/>
                    </a:moveTo>
                    <a:lnTo>
                      <a:pt x="0" y="25400"/>
                    </a:lnTo>
                    <a:lnTo>
                      <a:pt x="25400" y="25400"/>
                    </a:lnTo>
                    <a:lnTo>
                      <a:pt x="25400" y="38100"/>
                    </a:lnTo>
                    <a:lnTo>
                      <a:pt x="50800" y="38100"/>
                    </a:lnTo>
                    <a:lnTo>
                      <a:pt x="50800" y="50800"/>
                    </a:lnTo>
                    <a:lnTo>
                      <a:pt x="177800" y="50800"/>
                    </a:lnTo>
                    <a:lnTo>
                      <a:pt x="177800" y="63500"/>
                    </a:lnTo>
                    <a:lnTo>
                      <a:pt x="190500" y="63500"/>
                    </a:lnTo>
                    <a:lnTo>
                      <a:pt x="190500" y="76200"/>
                    </a:lnTo>
                    <a:lnTo>
                      <a:pt x="215900" y="76200"/>
                    </a:lnTo>
                    <a:lnTo>
                      <a:pt x="215900" y="88900"/>
                    </a:lnTo>
                    <a:lnTo>
                      <a:pt x="279400" y="88900"/>
                    </a:lnTo>
                    <a:lnTo>
                      <a:pt x="279400" y="76200"/>
                    </a:lnTo>
                    <a:lnTo>
                      <a:pt x="266700" y="76200"/>
                    </a:lnTo>
                    <a:lnTo>
                      <a:pt x="266700" y="63500"/>
                    </a:lnTo>
                    <a:lnTo>
                      <a:pt x="279400" y="63500"/>
                    </a:lnTo>
                    <a:lnTo>
                      <a:pt x="279400" y="38100"/>
                    </a:lnTo>
                    <a:lnTo>
                      <a:pt x="330200" y="38100"/>
                    </a:lnTo>
                    <a:lnTo>
                      <a:pt x="330200" y="12700"/>
                    </a:lnTo>
                    <a:lnTo>
                      <a:pt x="355600" y="12700"/>
                    </a:lnTo>
                    <a:lnTo>
                      <a:pt x="355600" y="0"/>
                    </a:lnTo>
                    <a:lnTo>
                      <a:pt x="393700" y="0"/>
                    </a:lnTo>
                    <a:lnTo>
                      <a:pt x="393700" y="12700"/>
                    </a:lnTo>
                    <a:lnTo>
                      <a:pt x="419100" y="12700"/>
                    </a:lnTo>
                    <a:lnTo>
                      <a:pt x="419100" y="25400"/>
                    </a:lnTo>
                    <a:lnTo>
                      <a:pt x="406400" y="25400"/>
                    </a:lnTo>
                    <a:lnTo>
                      <a:pt x="406400" y="50800"/>
                    </a:lnTo>
                    <a:lnTo>
                      <a:pt x="419100" y="50800"/>
                    </a:lnTo>
                    <a:lnTo>
                      <a:pt x="419100" y="63500"/>
                    </a:lnTo>
                    <a:lnTo>
                      <a:pt x="444500" y="63500"/>
                    </a:lnTo>
                    <a:lnTo>
                      <a:pt x="444500" y="88900"/>
                    </a:lnTo>
                    <a:lnTo>
                      <a:pt x="431800" y="88900"/>
                    </a:lnTo>
                    <a:lnTo>
                      <a:pt x="431800" y="101600"/>
                    </a:lnTo>
                    <a:lnTo>
                      <a:pt x="419100" y="101600"/>
                    </a:lnTo>
                    <a:lnTo>
                      <a:pt x="419100" y="114300"/>
                    </a:lnTo>
                    <a:lnTo>
                      <a:pt x="406400" y="114300"/>
                    </a:lnTo>
                    <a:lnTo>
                      <a:pt x="406400" y="139700"/>
                    </a:lnTo>
                    <a:lnTo>
                      <a:pt x="419100" y="139700"/>
                    </a:lnTo>
                    <a:lnTo>
                      <a:pt x="431800" y="152400"/>
                    </a:lnTo>
                    <a:lnTo>
                      <a:pt x="431800" y="177800"/>
                    </a:lnTo>
                    <a:lnTo>
                      <a:pt x="406400" y="177800"/>
                    </a:lnTo>
                    <a:lnTo>
                      <a:pt x="406400" y="190500"/>
                    </a:lnTo>
                    <a:lnTo>
                      <a:pt x="393700" y="190500"/>
                    </a:lnTo>
                    <a:lnTo>
                      <a:pt x="393700" y="203200"/>
                    </a:lnTo>
                    <a:lnTo>
                      <a:pt x="368300" y="203200"/>
                    </a:lnTo>
                    <a:lnTo>
                      <a:pt x="368300" y="215900"/>
                    </a:lnTo>
                    <a:lnTo>
                      <a:pt x="355600" y="215900"/>
                    </a:lnTo>
                    <a:lnTo>
                      <a:pt x="355600" y="241300"/>
                    </a:lnTo>
                    <a:lnTo>
                      <a:pt x="368300" y="241300"/>
                    </a:lnTo>
                    <a:lnTo>
                      <a:pt x="368300" y="228600"/>
                    </a:lnTo>
                    <a:lnTo>
                      <a:pt x="381000" y="228600"/>
                    </a:lnTo>
                    <a:lnTo>
                      <a:pt x="381000" y="241300"/>
                    </a:lnTo>
                    <a:lnTo>
                      <a:pt x="406400" y="241300"/>
                    </a:lnTo>
                    <a:lnTo>
                      <a:pt x="406400" y="254000"/>
                    </a:lnTo>
                    <a:lnTo>
                      <a:pt x="444500" y="254000"/>
                    </a:lnTo>
                    <a:lnTo>
                      <a:pt x="457200" y="266700"/>
                    </a:lnTo>
                    <a:lnTo>
                      <a:pt x="457200" y="279400"/>
                    </a:lnTo>
                    <a:lnTo>
                      <a:pt x="469900" y="279400"/>
                    </a:lnTo>
                    <a:lnTo>
                      <a:pt x="469900" y="292100"/>
                    </a:lnTo>
                    <a:lnTo>
                      <a:pt x="495300" y="292100"/>
                    </a:lnTo>
                    <a:lnTo>
                      <a:pt x="495300" y="317500"/>
                    </a:lnTo>
                    <a:lnTo>
                      <a:pt x="508000" y="330200"/>
                    </a:lnTo>
                    <a:lnTo>
                      <a:pt x="508000" y="342900"/>
                    </a:lnTo>
                    <a:lnTo>
                      <a:pt x="520700" y="342900"/>
                    </a:lnTo>
                    <a:lnTo>
                      <a:pt x="520700" y="330200"/>
                    </a:lnTo>
                    <a:lnTo>
                      <a:pt x="533400" y="330200"/>
                    </a:lnTo>
                    <a:lnTo>
                      <a:pt x="533400" y="393700"/>
                    </a:lnTo>
                    <a:lnTo>
                      <a:pt x="520700" y="393700"/>
                    </a:lnTo>
                    <a:lnTo>
                      <a:pt x="520700" y="406400"/>
                    </a:lnTo>
                    <a:lnTo>
                      <a:pt x="482600" y="406400"/>
                    </a:lnTo>
                    <a:lnTo>
                      <a:pt x="482600" y="419100"/>
                    </a:lnTo>
                    <a:lnTo>
                      <a:pt x="469900" y="406400"/>
                    </a:lnTo>
                    <a:lnTo>
                      <a:pt x="469900" y="419100"/>
                    </a:lnTo>
                    <a:lnTo>
                      <a:pt x="457200" y="419100"/>
                    </a:lnTo>
                    <a:lnTo>
                      <a:pt x="457200" y="406400"/>
                    </a:lnTo>
                    <a:lnTo>
                      <a:pt x="444500" y="406400"/>
                    </a:lnTo>
                    <a:lnTo>
                      <a:pt x="444500" y="393700"/>
                    </a:lnTo>
                    <a:lnTo>
                      <a:pt x="393700" y="393700"/>
                    </a:lnTo>
                    <a:lnTo>
                      <a:pt x="393700" y="406400"/>
                    </a:lnTo>
                    <a:lnTo>
                      <a:pt x="381000" y="406400"/>
                    </a:lnTo>
                    <a:lnTo>
                      <a:pt x="381000" y="419100"/>
                    </a:lnTo>
                    <a:lnTo>
                      <a:pt x="368300" y="419100"/>
                    </a:lnTo>
                    <a:lnTo>
                      <a:pt x="368300" y="431800"/>
                    </a:lnTo>
                    <a:lnTo>
                      <a:pt x="355600" y="431800"/>
                    </a:lnTo>
                    <a:lnTo>
                      <a:pt x="355600" y="469900"/>
                    </a:lnTo>
                    <a:lnTo>
                      <a:pt x="317500" y="469900"/>
                    </a:lnTo>
                    <a:lnTo>
                      <a:pt x="317500" y="457200"/>
                    </a:lnTo>
                    <a:lnTo>
                      <a:pt x="279400" y="457200"/>
                    </a:lnTo>
                    <a:lnTo>
                      <a:pt x="279400" y="419100"/>
                    </a:lnTo>
                    <a:lnTo>
                      <a:pt x="228600" y="419100"/>
                    </a:lnTo>
                    <a:lnTo>
                      <a:pt x="228600" y="406400"/>
                    </a:lnTo>
                    <a:lnTo>
                      <a:pt x="203200" y="406400"/>
                    </a:lnTo>
                    <a:lnTo>
                      <a:pt x="203200" y="431800"/>
                    </a:lnTo>
                    <a:lnTo>
                      <a:pt x="190500" y="431800"/>
                    </a:lnTo>
                    <a:lnTo>
                      <a:pt x="190500" y="444500"/>
                    </a:lnTo>
                    <a:lnTo>
                      <a:pt x="177800" y="444500"/>
                    </a:lnTo>
                    <a:lnTo>
                      <a:pt x="177800" y="457200"/>
                    </a:lnTo>
                    <a:lnTo>
                      <a:pt x="152400" y="457200"/>
                    </a:lnTo>
                    <a:lnTo>
                      <a:pt x="127000" y="444500"/>
                    </a:lnTo>
                    <a:lnTo>
                      <a:pt x="127000" y="431800"/>
                    </a:lnTo>
                    <a:lnTo>
                      <a:pt x="88900" y="431800"/>
                    </a:lnTo>
                    <a:lnTo>
                      <a:pt x="88900" y="444500"/>
                    </a:lnTo>
                    <a:lnTo>
                      <a:pt x="76200" y="444500"/>
                    </a:lnTo>
                    <a:lnTo>
                      <a:pt x="76200" y="457200"/>
                    </a:lnTo>
                    <a:lnTo>
                      <a:pt x="63500" y="457200"/>
                    </a:lnTo>
                    <a:lnTo>
                      <a:pt x="63500" y="444500"/>
                    </a:lnTo>
                    <a:lnTo>
                      <a:pt x="50800" y="444500"/>
                    </a:lnTo>
                    <a:lnTo>
                      <a:pt x="50800" y="368300"/>
                    </a:lnTo>
                    <a:lnTo>
                      <a:pt x="63500" y="368300"/>
                    </a:lnTo>
                    <a:lnTo>
                      <a:pt x="63500" y="304800"/>
                    </a:lnTo>
                    <a:lnTo>
                      <a:pt x="101600" y="304800"/>
                    </a:lnTo>
                    <a:lnTo>
                      <a:pt x="101600" y="254000"/>
                    </a:lnTo>
                    <a:lnTo>
                      <a:pt x="88900" y="254000"/>
                    </a:lnTo>
                    <a:lnTo>
                      <a:pt x="88900" y="241300"/>
                    </a:lnTo>
                    <a:lnTo>
                      <a:pt x="101600" y="241300"/>
                    </a:lnTo>
                    <a:lnTo>
                      <a:pt x="101600" y="228600"/>
                    </a:lnTo>
                    <a:lnTo>
                      <a:pt x="88900" y="228600"/>
                    </a:lnTo>
                    <a:lnTo>
                      <a:pt x="88900" y="215900"/>
                    </a:lnTo>
                    <a:lnTo>
                      <a:pt x="76200" y="215900"/>
                    </a:lnTo>
                    <a:lnTo>
                      <a:pt x="88900" y="203200"/>
                    </a:lnTo>
                    <a:lnTo>
                      <a:pt x="88900" y="165100"/>
                    </a:lnTo>
                    <a:lnTo>
                      <a:pt x="76200" y="165100"/>
                    </a:lnTo>
                    <a:lnTo>
                      <a:pt x="76200" y="152400"/>
                    </a:lnTo>
                    <a:lnTo>
                      <a:pt x="63500" y="152400"/>
                    </a:lnTo>
                    <a:lnTo>
                      <a:pt x="635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38100" y="101600"/>
                    </a:lnTo>
                    <a:lnTo>
                      <a:pt x="25400" y="114300"/>
                    </a:lnTo>
                    <a:lnTo>
                      <a:pt x="12700" y="114300"/>
                    </a:lnTo>
                    <a:lnTo>
                      <a:pt x="12700" y="88900"/>
                    </a:lnTo>
                    <a:lnTo>
                      <a:pt x="0" y="88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0" name="1214012"/>
              <p:cNvSpPr/>
              <p:nvPr/>
            </p:nvSpPr>
            <p:spPr>
              <a:xfrm>
                <a:off x="3348425" y="1282849"/>
                <a:ext cx="419099" cy="635075"/>
              </a:xfrm>
              <a:custGeom>
                <a:avLst/>
                <a:gdLst/>
                <a:ahLst/>
                <a:cxnLst/>
                <a:rect l="0" t="0" r="0" b="0"/>
                <a:pathLst>
                  <a:path w="419101" h="635001">
                    <a:moveTo>
                      <a:pt x="0" y="419100"/>
                    </a:moveTo>
                    <a:lnTo>
                      <a:pt x="0" y="406400"/>
                    </a:lnTo>
                    <a:lnTo>
                      <a:pt x="12700" y="406400"/>
                    </a:lnTo>
                    <a:lnTo>
                      <a:pt x="12700" y="393700"/>
                    </a:lnTo>
                    <a:lnTo>
                      <a:pt x="38100" y="393700"/>
                    </a:lnTo>
                    <a:lnTo>
                      <a:pt x="38100" y="381000"/>
                    </a:lnTo>
                    <a:lnTo>
                      <a:pt x="50800" y="381000"/>
                    </a:lnTo>
                    <a:lnTo>
                      <a:pt x="50800" y="368300"/>
                    </a:lnTo>
                    <a:lnTo>
                      <a:pt x="76200" y="368300"/>
                    </a:lnTo>
                    <a:lnTo>
                      <a:pt x="76200" y="342900"/>
                    </a:lnTo>
                    <a:lnTo>
                      <a:pt x="63500" y="3302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76200" y="292100"/>
                    </a:lnTo>
                    <a:lnTo>
                      <a:pt x="76200" y="279400"/>
                    </a:lnTo>
                    <a:lnTo>
                      <a:pt x="88900" y="279400"/>
                    </a:lnTo>
                    <a:lnTo>
                      <a:pt x="88900" y="254000"/>
                    </a:lnTo>
                    <a:lnTo>
                      <a:pt x="63500" y="254000"/>
                    </a:lnTo>
                    <a:lnTo>
                      <a:pt x="63500" y="241300"/>
                    </a:lnTo>
                    <a:lnTo>
                      <a:pt x="50800" y="241300"/>
                    </a:lnTo>
                    <a:lnTo>
                      <a:pt x="50800" y="215900"/>
                    </a:lnTo>
                    <a:lnTo>
                      <a:pt x="63500" y="215900"/>
                    </a:lnTo>
                    <a:lnTo>
                      <a:pt x="635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25400" y="1905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114300"/>
                    </a:lnTo>
                    <a:lnTo>
                      <a:pt x="76200" y="114300"/>
                    </a:lnTo>
                    <a:lnTo>
                      <a:pt x="88900" y="101600"/>
                    </a:lnTo>
                    <a:lnTo>
                      <a:pt x="88900" y="88900"/>
                    </a:lnTo>
                    <a:lnTo>
                      <a:pt x="38100" y="88900"/>
                    </a:lnTo>
                    <a:lnTo>
                      <a:pt x="38100" y="76200"/>
                    </a:lnTo>
                    <a:lnTo>
                      <a:pt x="25400" y="63500"/>
                    </a:lnTo>
                    <a:lnTo>
                      <a:pt x="25400" y="38100"/>
                    </a:lnTo>
                    <a:lnTo>
                      <a:pt x="50800" y="38100"/>
                    </a:lnTo>
                    <a:lnTo>
                      <a:pt x="50800" y="50800"/>
                    </a:lnTo>
                    <a:lnTo>
                      <a:pt x="63500" y="50800"/>
                    </a:lnTo>
                    <a:lnTo>
                      <a:pt x="63500" y="38100"/>
                    </a:lnTo>
                    <a:lnTo>
                      <a:pt x="76200" y="38100"/>
                    </a:lnTo>
                    <a:lnTo>
                      <a:pt x="76200" y="12700"/>
                    </a:lnTo>
                    <a:lnTo>
                      <a:pt x="88900" y="12700"/>
                    </a:lnTo>
                    <a:lnTo>
                      <a:pt x="88900" y="0"/>
                    </a:lnTo>
                    <a:lnTo>
                      <a:pt x="101600" y="0"/>
                    </a:lnTo>
                    <a:lnTo>
                      <a:pt x="101600" y="25400"/>
                    </a:lnTo>
                    <a:lnTo>
                      <a:pt x="177800" y="254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38100"/>
                    </a:lnTo>
                    <a:lnTo>
                      <a:pt x="215900" y="38100"/>
                    </a:lnTo>
                    <a:lnTo>
                      <a:pt x="215900" y="25400"/>
                    </a:lnTo>
                    <a:lnTo>
                      <a:pt x="228600" y="25400"/>
                    </a:lnTo>
                    <a:lnTo>
                      <a:pt x="241300" y="38100"/>
                    </a:lnTo>
                    <a:lnTo>
                      <a:pt x="254000" y="38100"/>
                    </a:lnTo>
                    <a:lnTo>
                      <a:pt x="254000" y="50800"/>
                    </a:lnTo>
                    <a:lnTo>
                      <a:pt x="292100" y="50800"/>
                    </a:lnTo>
                    <a:lnTo>
                      <a:pt x="292100" y="63500"/>
                    </a:lnTo>
                    <a:lnTo>
                      <a:pt x="304800" y="63500"/>
                    </a:lnTo>
                    <a:lnTo>
                      <a:pt x="304800" y="101600"/>
                    </a:lnTo>
                    <a:lnTo>
                      <a:pt x="317500" y="101600"/>
                    </a:lnTo>
                    <a:lnTo>
                      <a:pt x="317500" y="114300"/>
                    </a:lnTo>
                    <a:lnTo>
                      <a:pt x="330200" y="114300"/>
                    </a:lnTo>
                    <a:lnTo>
                      <a:pt x="330200" y="88900"/>
                    </a:lnTo>
                    <a:lnTo>
                      <a:pt x="342900" y="88900"/>
                    </a:lnTo>
                    <a:lnTo>
                      <a:pt x="342900" y="114300"/>
                    </a:lnTo>
                    <a:lnTo>
                      <a:pt x="330200" y="114300"/>
                    </a:lnTo>
                    <a:lnTo>
                      <a:pt x="330200" y="165100"/>
                    </a:lnTo>
                    <a:lnTo>
                      <a:pt x="317500" y="165100"/>
                    </a:lnTo>
                    <a:lnTo>
                      <a:pt x="317500" y="139700"/>
                    </a:lnTo>
                    <a:lnTo>
                      <a:pt x="304800" y="139700"/>
                    </a:lnTo>
                    <a:lnTo>
                      <a:pt x="304800" y="165100"/>
                    </a:lnTo>
                    <a:lnTo>
                      <a:pt x="292100" y="165100"/>
                    </a:lnTo>
                    <a:lnTo>
                      <a:pt x="292100" y="190500"/>
                    </a:lnTo>
                    <a:lnTo>
                      <a:pt x="304800" y="190500"/>
                    </a:lnTo>
                    <a:lnTo>
                      <a:pt x="304800" y="203200"/>
                    </a:lnTo>
                    <a:lnTo>
                      <a:pt x="317500" y="203200"/>
                    </a:lnTo>
                    <a:lnTo>
                      <a:pt x="317500" y="241300"/>
                    </a:lnTo>
                    <a:lnTo>
                      <a:pt x="342900" y="241300"/>
                    </a:lnTo>
                    <a:lnTo>
                      <a:pt x="342900" y="279400"/>
                    </a:lnTo>
                    <a:lnTo>
                      <a:pt x="330200" y="279400"/>
                    </a:lnTo>
                    <a:lnTo>
                      <a:pt x="330200" y="292100"/>
                    </a:lnTo>
                    <a:lnTo>
                      <a:pt x="304800" y="292100"/>
                    </a:lnTo>
                    <a:lnTo>
                      <a:pt x="304800" y="317500"/>
                    </a:lnTo>
                    <a:lnTo>
                      <a:pt x="330200" y="317500"/>
                    </a:lnTo>
                    <a:lnTo>
                      <a:pt x="330200" y="330200"/>
                    </a:lnTo>
                    <a:lnTo>
                      <a:pt x="368300" y="330200"/>
                    </a:lnTo>
                    <a:lnTo>
                      <a:pt x="368300" y="355600"/>
                    </a:lnTo>
                    <a:lnTo>
                      <a:pt x="393700" y="355600"/>
                    </a:lnTo>
                    <a:lnTo>
                      <a:pt x="381000" y="368300"/>
                    </a:lnTo>
                    <a:lnTo>
                      <a:pt x="393700" y="368300"/>
                    </a:lnTo>
                    <a:lnTo>
                      <a:pt x="393700" y="393700"/>
                    </a:lnTo>
                    <a:lnTo>
                      <a:pt x="406400" y="393700"/>
                    </a:lnTo>
                    <a:lnTo>
                      <a:pt x="406400" y="406400"/>
                    </a:lnTo>
                    <a:lnTo>
                      <a:pt x="393700" y="406400"/>
                    </a:lnTo>
                    <a:lnTo>
                      <a:pt x="393700" y="419100"/>
                    </a:lnTo>
                    <a:lnTo>
                      <a:pt x="406400" y="419100"/>
                    </a:lnTo>
                    <a:lnTo>
                      <a:pt x="406400" y="444500"/>
                    </a:lnTo>
                    <a:lnTo>
                      <a:pt x="419100" y="444500"/>
                    </a:lnTo>
                    <a:lnTo>
                      <a:pt x="419100" y="482600"/>
                    </a:lnTo>
                    <a:lnTo>
                      <a:pt x="406400" y="482600"/>
                    </a:lnTo>
                    <a:lnTo>
                      <a:pt x="406400" y="533400"/>
                    </a:lnTo>
                    <a:lnTo>
                      <a:pt x="393700" y="533400"/>
                    </a:lnTo>
                    <a:lnTo>
                      <a:pt x="393700" y="520700"/>
                    </a:lnTo>
                    <a:lnTo>
                      <a:pt x="368300" y="520700"/>
                    </a:lnTo>
                    <a:lnTo>
                      <a:pt x="368300" y="571500"/>
                    </a:lnTo>
                    <a:lnTo>
                      <a:pt x="355600" y="571500"/>
                    </a:lnTo>
                    <a:lnTo>
                      <a:pt x="355600" y="584200"/>
                    </a:lnTo>
                    <a:lnTo>
                      <a:pt x="368300" y="584200"/>
                    </a:lnTo>
                    <a:lnTo>
                      <a:pt x="368300" y="596900"/>
                    </a:lnTo>
                    <a:lnTo>
                      <a:pt x="330200" y="596900"/>
                    </a:lnTo>
                    <a:lnTo>
                      <a:pt x="330200" y="609600"/>
                    </a:lnTo>
                    <a:lnTo>
                      <a:pt x="317500" y="609600"/>
                    </a:lnTo>
                    <a:lnTo>
                      <a:pt x="317500" y="609600"/>
                    </a:lnTo>
                    <a:lnTo>
                      <a:pt x="292100" y="609600"/>
                    </a:lnTo>
                    <a:lnTo>
                      <a:pt x="292100" y="622300"/>
                    </a:lnTo>
                    <a:lnTo>
                      <a:pt x="279400" y="622300"/>
                    </a:lnTo>
                    <a:lnTo>
                      <a:pt x="279400" y="635000"/>
                    </a:lnTo>
                    <a:lnTo>
                      <a:pt x="254000" y="635000"/>
                    </a:lnTo>
                    <a:lnTo>
                      <a:pt x="254000" y="622300"/>
                    </a:lnTo>
                    <a:lnTo>
                      <a:pt x="203200" y="622300"/>
                    </a:lnTo>
                    <a:lnTo>
                      <a:pt x="203200" y="609600"/>
                    </a:lnTo>
                    <a:lnTo>
                      <a:pt x="177800" y="609600"/>
                    </a:lnTo>
                    <a:lnTo>
                      <a:pt x="177800" y="520700"/>
                    </a:lnTo>
                    <a:lnTo>
                      <a:pt x="165100" y="520700"/>
                    </a:lnTo>
                    <a:lnTo>
                      <a:pt x="165100" y="533400"/>
                    </a:lnTo>
                    <a:lnTo>
                      <a:pt x="152400" y="533400"/>
                    </a:lnTo>
                    <a:lnTo>
                      <a:pt x="152400" y="520700"/>
                    </a:lnTo>
                    <a:lnTo>
                      <a:pt x="139700" y="508000"/>
                    </a:lnTo>
                    <a:lnTo>
                      <a:pt x="139700" y="482600"/>
                    </a:lnTo>
                    <a:lnTo>
                      <a:pt x="114300" y="482600"/>
                    </a:lnTo>
                    <a:lnTo>
                      <a:pt x="114300" y="469900"/>
                    </a:lnTo>
                    <a:lnTo>
                      <a:pt x="101600" y="469900"/>
                    </a:lnTo>
                    <a:lnTo>
                      <a:pt x="101600" y="457200"/>
                    </a:lnTo>
                    <a:lnTo>
                      <a:pt x="88900" y="444500"/>
                    </a:lnTo>
                    <a:lnTo>
                      <a:pt x="50800" y="444500"/>
                    </a:lnTo>
                    <a:lnTo>
                      <a:pt x="50800" y="431800"/>
                    </a:lnTo>
                    <a:lnTo>
                      <a:pt x="25400" y="431800"/>
                    </a:lnTo>
                    <a:lnTo>
                      <a:pt x="25400" y="419100"/>
                    </a:lnTo>
                    <a:lnTo>
                      <a:pt x="12700" y="419100"/>
                    </a:lnTo>
                    <a:lnTo>
                      <a:pt x="12700" y="431800"/>
                    </a:lnTo>
                    <a:lnTo>
                      <a:pt x="0" y="431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1210062"/>
              <p:cNvSpPr/>
              <p:nvPr/>
            </p:nvSpPr>
            <p:spPr>
              <a:xfrm>
                <a:off x="5151818" y="3505606"/>
                <a:ext cx="685798" cy="635075"/>
              </a:xfrm>
              <a:custGeom>
                <a:avLst/>
                <a:gdLst/>
                <a:ahLst/>
                <a:cxnLst/>
                <a:rect l="0" t="0" r="0" b="0"/>
                <a:pathLst>
                  <a:path w="685801" h="635001">
                    <a:moveTo>
                      <a:pt x="0" y="368300"/>
                    </a:moveTo>
                    <a:lnTo>
                      <a:pt x="0" y="342900"/>
                    </a:lnTo>
                    <a:lnTo>
                      <a:pt x="12700" y="342900"/>
                    </a:lnTo>
                    <a:lnTo>
                      <a:pt x="12700" y="330200"/>
                    </a:lnTo>
                    <a:lnTo>
                      <a:pt x="76200" y="330200"/>
                    </a:lnTo>
                    <a:lnTo>
                      <a:pt x="76200" y="241300"/>
                    </a:lnTo>
                    <a:lnTo>
                      <a:pt x="88900" y="241300"/>
                    </a:lnTo>
                    <a:lnTo>
                      <a:pt x="88900" y="228600"/>
                    </a:lnTo>
                    <a:lnTo>
                      <a:pt x="101600" y="228600"/>
                    </a:lnTo>
                    <a:lnTo>
                      <a:pt x="101600" y="215900"/>
                    </a:lnTo>
                    <a:lnTo>
                      <a:pt x="190500" y="215900"/>
                    </a:lnTo>
                    <a:lnTo>
                      <a:pt x="203200" y="203200"/>
                    </a:lnTo>
                    <a:lnTo>
                      <a:pt x="215900" y="203200"/>
                    </a:lnTo>
                    <a:lnTo>
                      <a:pt x="215900" y="165100"/>
                    </a:lnTo>
                    <a:lnTo>
                      <a:pt x="203200" y="165100"/>
                    </a:lnTo>
                    <a:lnTo>
                      <a:pt x="203200" y="139700"/>
                    </a:lnTo>
                    <a:lnTo>
                      <a:pt x="241300" y="139700"/>
                    </a:lnTo>
                    <a:lnTo>
                      <a:pt x="241300" y="127000"/>
                    </a:lnTo>
                    <a:lnTo>
                      <a:pt x="292100" y="127000"/>
                    </a:lnTo>
                    <a:lnTo>
                      <a:pt x="292100" y="101600"/>
                    </a:lnTo>
                    <a:lnTo>
                      <a:pt x="304800" y="101600"/>
                    </a:lnTo>
                    <a:lnTo>
                      <a:pt x="304800" y="76200"/>
                    </a:lnTo>
                    <a:lnTo>
                      <a:pt x="292100" y="76200"/>
                    </a:lnTo>
                    <a:lnTo>
                      <a:pt x="2921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292100" y="12700"/>
                    </a:lnTo>
                    <a:lnTo>
                      <a:pt x="292100" y="0"/>
                    </a:lnTo>
                    <a:lnTo>
                      <a:pt x="317500" y="0"/>
                    </a:lnTo>
                    <a:lnTo>
                      <a:pt x="317500" y="12700"/>
                    </a:lnTo>
                    <a:lnTo>
                      <a:pt x="330200" y="0"/>
                    </a:lnTo>
                    <a:lnTo>
                      <a:pt x="355600" y="0"/>
                    </a:lnTo>
                    <a:lnTo>
                      <a:pt x="368300" y="12700"/>
                    </a:lnTo>
                    <a:lnTo>
                      <a:pt x="368300" y="63500"/>
                    </a:lnTo>
                    <a:lnTo>
                      <a:pt x="419100" y="63500"/>
                    </a:lnTo>
                    <a:lnTo>
                      <a:pt x="419100" y="88900"/>
                    </a:lnTo>
                    <a:lnTo>
                      <a:pt x="431800" y="88900"/>
                    </a:lnTo>
                    <a:lnTo>
                      <a:pt x="431800" y="101600"/>
                    </a:lnTo>
                    <a:lnTo>
                      <a:pt x="457200" y="101600"/>
                    </a:lnTo>
                    <a:lnTo>
                      <a:pt x="457200" y="114300"/>
                    </a:lnTo>
                    <a:lnTo>
                      <a:pt x="444500" y="127000"/>
                    </a:lnTo>
                    <a:lnTo>
                      <a:pt x="431800" y="127000"/>
                    </a:lnTo>
                    <a:lnTo>
                      <a:pt x="444500" y="139700"/>
                    </a:lnTo>
                    <a:lnTo>
                      <a:pt x="457200" y="139700"/>
                    </a:lnTo>
                    <a:lnTo>
                      <a:pt x="457200" y="152400"/>
                    </a:lnTo>
                    <a:lnTo>
                      <a:pt x="482600" y="152400"/>
                    </a:lnTo>
                    <a:lnTo>
                      <a:pt x="482600" y="165100"/>
                    </a:lnTo>
                    <a:lnTo>
                      <a:pt x="495300" y="165100"/>
                    </a:lnTo>
                    <a:lnTo>
                      <a:pt x="495300" y="190500"/>
                    </a:lnTo>
                    <a:lnTo>
                      <a:pt x="508000" y="190500"/>
                    </a:lnTo>
                    <a:lnTo>
                      <a:pt x="508000" y="241300"/>
                    </a:lnTo>
                    <a:lnTo>
                      <a:pt x="495300" y="241300"/>
                    </a:lnTo>
                    <a:lnTo>
                      <a:pt x="495300" y="292100"/>
                    </a:lnTo>
                    <a:lnTo>
                      <a:pt x="508000" y="292100"/>
                    </a:lnTo>
                    <a:lnTo>
                      <a:pt x="508000" y="317500"/>
                    </a:lnTo>
                    <a:lnTo>
                      <a:pt x="520700" y="317500"/>
                    </a:lnTo>
                    <a:lnTo>
                      <a:pt x="520700" y="330200"/>
                    </a:lnTo>
                    <a:lnTo>
                      <a:pt x="533400" y="330200"/>
                    </a:lnTo>
                    <a:lnTo>
                      <a:pt x="533400" y="342900"/>
                    </a:lnTo>
                    <a:lnTo>
                      <a:pt x="546100" y="342900"/>
                    </a:lnTo>
                    <a:lnTo>
                      <a:pt x="546100" y="355600"/>
                    </a:lnTo>
                    <a:lnTo>
                      <a:pt x="558800" y="355600"/>
                    </a:lnTo>
                    <a:lnTo>
                      <a:pt x="558800" y="381000"/>
                    </a:lnTo>
                    <a:lnTo>
                      <a:pt x="584200" y="381000"/>
                    </a:lnTo>
                    <a:lnTo>
                      <a:pt x="596900" y="393700"/>
                    </a:lnTo>
                    <a:lnTo>
                      <a:pt x="635000" y="393700"/>
                    </a:lnTo>
                    <a:lnTo>
                      <a:pt x="635000" y="406400"/>
                    </a:lnTo>
                    <a:lnTo>
                      <a:pt x="647700" y="406400"/>
                    </a:lnTo>
                    <a:lnTo>
                      <a:pt x="647700" y="419100"/>
                    </a:lnTo>
                    <a:lnTo>
                      <a:pt x="660400" y="419100"/>
                    </a:lnTo>
                    <a:lnTo>
                      <a:pt x="660400" y="431800"/>
                    </a:lnTo>
                    <a:lnTo>
                      <a:pt x="673100" y="431800"/>
                    </a:lnTo>
                    <a:lnTo>
                      <a:pt x="685800" y="444500"/>
                    </a:lnTo>
                    <a:lnTo>
                      <a:pt x="685800" y="457200"/>
                    </a:lnTo>
                    <a:lnTo>
                      <a:pt x="673100" y="457200"/>
                    </a:lnTo>
                    <a:lnTo>
                      <a:pt x="673100" y="482600"/>
                    </a:lnTo>
                    <a:lnTo>
                      <a:pt x="647700" y="482600"/>
                    </a:lnTo>
                    <a:lnTo>
                      <a:pt x="647700" y="469900"/>
                    </a:lnTo>
                    <a:lnTo>
                      <a:pt x="635000" y="469900"/>
                    </a:lnTo>
                    <a:lnTo>
                      <a:pt x="635000" y="457200"/>
                    </a:lnTo>
                    <a:lnTo>
                      <a:pt x="609600" y="457200"/>
                    </a:lnTo>
                    <a:lnTo>
                      <a:pt x="609600" y="469900"/>
                    </a:lnTo>
                    <a:lnTo>
                      <a:pt x="571500" y="469900"/>
                    </a:lnTo>
                    <a:lnTo>
                      <a:pt x="571500" y="482600"/>
                    </a:lnTo>
                    <a:lnTo>
                      <a:pt x="558800" y="482600"/>
                    </a:lnTo>
                    <a:lnTo>
                      <a:pt x="558800" y="469900"/>
                    </a:lnTo>
                    <a:lnTo>
                      <a:pt x="546100" y="469900"/>
                    </a:lnTo>
                    <a:lnTo>
                      <a:pt x="533400" y="457200"/>
                    </a:lnTo>
                    <a:lnTo>
                      <a:pt x="520700" y="457200"/>
                    </a:lnTo>
                    <a:lnTo>
                      <a:pt x="520700" y="444500"/>
                    </a:lnTo>
                    <a:lnTo>
                      <a:pt x="457200" y="444500"/>
                    </a:lnTo>
                    <a:lnTo>
                      <a:pt x="457200" y="431800"/>
                    </a:lnTo>
                    <a:lnTo>
                      <a:pt x="444500" y="431800"/>
                    </a:lnTo>
                    <a:lnTo>
                      <a:pt x="431800" y="444500"/>
                    </a:lnTo>
                    <a:lnTo>
                      <a:pt x="431800" y="469900"/>
                    </a:lnTo>
                    <a:lnTo>
                      <a:pt x="419100" y="469900"/>
                    </a:lnTo>
                    <a:lnTo>
                      <a:pt x="419100" y="482600"/>
                    </a:lnTo>
                    <a:lnTo>
                      <a:pt x="406400" y="482600"/>
                    </a:lnTo>
                    <a:lnTo>
                      <a:pt x="406400" y="495300"/>
                    </a:lnTo>
                    <a:lnTo>
                      <a:pt x="457200" y="495300"/>
                    </a:lnTo>
                    <a:lnTo>
                      <a:pt x="457200" y="508000"/>
                    </a:lnTo>
                    <a:lnTo>
                      <a:pt x="444500" y="508000"/>
                    </a:lnTo>
                    <a:lnTo>
                      <a:pt x="444500" y="495300"/>
                    </a:lnTo>
                    <a:lnTo>
                      <a:pt x="406400" y="495300"/>
                    </a:lnTo>
                    <a:lnTo>
                      <a:pt x="406400" y="520700"/>
                    </a:lnTo>
                    <a:lnTo>
                      <a:pt x="419100" y="520700"/>
                    </a:lnTo>
                    <a:lnTo>
                      <a:pt x="419100" y="533400"/>
                    </a:lnTo>
                    <a:lnTo>
                      <a:pt x="406400" y="533400"/>
                    </a:lnTo>
                    <a:lnTo>
                      <a:pt x="406400" y="558800"/>
                    </a:lnTo>
                    <a:lnTo>
                      <a:pt x="393700" y="571500"/>
                    </a:lnTo>
                    <a:lnTo>
                      <a:pt x="393700" y="635000"/>
                    </a:lnTo>
                    <a:lnTo>
                      <a:pt x="368300" y="635000"/>
                    </a:lnTo>
                    <a:lnTo>
                      <a:pt x="368300" y="622300"/>
                    </a:lnTo>
                    <a:lnTo>
                      <a:pt x="342900" y="622300"/>
                    </a:lnTo>
                    <a:lnTo>
                      <a:pt x="342900" y="609600"/>
                    </a:lnTo>
                    <a:lnTo>
                      <a:pt x="317500" y="609600"/>
                    </a:lnTo>
                    <a:lnTo>
                      <a:pt x="317500" y="596900"/>
                    </a:lnTo>
                    <a:lnTo>
                      <a:pt x="292100" y="596900"/>
                    </a:lnTo>
                    <a:lnTo>
                      <a:pt x="292100" y="584200"/>
                    </a:lnTo>
                    <a:lnTo>
                      <a:pt x="279400" y="584200"/>
                    </a:lnTo>
                    <a:lnTo>
                      <a:pt x="279400" y="571500"/>
                    </a:lnTo>
                    <a:lnTo>
                      <a:pt x="254000" y="571500"/>
                    </a:lnTo>
                    <a:lnTo>
                      <a:pt x="241300" y="558800"/>
                    </a:lnTo>
                    <a:lnTo>
                      <a:pt x="165100" y="558800"/>
                    </a:lnTo>
                    <a:lnTo>
                      <a:pt x="165100" y="520700"/>
                    </a:lnTo>
                    <a:lnTo>
                      <a:pt x="152400" y="520700"/>
                    </a:lnTo>
                    <a:lnTo>
                      <a:pt x="152400" y="469900"/>
                    </a:lnTo>
                    <a:lnTo>
                      <a:pt x="127000" y="469900"/>
                    </a:lnTo>
                    <a:lnTo>
                      <a:pt x="127000" y="457200"/>
                    </a:lnTo>
                    <a:lnTo>
                      <a:pt x="139700" y="457200"/>
                    </a:lnTo>
                    <a:lnTo>
                      <a:pt x="139700" y="444500"/>
                    </a:lnTo>
                    <a:lnTo>
                      <a:pt x="127000" y="444500"/>
                    </a:lnTo>
                    <a:lnTo>
                      <a:pt x="127000" y="431800"/>
                    </a:lnTo>
                    <a:lnTo>
                      <a:pt x="101600" y="431800"/>
                    </a:lnTo>
                    <a:lnTo>
                      <a:pt x="88900" y="419100"/>
                    </a:lnTo>
                    <a:lnTo>
                      <a:pt x="50800" y="419100"/>
                    </a:lnTo>
                    <a:lnTo>
                      <a:pt x="50800" y="406400"/>
                    </a:lnTo>
                    <a:lnTo>
                      <a:pt x="38100" y="406400"/>
                    </a:lnTo>
                    <a:lnTo>
                      <a:pt x="38100" y="393700"/>
                    </a:lnTo>
                    <a:lnTo>
                      <a:pt x="12700" y="393700"/>
                    </a:lnTo>
                    <a:lnTo>
                      <a:pt x="127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2" name="1214022"/>
              <p:cNvSpPr/>
              <p:nvPr/>
            </p:nvSpPr>
            <p:spPr>
              <a:xfrm>
                <a:off x="4351721" y="1422565"/>
                <a:ext cx="609599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609601" h="368301">
                    <a:moveTo>
                      <a:pt x="0" y="266700"/>
                    </a:moveTo>
                    <a:lnTo>
                      <a:pt x="12700" y="266700"/>
                    </a:lnTo>
                    <a:lnTo>
                      <a:pt x="12700" y="254000"/>
                    </a:lnTo>
                    <a:lnTo>
                      <a:pt x="25400" y="2540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101600" y="101600"/>
                    </a:lnTo>
                    <a:lnTo>
                      <a:pt x="101600" y="127000"/>
                    </a:lnTo>
                    <a:lnTo>
                      <a:pt x="114300" y="127000"/>
                    </a:lnTo>
                    <a:lnTo>
                      <a:pt x="114300" y="114300"/>
                    </a:lnTo>
                    <a:lnTo>
                      <a:pt x="127000" y="114300"/>
                    </a:lnTo>
                    <a:lnTo>
                      <a:pt x="139700" y="101600"/>
                    </a:lnTo>
                    <a:lnTo>
                      <a:pt x="165100" y="101600"/>
                    </a:lnTo>
                    <a:lnTo>
                      <a:pt x="165100" y="114300"/>
                    </a:lnTo>
                    <a:lnTo>
                      <a:pt x="177800" y="101600"/>
                    </a:lnTo>
                    <a:lnTo>
                      <a:pt x="177800" y="88900"/>
                    </a:lnTo>
                    <a:lnTo>
                      <a:pt x="190500" y="101600"/>
                    </a:lnTo>
                    <a:lnTo>
                      <a:pt x="190500" y="76200"/>
                    </a:lnTo>
                    <a:lnTo>
                      <a:pt x="177800" y="63500"/>
                    </a:lnTo>
                    <a:lnTo>
                      <a:pt x="203200" y="63500"/>
                    </a:lnTo>
                    <a:lnTo>
                      <a:pt x="203200" y="50800"/>
                    </a:lnTo>
                    <a:lnTo>
                      <a:pt x="254000" y="50800"/>
                    </a:lnTo>
                    <a:lnTo>
                      <a:pt x="254000" y="76200"/>
                    </a:lnTo>
                    <a:lnTo>
                      <a:pt x="266700" y="76200"/>
                    </a:lnTo>
                    <a:lnTo>
                      <a:pt x="266700" y="101600"/>
                    </a:lnTo>
                    <a:lnTo>
                      <a:pt x="279400" y="101600"/>
                    </a:lnTo>
                    <a:lnTo>
                      <a:pt x="279400" y="114300"/>
                    </a:lnTo>
                    <a:lnTo>
                      <a:pt x="304800" y="114300"/>
                    </a:lnTo>
                    <a:lnTo>
                      <a:pt x="304800" y="101600"/>
                    </a:lnTo>
                    <a:lnTo>
                      <a:pt x="317500" y="1016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30200" y="50800"/>
                    </a:lnTo>
                    <a:lnTo>
                      <a:pt x="342900" y="63500"/>
                    </a:lnTo>
                    <a:lnTo>
                      <a:pt x="342900" y="38100"/>
                    </a:lnTo>
                    <a:lnTo>
                      <a:pt x="355600" y="38100"/>
                    </a:lnTo>
                    <a:lnTo>
                      <a:pt x="368300" y="50800"/>
                    </a:lnTo>
                    <a:lnTo>
                      <a:pt x="381000" y="50800"/>
                    </a:lnTo>
                    <a:lnTo>
                      <a:pt x="381000" y="25400"/>
                    </a:lnTo>
                    <a:lnTo>
                      <a:pt x="406400" y="25400"/>
                    </a:lnTo>
                    <a:lnTo>
                      <a:pt x="406400" y="38100"/>
                    </a:lnTo>
                    <a:lnTo>
                      <a:pt x="431800" y="38100"/>
                    </a:lnTo>
                    <a:lnTo>
                      <a:pt x="444500" y="50800"/>
                    </a:lnTo>
                    <a:lnTo>
                      <a:pt x="444500" y="25400"/>
                    </a:lnTo>
                    <a:lnTo>
                      <a:pt x="457200" y="25400"/>
                    </a:lnTo>
                    <a:lnTo>
                      <a:pt x="457200" y="0"/>
                    </a:lnTo>
                    <a:lnTo>
                      <a:pt x="469900" y="0"/>
                    </a:lnTo>
                    <a:lnTo>
                      <a:pt x="482600" y="12700"/>
                    </a:lnTo>
                    <a:lnTo>
                      <a:pt x="495300" y="12700"/>
                    </a:lnTo>
                    <a:lnTo>
                      <a:pt x="495300" y="0"/>
                    </a:lnTo>
                    <a:lnTo>
                      <a:pt x="495300" y="0"/>
                    </a:lnTo>
                    <a:lnTo>
                      <a:pt x="495300" y="12700"/>
                    </a:lnTo>
                    <a:lnTo>
                      <a:pt x="520700" y="12700"/>
                    </a:lnTo>
                    <a:lnTo>
                      <a:pt x="520700" y="25400"/>
                    </a:lnTo>
                    <a:lnTo>
                      <a:pt x="571500" y="25400"/>
                    </a:lnTo>
                    <a:lnTo>
                      <a:pt x="571500" y="12700"/>
                    </a:lnTo>
                    <a:lnTo>
                      <a:pt x="584200" y="12700"/>
                    </a:lnTo>
                    <a:lnTo>
                      <a:pt x="584200" y="38100"/>
                    </a:lnTo>
                    <a:lnTo>
                      <a:pt x="596900" y="38100"/>
                    </a:lnTo>
                    <a:lnTo>
                      <a:pt x="596900" y="25400"/>
                    </a:lnTo>
                    <a:lnTo>
                      <a:pt x="609600" y="25400"/>
                    </a:lnTo>
                    <a:lnTo>
                      <a:pt x="609600" y="63500"/>
                    </a:lnTo>
                    <a:lnTo>
                      <a:pt x="558800" y="63500"/>
                    </a:lnTo>
                    <a:lnTo>
                      <a:pt x="558800" y="76200"/>
                    </a:lnTo>
                    <a:lnTo>
                      <a:pt x="546100" y="88900"/>
                    </a:lnTo>
                    <a:lnTo>
                      <a:pt x="546100" y="101600"/>
                    </a:lnTo>
                    <a:lnTo>
                      <a:pt x="533400" y="101600"/>
                    </a:lnTo>
                    <a:lnTo>
                      <a:pt x="533400" y="127000"/>
                    </a:lnTo>
                    <a:lnTo>
                      <a:pt x="520700" y="127000"/>
                    </a:lnTo>
                    <a:lnTo>
                      <a:pt x="520700" y="139700"/>
                    </a:lnTo>
                    <a:lnTo>
                      <a:pt x="508000" y="139700"/>
                    </a:lnTo>
                    <a:lnTo>
                      <a:pt x="508000" y="152400"/>
                    </a:lnTo>
                    <a:lnTo>
                      <a:pt x="495300" y="165100"/>
                    </a:lnTo>
                    <a:lnTo>
                      <a:pt x="495300" y="177800"/>
                    </a:lnTo>
                    <a:lnTo>
                      <a:pt x="482600" y="177800"/>
                    </a:lnTo>
                    <a:lnTo>
                      <a:pt x="482600" y="190500"/>
                    </a:lnTo>
                    <a:lnTo>
                      <a:pt x="469900" y="190500"/>
                    </a:lnTo>
                    <a:lnTo>
                      <a:pt x="469900" y="203200"/>
                    </a:lnTo>
                    <a:lnTo>
                      <a:pt x="444500" y="203200"/>
                    </a:lnTo>
                    <a:lnTo>
                      <a:pt x="444500" y="215900"/>
                    </a:lnTo>
                    <a:lnTo>
                      <a:pt x="431800" y="215900"/>
                    </a:lnTo>
                    <a:lnTo>
                      <a:pt x="431800" y="228600"/>
                    </a:lnTo>
                    <a:lnTo>
                      <a:pt x="419100" y="228600"/>
                    </a:lnTo>
                    <a:lnTo>
                      <a:pt x="419100" y="254000"/>
                    </a:lnTo>
                    <a:lnTo>
                      <a:pt x="406400" y="254000"/>
                    </a:lnTo>
                    <a:lnTo>
                      <a:pt x="406400" y="279400"/>
                    </a:lnTo>
                    <a:lnTo>
                      <a:pt x="381000" y="279400"/>
                    </a:lnTo>
                    <a:lnTo>
                      <a:pt x="381000" y="266700"/>
                    </a:lnTo>
                    <a:lnTo>
                      <a:pt x="342900" y="266700"/>
                    </a:lnTo>
                    <a:lnTo>
                      <a:pt x="342900" y="330200"/>
                    </a:lnTo>
                    <a:lnTo>
                      <a:pt x="317500" y="330200"/>
                    </a:lnTo>
                    <a:lnTo>
                      <a:pt x="304800" y="317500"/>
                    </a:lnTo>
                    <a:lnTo>
                      <a:pt x="304800" y="304800"/>
                    </a:lnTo>
                    <a:lnTo>
                      <a:pt x="292100" y="304800"/>
                    </a:lnTo>
                    <a:lnTo>
                      <a:pt x="292100" y="292100"/>
                    </a:lnTo>
                    <a:lnTo>
                      <a:pt x="279400" y="292100"/>
                    </a:lnTo>
                    <a:lnTo>
                      <a:pt x="279400" y="304800"/>
                    </a:lnTo>
                    <a:lnTo>
                      <a:pt x="266700" y="304800"/>
                    </a:lnTo>
                    <a:lnTo>
                      <a:pt x="266700" y="330200"/>
                    </a:lnTo>
                    <a:lnTo>
                      <a:pt x="215900" y="330200"/>
                    </a:lnTo>
                    <a:lnTo>
                      <a:pt x="215900" y="317500"/>
                    </a:lnTo>
                    <a:lnTo>
                      <a:pt x="203200" y="317500"/>
                    </a:lnTo>
                    <a:lnTo>
                      <a:pt x="203200" y="304800"/>
                    </a:lnTo>
                    <a:lnTo>
                      <a:pt x="177800" y="304800"/>
                    </a:lnTo>
                    <a:lnTo>
                      <a:pt x="165100" y="317500"/>
                    </a:lnTo>
                    <a:lnTo>
                      <a:pt x="152400" y="317500"/>
                    </a:lnTo>
                    <a:lnTo>
                      <a:pt x="139700" y="330200"/>
                    </a:lnTo>
                    <a:lnTo>
                      <a:pt x="127000" y="330200"/>
                    </a:lnTo>
                    <a:lnTo>
                      <a:pt x="114300" y="342900"/>
                    </a:lnTo>
                    <a:lnTo>
                      <a:pt x="101600" y="342900"/>
                    </a:lnTo>
                    <a:lnTo>
                      <a:pt x="101600" y="355600"/>
                    </a:lnTo>
                    <a:lnTo>
                      <a:pt x="76200" y="355600"/>
                    </a:lnTo>
                    <a:lnTo>
                      <a:pt x="76200" y="368300"/>
                    </a:lnTo>
                    <a:lnTo>
                      <a:pt x="38100" y="368300"/>
                    </a:lnTo>
                    <a:lnTo>
                      <a:pt x="25400" y="35560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1217042"/>
              <p:cNvSpPr/>
              <p:nvPr/>
            </p:nvSpPr>
            <p:spPr>
              <a:xfrm>
                <a:off x="2218129" y="5487036"/>
                <a:ext cx="546099" cy="762089"/>
              </a:xfrm>
              <a:custGeom>
                <a:avLst/>
                <a:gdLst/>
                <a:ahLst/>
                <a:cxnLst/>
                <a:rect l="0" t="0" r="0" b="0"/>
                <a:pathLst>
                  <a:path w="546101" h="762001">
                    <a:moveTo>
                      <a:pt x="0" y="660400"/>
                    </a:moveTo>
                    <a:lnTo>
                      <a:pt x="12700" y="660400"/>
                    </a:lnTo>
                    <a:lnTo>
                      <a:pt x="12700" y="647700"/>
                    </a:lnTo>
                    <a:lnTo>
                      <a:pt x="25400" y="635000"/>
                    </a:lnTo>
                    <a:lnTo>
                      <a:pt x="25400" y="622300"/>
                    </a:lnTo>
                    <a:lnTo>
                      <a:pt x="38100" y="622300"/>
                    </a:lnTo>
                    <a:lnTo>
                      <a:pt x="38100" y="571500"/>
                    </a:lnTo>
                    <a:lnTo>
                      <a:pt x="25400" y="571500"/>
                    </a:lnTo>
                    <a:lnTo>
                      <a:pt x="25400" y="558800"/>
                    </a:lnTo>
                    <a:lnTo>
                      <a:pt x="50800" y="558800"/>
                    </a:lnTo>
                    <a:lnTo>
                      <a:pt x="50800" y="533400"/>
                    </a:lnTo>
                    <a:lnTo>
                      <a:pt x="63500" y="533400"/>
                    </a:lnTo>
                    <a:lnTo>
                      <a:pt x="63500" y="520700"/>
                    </a:lnTo>
                    <a:lnTo>
                      <a:pt x="76200" y="520700"/>
                    </a:lnTo>
                    <a:lnTo>
                      <a:pt x="76200" y="508000"/>
                    </a:lnTo>
                    <a:lnTo>
                      <a:pt x="88900" y="508000"/>
                    </a:lnTo>
                    <a:lnTo>
                      <a:pt x="88900" y="495300"/>
                    </a:lnTo>
                    <a:lnTo>
                      <a:pt x="101600" y="482600"/>
                    </a:lnTo>
                    <a:lnTo>
                      <a:pt x="101600" y="419100"/>
                    </a:lnTo>
                    <a:lnTo>
                      <a:pt x="114300" y="406400"/>
                    </a:lnTo>
                    <a:lnTo>
                      <a:pt x="127000" y="406400"/>
                    </a:lnTo>
                    <a:lnTo>
                      <a:pt x="127000" y="393700"/>
                    </a:lnTo>
                    <a:lnTo>
                      <a:pt x="139700" y="393700"/>
                    </a:lnTo>
                    <a:lnTo>
                      <a:pt x="152400" y="381000"/>
                    </a:lnTo>
                    <a:lnTo>
                      <a:pt x="177800" y="381000"/>
                    </a:lnTo>
                    <a:lnTo>
                      <a:pt x="177800" y="368300"/>
                    </a:lnTo>
                    <a:lnTo>
                      <a:pt x="203200" y="368300"/>
                    </a:lnTo>
                    <a:lnTo>
                      <a:pt x="203200" y="355600"/>
                    </a:lnTo>
                    <a:lnTo>
                      <a:pt x="190500" y="355600"/>
                    </a:lnTo>
                    <a:lnTo>
                      <a:pt x="190500" y="330200"/>
                    </a:lnTo>
                    <a:lnTo>
                      <a:pt x="177800" y="330200"/>
                    </a:lnTo>
                    <a:lnTo>
                      <a:pt x="177800" y="304800"/>
                    </a:lnTo>
                    <a:lnTo>
                      <a:pt x="165100" y="304800"/>
                    </a:lnTo>
                    <a:lnTo>
                      <a:pt x="165100" y="279400"/>
                    </a:lnTo>
                    <a:lnTo>
                      <a:pt x="114300" y="279400"/>
                    </a:lnTo>
                    <a:lnTo>
                      <a:pt x="114300" y="266700"/>
                    </a:lnTo>
                    <a:lnTo>
                      <a:pt x="101600" y="266700"/>
                    </a:lnTo>
                    <a:lnTo>
                      <a:pt x="101600" y="254000"/>
                    </a:lnTo>
                    <a:lnTo>
                      <a:pt x="114300" y="241300"/>
                    </a:lnTo>
                    <a:lnTo>
                      <a:pt x="114300" y="215900"/>
                    </a:lnTo>
                    <a:lnTo>
                      <a:pt x="127000" y="215900"/>
                    </a:lnTo>
                    <a:lnTo>
                      <a:pt x="127000" y="177800"/>
                    </a:lnTo>
                    <a:lnTo>
                      <a:pt x="139700" y="177800"/>
                    </a:lnTo>
                    <a:lnTo>
                      <a:pt x="139700" y="114300"/>
                    </a:lnTo>
                    <a:lnTo>
                      <a:pt x="127000" y="114300"/>
                    </a:lnTo>
                    <a:lnTo>
                      <a:pt x="127000" y="63500"/>
                    </a:lnTo>
                    <a:lnTo>
                      <a:pt x="114300" y="63500"/>
                    </a:lnTo>
                    <a:lnTo>
                      <a:pt x="114300" y="38100"/>
                    </a:lnTo>
                    <a:lnTo>
                      <a:pt x="127000" y="38100"/>
                    </a:lnTo>
                    <a:lnTo>
                      <a:pt x="127000" y="25400"/>
                    </a:lnTo>
                    <a:lnTo>
                      <a:pt x="190500" y="25400"/>
                    </a:lnTo>
                    <a:lnTo>
                      <a:pt x="1905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66700" y="0"/>
                    </a:lnTo>
                    <a:lnTo>
                      <a:pt x="266700" y="25400"/>
                    </a:lnTo>
                    <a:lnTo>
                      <a:pt x="279400" y="25400"/>
                    </a:lnTo>
                    <a:lnTo>
                      <a:pt x="279400" y="38100"/>
                    </a:lnTo>
                    <a:lnTo>
                      <a:pt x="292100" y="381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63500"/>
                    </a:lnTo>
                    <a:lnTo>
                      <a:pt x="317500" y="63500"/>
                    </a:lnTo>
                    <a:lnTo>
                      <a:pt x="317500" y="76200"/>
                    </a:lnTo>
                    <a:lnTo>
                      <a:pt x="355600" y="76200"/>
                    </a:lnTo>
                    <a:lnTo>
                      <a:pt x="355600" y="88900"/>
                    </a:lnTo>
                    <a:lnTo>
                      <a:pt x="368300" y="88900"/>
                    </a:lnTo>
                    <a:lnTo>
                      <a:pt x="368300" y="101600"/>
                    </a:lnTo>
                    <a:lnTo>
                      <a:pt x="381000" y="101600"/>
                    </a:lnTo>
                    <a:lnTo>
                      <a:pt x="381000" y="127000"/>
                    </a:lnTo>
                    <a:lnTo>
                      <a:pt x="431800" y="127000"/>
                    </a:lnTo>
                    <a:lnTo>
                      <a:pt x="431800" y="139700"/>
                    </a:lnTo>
                    <a:lnTo>
                      <a:pt x="444500" y="139700"/>
                    </a:lnTo>
                    <a:lnTo>
                      <a:pt x="444500" y="215900"/>
                    </a:lnTo>
                    <a:lnTo>
                      <a:pt x="482600" y="215900"/>
                    </a:lnTo>
                    <a:lnTo>
                      <a:pt x="482600" y="241300"/>
                    </a:lnTo>
                    <a:lnTo>
                      <a:pt x="508000" y="241300"/>
                    </a:lnTo>
                    <a:lnTo>
                      <a:pt x="508000" y="254000"/>
                    </a:lnTo>
                    <a:lnTo>
                      <a:pt x="495300" y="254000"/>
                    </a:lnTo>
                    <a:lnTo>
                      <a:pt x="495300" y="292100"/>
                    </a:lnTo>
                    <a:lnTo>
                      <a:pt x="520700" y="292100"/>
                    </a:lnTo>
                    <a:lnTo>
                      <a:pt x="520700" y="317500"/>
                    </a:lnTo>
                    <a:lnTo>
                      <a:pt x="482600" y="317500"/>
                    </a:lnTo>
                    <a:lnTo>
                      <a:pt x="482600" y="330200"/>
                    </a:lnTo>
                    <a:lnTo>
                      <a:pt x="457200" y="330200"/>
                    </a:lnTo>
                    <a:lnTo>
                      <a:pt x="457200" y="368300"/>
                    </a:lnTo>
                    <a:lnTo>
                      <a:pt x="444500" y="368300"/>
                    </a:lnTo>
                    <a:lnTo>
                      <a:pt x="444500" y="444500"/>
                    </a:lnTo>
                    <a:lnTo>
                      <a:pt x="457200" y="444500"/>
                    </a:lnTo>
                    <a:lnTo>
                      <a:pt x="457200" y="457200"/>
                    </a:lnTo>
                    <a:lnTo>
                      <a:pt x="469900" y="469900"/>
                    </a:lnTo>
                    <a:lnTo>
                      <a:pt x="482600" y="469900"/>
                    </a:lnTo>
                    <a:lnTo>
                      <a:pt x="495300" y="482600"/>
                    </a:lnTo>
                    <a:lnTo>
                      <a:pt x="495300" y="495300"/>
                    </a:lnTo>
                    <a:lnTo>
                      <a:pt x="508000" y="495300"/>
                    </a:lnTo>
                    <a:lnTo>
                      <a:pt x="520700" y="508000"/>
                    </a:lnTo>
                    <a:lnTo>
                      <a:pt x="533400" y="508000"/>
                    </a:lnTo>
                    <a:lnTo>
                      <a:pt x="533400" y="520700"/>
                    </a:lnTo>
                    <a:lnTo>
                      <a:pt x="546100" y="520700"/>
                    </a:lnTo>
                    <a:lnTo>
                      <a:pt x="546100" y="558800"/>
                    </a:lnTo>
                    <a:lnTo>
                      <a:pt x="495300" y="558800"/>
                    </a:lnTo>
                    <a:lnTo>
                      <a:pt x="495300" y="571500"/>
                    </a:lnTo>
                    <a:lnTo>
                      <a:pt x="469900" y="571500"/>
                    </a:lnTo>
                    <a:lnTo>
                      <a:pt x="469900" y="584200"/>
                    </a:lnTo>
                    <a:lnTo>
                      <a:pt x="457200" y="584200"/>
                    </a:lnTo>
                    <a:lnTo>
                      <a:pt x="457200" y="647700"/>
                    </a:lnTo>
                    <a:lnTo>
                      <a:pt x="444500" y="647700"/>
                    </a:lnTo>
                    <a:lnTo>
                      <a:pt x="444500" y="673100"/>
                    </a:lnTo>
                    <a:lnTo>
                      <a:pt x="419100" y="673100"/>
                    </a:lnTo>
                    <a:lnTo>
                      <a:pt x="419100" y="685800"/>
                    </a:lnTo>
                    <a:lnTo>
                      <a:pt x="406400" y="685800"/>
                    </a:lnTo>
                    <a:lnTo>
                      <a:pt x="406400" y="698500"/>
                    </a:lnTo>
                    <a:lnTo>
                      <a:pt x="393700" y="698500"/>
                    </a:lnTo>
                    <a:lnTo>
                      <a:pt x="393700" y="711200"/>
                    </a:lnTo>
                    <a:lnTo>
                      <a:pt x="368300" y="711200"/>
                    </a:lnTo>
                    <a:lnTo>
                      <a:pt x="368300" y="723900"/>
                    </a:lnTo>
                    <a:lnTo>
                      <a:pt x="355600" y="723900"/>
                    </a:lnTo>
                    <a:lnTo>
                      <a:pt x="355600" y="749300"/>
                    </a:lnTo>
                    <a:lnTo>
                      <a:pt x="266700" y="749300"/>
                    </a:lnTo>
                    <a:lnTo>
                      <a:pt x="266700" y="762000"/>
                    </a:lnTo>
                    <a:lnTo>
                      <a:pt x="254000" y="762000"/>
                    </a:lnTo>
                    <a:lnTo>
                      <a:pt x="254000" y="749300"/>
                    </a:lnTo>
                    <a:lnTo>
                      <a:pt x="241300" y="749300"/>
                    </a:lnTo>
                    <a:lnTo>
                      <a:pt x="241300" y="736600"/>
                    </a:lnTo>
                    <a:lnTo>
                      <a:pt x="228600" y="736600"/>
                    </a:lnTo>
                    <a:lnTo>
                      <a:pt x="228600" y="723900"/>
                    </a:lnTo>
                    <a:lnTo>
                      <a:pt x="203200" y="723900"/>
                    </a:lnTo>
                    <a:lnTo>
                      <a:pt x="190500" y="736600"/>
                    </a:lnTo>
                    <a:lnTo>
                      <a:pt x="190500" y="723900"/>
                    </a:lnTo>
                    <a:lnTo>
                      <a:pt x="177800" y="723900"/>
                    </a:lnTo>
                    <a:lnTo>
                      <a:pt x="177800" y="711200"/>
                    </a:lnTo>
                    <a:lnTo>
                      <a:pt x="165100" y="711200"/>
                    </a:lnTo>
                    <a:lnTo>
                      <a:pt x="152400" y="698500"/>
                    </a:lnTo>
                    <a:lnTo>
                      <a:pt x="152400" y="711200"/>
                    </a:lnTo>
                    <a:lnTo>
                      <a:pt x="139700" y="711200"/>
                    </a:lnTo>
                    <a:lnTo>
                      <a:pt x="139700" y="723900"/>
                    </a:lnTo>
                    <a:lnTo>
                      <a:pt x="127000" y="723900"/>
                    </a:lnTo>
                    <a:lnTo>
                      <a:pt x="127000" y="736600"/>
                    </a:lnTo>
                    <a:lnTo>
                      <a:pt x="76200" y="736600"/>
                    </a:lnTo>
                    <a:lnTo>
                      <a:pt x="76200" y="711200"/>
                    </a:lnTo>
                    <a:lnTo>
                      <a:pt x="50800" y="711200"/>
                    </a:lnTo>
                    <a:lnTo>
                      <a:pt x="50800" y="698500"/>
                    </a:lnTo>
                    <a:lnTo>
                      <a:pt x="25400" y="698500"/>
                    </a:lnTo>
                    <a:lnTo>
                      <a:pt x="25400" y="685800"/>
                    </a:lnTo>
                    <a:lnTo>
                      <a:pt x="12700" y="685800"/>
                    </a:lnTo>
                    <a:lnTo>
                      <a:pt x="12700" y="660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4" name="1208032"/>
              <p:cNvSpPr/>
              <p:nvPr/>
            </p:nvSpPr>
            <p:spPr>
              <a:xfrm>
                <a:off x="2561028" y="0"/>
                <a:ext cx="673099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673101" h="431801">
                    <a:moveTo>
                      <a:pt x="0" y="254000"/>
                    </a:move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25400" y="2286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228600"/>
                    </a:lnTo>
                    <a:lnTo>
                      <a:pt x="50800" y="228600"/>
                    </a:lnTo>
                    <a:lnTo>
                      <a:pt x="50800" y="215900"/>
                    </a:lnTo>
                    <a:lnTo>
                      <a:pt x="114300" y="215900"/>
                    </a:lnTo>
                    <a:lnTo>
                      <a:pt x="114300" y="203200"/>
                    </a:lnTo>
                    <a:lnTo>
                      <a:pt x="127000" y="203200"/>
                    </a:lnTo>
                    <a:lnTo>
                      <a:pt x="127000" y="190500"/>
                    </a:lnTo>
                    <a:lnTo>
                      <a:pt x="152400" y="190500"/>
                    </a:lnTo>
                    <a:lnTo>
                      <a:pt x="152400" y="203200"/>
                    </a:lnTo>
                    <a:lnTo>
                      <a:pt x="228600" y="203200"/>
                    </a:lnTo>
                    <a:lnTo>
                      <a:pt x="228600" y="215900"/>
                    </a:lnTo>
                    <a:lnTo>
                      <a:pt x="241300" y="215900"/>
                    </a:lnTo>
                    <a:lnTo>
                      <a:pt x="254000" y="203200"/>
                    </a:lnTo>
                    <a:lnTo>
                      <a:pt x="241300" y="203200"/>
                    </a:lnTo>
                    <a:lnTo>
                      <a:pt x="228600" y="190500"/>
                    </a:lnTo>
                    <a:lnTo>
                      <a:pt x="228600" y="165100"/>
                    </a:lnTo>
                    <a:lnTo>
                      <a:pt x="215900" y="152400"/>
                    </a:lnTo>
                    <a:lnTo>
                      <a:pt x="215900" y="139700"/>
                    </a:lnTo>
                    <a:lnTo>
                      <a:pt x="190500" y="139700"/>
                    </a:lnTo>
                    <a:lnTo>
                      <a:pt x="190500" y="127000"/>
                    </a:lnTo>
                    <a:lnTo>
                      <a:pt x="177800" y="127000"/>
                    </a:lnTo>
                    <a:lnTo>
                      <a:pt x="177800" y="63500"/>
                    </a:lnTo>
                    <a:lnTo>
                      <a:pt x="190500" y="63500"/>
                    </a:lnTo>
                    <a:lnTo>
                      <a:pt x="215900" y="38100"/>
                    </a:lnTo>
                    <a:lnTo>
                      <a:pt x="215900" y="25400"/>
                    </a:lnTo>
                    <a:lnTo>
                      <a:pt x="241300" y="25400"/>
                    </a:lnTo>
                    <a:lnTo>
                      <a:pt x="2413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42900" y="12700"/>
                    </a:lnTo>
                    <a:lnTo>
                      <a:pt x="342900" y="25400"/>
                    </a:lnTo>
                    <a:lnTo>
                      <a:pt x="368300" y="25400"/>
                    </a:lnTo>
                    <a:lnTo>
                      <a:pt x="368300" y="38100"/>
                    </a:lnTo>
                    <a:lnTo>
                      <a:pt x="393700" y="38100"/>
                    </a:lnTo>
                    <a:lnTo>
                      <a:pt x="393700" y="50800"/>
                    </a:lnTo>
                    <a:lnTo>
                      <a:pt x="406400" y="50800"/>
                    </a:lnTo>
                    <a:lnTo>
                      <a:pt x="406400" y="63500"/>
                    </a:lnTo>
                    <a:lnTo>
                      <a:pt x="419100" y="63500"/>
                    </a:lnTo>
                    <a:lnTo>
                      <a:pt x="419100" y="76200"/>
                    </a:lnTo>
                    <a:lnTo>
                      <a:pt x="406400" y="88900"/>
                    </a:lnTo>
                    <a:lnTo>
                      <a:pt x="444500" y="88900"/>
                    </a:lnTo>
                    <a:lnTo>
                      <a:pt x="444500" y="76200"/>
                    </a:lnTo>
                    <a:lnTo>
                      <a:pt x="457200" y="76200"/>
                    </a:lnTo>
                    <a:lnTo>
                      <a:pt x="457200" y="63500"/>
                    </a:lnTo>
                    <a:lnTo>
                      <a:pt x="482600" y="63500"/>
                    </a:lnTo>
                    <a:lnTo>
                      <a:pt x="482600" y="38100"/>
                    </a:lnTo>
                    <a:lnTo>
                      <a:pt x="558800" y="38100"/>
                    </a:lnTo>
                    <a:lnTo>
                      <a:pt x="558800" y="63500"/>
                    </a:lnTo>
                    <a:lnTo>
                      <a:pt x="584200" y="63500"/>
                    </a:lnTo>
                    <a:lnTo>
                      <a:pt x="584200" y="101600"/>
                    </a:lnTo>
                    <a:lnTo>
                      <a:pt x="622300" y="101600"/>
                    </a:lnTo>
                    <a:lnTo>
                      <a:pt x="622300" y="114300"/>
                    </a:lnTo>
                    <a:lnTo>
                      <a:pt x="609600" y="114300"/>
                    </a:lnTo>
                    <a:lnTo>
                      <a:pt x="609600" y="127000"/>
                    </a:lnTo>
                    <a:lnTo>
                      <a:pt x="596900" y="127000"/>
                    </a:lnTo>
                    <a:lnTo>
                      <a:pt x="596900" y="139700"/>
                    </a:lnTo>
                    <a:lnTo>
                      <a:pt x="635000" y="139700"/>
                    </a:lnTo>
                    <a:lnTo>
                      <a:pt x="635000" y="152400"/>
                    </a:lnTo>
                    <a:lnTo>
                      <a:pt x="673100" y="152400"/>
                    </a:lnTo>
                    <a:lnTo>
                      <a:pt x="673100" y="165100"/>
                    </a:lnTo>
                    <a:lnTo>
                      <a:pt x="660400" y="165100"/>
                    </a:lnTo>
                    <a:lnTo>
                      <a:pt x="660400" y="203200"/>
                    </a:lnTo>
                    <a:lnTo>
                      <a:pt x="635000" y="203200"/>
                    </a:lnTo>
                    <a:lnTo>
                      <a:pt x="635000" y="215900"/>
                    </a:lnTo>
                    <a:lnTo>
                      <a:pt x="660400" y="215900"/>
                    </a:lnTo>
                    <a:lnTo>
                      <a:pt x="660400" y="228600"/>
                    </a:lnTo>
                    <a:lnTo>
                      <a:pt x="647700" y="228600"/>
                    </a:lnTo>
                    <a:lnTo>
                      <a:pt x="647700" y="241300"/>
                    </a:lnTo>
                    <a:lnTo>
                      <a:pt x="584200" y="241300"/>
                    </a:lnTo>
                    <a:lnTo>
                      <a:pt x="584200" y="228600"/>
                    </a:lnTo>
                    <a:lnTo>
                      <a:pt x="609600" y="228600"/>
                    </a:lnTo>
                    <a:lnTo>
                      <a:pt x="622300" y="215900"/>
                    </a:lnTo>
                    <a:lnTo>
                      <a:pt x="609600" y="215900"/>
                    </a:lnTo>
                    <a:lnTo>
                      <a:pt x="609600" y="203200"/>
                    </a:lnTo>
                    <a:lnTo>
                      <a:pt x="596900" y="203200"/>
                    </a:lnTo>
                    <a:lnTo>
                      <a:pt x="596900" y="215900"/>
                    </a:lnTo>
                    <a:lnTo>
                      <a:pt x="584200" y="215900"/>
                    </a:lnTo>
                    <a:lnTo>
                      <a:pt x="584200" y="228600"/>
                    </a:lnTo>
                    <a:lnTo>
                      <a:pt x="558800" y="228600"/>
                    </a:lnTo>
                    <a:lnTo>
                      <a:pt x="571500" y="241300"/>
                    </a:lnTo>
                    <a:lnTo>
                      <a:pt x="558800" y="241300"/>
                    </a:lnTo>
                    <a:lnTo>
                      <a:pt x="558800" y="279400"/>
                    </a:lnTo>
                    <a:lnTo>
                      <a:pt x="533400" y="304800"/>
                    </a:lnTo>
                    <a:lnTo>
                      <a:pt x="533400" y="317500"/>
                    </a:lnTo>
                    <a:lnTo>
                      <a:pt x="546100" y="317500"/>
                    </a:lnTo>
                    <a:lnTo>
                      <a:pt x="546100" y="330200"/>
                    </a:lnTo>
                    <a:lnTo>
                      <a:pt x="558800" y="330200"/>
                    </a:lnTo>
                    <a:lnTo>
                      <a:pt x="558800" y="342900"/>
                    </a:lnTo>
                    <a:lnTo>
                      <a:pt x="571500" y="342900"/>
                    </a:lnTo>
                    <a:lnTo>
                      <a:pt x="571500" y="355600"/>
                    </a:lnTo>
                    <a:lnTo>
                      <a:pt x="558800" y="355600"/>
                    </a:lnTo>
                    <a:lnTo>
                      <a:pt x="558800" y="381000"/>
                    </a:lnTo>
                    <a:lnTo>
                      <a:pt x="546100" y="381000"/>
                    </a:lnTo>
                    <a:lnTo>
                      <a:pt x="546100" y="393700"/>
                    </a:lnTo>
                    <a:lnTo>
                      <a:pt x="508000" y="393700"/>
                    </a:lnTo>
                    <a:lnTo>
                      <a:pt x="508000" y="419100"/>
                    </a:lnTo>
                    <a:lnTo>
                      <a:pt x="495300" y="419100"/>
                    </a:lnTo>
                    <a:lnTo>
                      <a:pt x="495300" y="431800"/>
                    </a:lnTo>
                    <a:lnTo>
                      <a:pt x="482600" y="431800"/>
                    </a:lnTo>
                    <a:lnTo>
                      <a:pt x="482600" y="419100"/>
                    </a:lnTo>
                    <a:lnTo>
                      <a:pt x="457200" y="419100"/>
                    </a:lnTo>
                    <a:lnTo>
                      <a:pt x="444500" y="406400"/>
                    </a:lnTo>
                    <a:lnTo>
                      <a:pt x="393700" y="406400"/>
                    </a:lnTo>
                    <a:lnTo>
                      <a:pt x="393700" y="381000"/>
                    </a:lnTo>
                    <a:lnTo>
                      <a:pt x="381000" y="381000"/>
                    </a:lnTo>
                    <a:lnTo>
                      <a:pt x="381000" y="368300"/>
                    </a:lnTo>
                    <a:lnTo>
                      <a:pt x="342900" y="368300"/>
                    </a:lnTo>
                    <a:lnTo>
                      <a:pt x="342900" y="381000"/>
                    </a:lnTo>
                    <a:lnTo>
                      <a:pt x="330200" y="381000"/>
                    </a:lnTo>
                    <a:lnTo>
                      <a:pt x="330200" y="368300"/>
                    </a:lnTo>
                    <a:lnTo>
                      <a:pt x="317500" y="368300"/>
                    </a:lnTo>
                    <a:lnTo>
                      <a:pt x="317500" y="355600"/>
                    </a:lnTo>
                    <a:lnTo>
                      <a:pt x="228600" y="355600"/>
                    </a:lnTo>
                    <a:lnTo>
                      <a:pt x="228600" y="342900"/>
                    </a:lnTo>
                    <a:lnTo>
                      <a:pt x="203200" y="342900"/>
                    </a:lnTo>
                    <a:lnTo>
                      <a:pt x="203200" y="330200"/>
                    </a:lnTo>
                    <a:lnTo>
                      <a:pt x="165100" y="330200"/>
                    </a:lnTo>
                    <a:lnTo>
                      <a:pt x="165100" y="317500"/>
                    </a:lnTo>
                    <a:lnTo>
                      <a:pt x="152400" y="317500"/>
                    </a:lnTo>
                    <a:lnTo>
                      <a:pt x="152400" y="330200"/>
                    </a:lnTo>
                    <a:lnTo>
                      <a:pt x="139700" y="330200"/>
                    </a:lnTo>
                    <a:lnTo>
                      <a:pt x="139700" y="317500"/>
                    </a:lnTo>
                    <a:lnTo>
                      <a:pt x="114300" y="317500"/>
                    </a:lnTo>
                    <a:lnTo>
                      <a:pt x="1143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50800" y="292100"/>
                    </a:lnTo>
                    <a:lnTo>
                      <a:pt x="508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38100" y="304800"/>
                    </a:lnTo>
                    <a:lnTo>
                      <a:pt x="38100" y="292100"/>
                    </a:lnTo>
                    <a:lnTo>
                      <a:pt x="25400" y="279400"/>
                    </a:lnTo>
                    <a:lnTo>
                      <a:pt x="12700" y="279400"/>
                    </a:lnTo>
                    <a:lnTo>
                      <a:pt x="1270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1261011"/>
              <p:cNvSpPr/>
              <p:nvPr/>
            </p:nvSpPr>
            <p:spPr>
              <a:xfrm>
                <a:off x="2294330" y="1854415"/>
                <a:ext cx="1269996" cy="736686"/>
              </a:xfrm>
              <a:custGeom>
                <a:avLst/>
                <a:gdLst/>
                <a:ahLst/>
                <a:cxnLst/>
                <a:rect l="0" t="0" r="0" b="0"/>
                <a:pathLst>
                  <a:path w="1270001" h="736601">
                    <a:moveTo>
                      <a:pt x="0" y="546100"/>
                    </a:moveTo>
                    <a:lnTo>
                      <a:pt x="0" y="533400"/>
                    </a:lnTo>
                    <a:lnTo>
                      <a:pt x="12700" y="520700"/>
                    </a:lnTo>
                    <a:lnTo>
                      <a:pt x="12700" y="508000"/>
                    </a:lnTo>
                    <a:lnTo>
                      <a:pt x="25400" y="508000"/>
                    </a:lnTo>
                    <a:lnTo>
                      <a:pt x="25400" y="482600"/>
                    </a:lnTo>
                    <a:lnTo>
                      <a:pt x="38100" y="482600"/>
                    </a:lnTo>
                    <a:lnTo>
                      <a:pt x="38100" y="469900"/>
                    </a:lnTo>
                    <a:lnTo>
                      <a:pt x="50800" y="469900"/>
                    </a:lnTo>
                    <a:lnTo>
                      <a:pt x="50800" y="482600"/>
                    </a:lnTo>
                    <a:lnTo>
                      <a:pt x="63500" y="482600"/>
                    </a:lnTo>
                    <a:lnTo>
                      <a:pt x="63500" y="495300"/>
                    </a:lnTo>
                    <a:lnTo>
                      <a:pt x="76200" y="508000"/>
                    </a:lnTo>
                    <a:lnTo>
                      <a:pt x="76200" y="495300"/>
                    </a:lnTo>
                    <a:lnTo>
                      <a:pt x="101600" y="495300"/>
                    </a:lnTo>
                    <a:lnTo>
                      <a:pt x="101600" y="444500"/>
                    </a:lnTo>
                    <a:lnTo>
                      <a:pt x="63500" y="444500"/>
                    </a:lnTo>
                    <a:lnTo>
                      <a:pt x="63500" y="431800"/>
                    </a:lnTo>
                    <a:lnTo>
                      <a:pt x="50800" y="431800"/>
                    </a:lnTo>
                    <a:lnTo>
                      <a:pt x="50800" y="393700"/>
                    </a:lnTo>
                    <a:lnTo>
                      <a:pt x="63500" y="381000"/>
                    </a:lnTo>
                    <a:lnTo>
                      <a:pt x="63500" y="368300"/>
                    </a:lnTo>
                    <a:lnTo>
                      <a:pt x="76200" y="368300"/>
                    </a:lnTo>
                    <a:lnTo>
                      <a:pt x="76200" y="317500"/>
                    </a:lnTo>
                    <a:lnTo>
                      <a:pt x="38100" y="317500"/>
                    </a:lnTo>
                    <a:lnTo>
                      <a:pt x="38100" y="304800"/>
                    </a:lnTo>
                    <a:lnTo>
                      <a:pt x="25400" y="304800"/>
                    </a:lnTo>
                    <a:lnTo>
                      <a:pt x="25400" y="266700"/>
                    </a:lnTo>
                    <a:lnTo>
                      <a:pt x="38100" y="266700"/>
                    </a:lnTo>
                    <a:lnTo>
                      <a:pt x="38100" y="228600"/>
                    </a:lnTo>
                    <a:lnTo>
                      <a:pt x="50800" y="228600"/>
                    </a:lnTo>
                    <a:lnTo>
                      <a:pt x="50800" y="215900"/>
                    </a:lnTo>
                    <a:lnTo>
                      <a:pt x="88900" y="215900"/>
                    </a:lnTo>
                    <a:lnTo>
                      <a:pt x="88900" y="203200"/>
                    </a:lnTo>
                    <a:lnTo>
                      <a:pt x="101600" y="203200"/>
                    </a:lnTo>
                    <a:lnTo>
                      <a:pt x="101600" y="177800"/>
                    </a:lnTo>
                    <a:lnTo>
                      <a:pt x="127000" y="177800"/>
                    </a:lnTo>
                    <a:lnTo>
                      <a:pt x="127000" y="165100"/>
                    </a:lnTo>
                    <a:lnTo>
                      <a:pt x="152400" y="165100"/>
                    </a:lnTo>
                    <a:lnTo>
                      <a:pt x="152400" y="152400"/>
                    </a:lnTo>
                    <a:lnTo>
                      <a:pt x="190500" y="152400"/>
                    </a:lnTo>
                    <a:lnTo>
                      <a:pt x="190500" y="165100"/>
                    </a:lnTo>
                    <a:lnTo>
                      <a:pt x="203200" y="165100"/>
                    </a:lnTo>
                    <a:lnTo>
                      <a:pt x="203200" y="139700"/>
                    </a:lnTo>
                    <a:lnTo>
                      <a:pt x="215900" y="139700"/>
                    </a:lnTo>
                    <a:lnTo>
                      <a:pt x="215900" y="127000"/>
                    </a:lnTo>
                    <a:lnTo>
                      <a:pt x="203200" y="127000"/>
                    </a:lnTo>
                    <a:lnTo>
                      <a:pt x="203200" y="88900"/>
                    </a:lnTo>
                    <a:lnTo>
                      <a:pt x="215900" y="88900"/>
                    </a:lnTo>
                    <a:lnTo>
                      <a:pt x="228600" y="76200"/>
                    </a:lnTo>
                    <a:lnTo>
                      <a:pt x="241300" y="76200"/>
                    </a:lnTo>
                    <a:lnTo>
                      <a:pt x="241300" y="50800"/>
                    </a:lnTo>
                    <a:lnTo>
                      <a:pt x="254000" y="50800"/>
                    </a:lnTo>
                    <a:lnTo>
                      <a:pt x="254000" y="25400"/>
                    </a:lnTo>
                    <a:lnTo>
                      <a:pt x="279400" y="25400"/>
                    </a:lnTo>
                    <a:lnTo>
                      <a:pt x="279400" y="12700"/>
                    </a:lnTo>
                    <a:lnTo>
                      <a:pt x="2921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30200" y="12700"/>
                    </a:lnTo>
                    <a:lnTo>
                      <a:pt x="330200" y="38100"/>
                    </a:lnTo>
                    <a:lnTo>
                      <a:pt x="342900" y="38100"/>
                    </a:lnTo>
                    <a:lnTo>
                      <a:pt x="342900" y="63500"/>
                    </a:lnTo>
                    <a:lnTo>
                      <a:pt x="355600" y="63500"/>
                    </a:lnTo>
                    <a:lnTo>
                      <a:pt x="355600" y="114300"/>
                    </a:lnTo>
                    <a:lnTo>
                      <a:pt x="381000" y="1143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88900"/>
                    </a:lnTo>
                    <a:lnTo>
                      <a:pt x="393700" y="889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50800"/>
                    </a:lnTo>
                    <a:lnTo>
                      <a:pt x="431800" y="50800"/>
                    </a:lnTo>
                    <a:lnTo>
                      <a:pt x="431800" y="38100"/>
                    </a:lnTo>
                    <a:lnTo>
                      <a:pt x="457200" y="38100"/>
                    </a:lnTo>
                    <a:lnTo>
                      <a:pt x="457200" y="50800"/>
                    </a:lnTo>
                    <a:lnTo>
                      <a:pt x="469900" y="50800"/>
                    </a:lnTo>
                    <a:lnTo>
                      <a:pt x="469900" y="63500"/>
                    </a:lnTo>
                    <a:lnTo>
                      <a:pt x="482600" y="63500"/>
                    </a:lnTo>
                    <a:lnTo>
                      <a:pt x="482600" y="76200"/>
                    </a:lnTo>
                    <a:lnTo>
                      <a:pt x="520700" y="76200"/>
                    </a:lnTo>
                    <a:lnTo>
                      <a:pt x="520700" y="88900"/>
                    </a:lnTo>
                    <a:lnTo>
                      <a:pt x="558800" y="88900"/>
                    </a:lnTo>
                    <a:lnTo>
                      <a:pt x="558800" y="101600"/>
                    </a:lnTo>
                    <a:lnTo>
                      <a:pt x="584200" y="101600"/>
                    </a:lnTo>
                    <a:lnTo>
                      <a:pt x="584200" y="88900"/>
                    </a:lnTo>
                    <a:lnTo>
                      <a:pt x="685800" y="88900"/>
                    </a:lnTo>
                    <a:lnTo>
                      <a:pt x="685800" y="101600"/>
                    </a:lnTo>
                    <a:lnTo>
                      <a:pt x="698500" y="101600"/>
                    </a:lnTo>
                    <a:lnTo>
                      <a:pt x="698500" y="88900"/>
                    </a:lnTo>
                    <a:lnTo>
                      <a:pt x="711200" y="88900"/>
                    </a:lnTo>
                    <a:lnTo>
                      <a:pt x="711200" y="76200"/>
                    </a:lnTo>
                    <a:lnTo>
                      <a:pt x="723900" y="76200"/>
                    </a:lnTo>
                    <a:lnTo>
                      <a:pt x="723900" y="63500"/>
                    </a:lnTo>
                    <a:lnTo>
                      <a:pt x="736600" y="63500"/>
                    </a:lnTo>
                    <a:lnTo>
                      <a:pt x="736600" y="50800"/>
                    </a:lnTo>
                    <a:lnTo>
                      <a:pt x="749300" y="50800"/>
                    </a:lnTo>
                    <a:lnTo>
                      <a:pt x="749300" y="63500"/>
                    </a:lnTo>
                    <a:lnTo>
                      <a:pt x="762000" y="63500"/>
                    </a:lnTo>
                    <a:lnTo>
                      <a:pt x="762000" y="76200"/>
                    </a:lnTo>
                    <a:lnTo>
                      <a:pt x="774700" y="76200"/>
                    </a:lnTo>
                    <a:lnTo>
                      <a:pt x="774700" y="63500"/>
                    </a:lnTo>
                    <a:lnTo>
                      <a:pt x="787400" y="63500"/>
                    </a:lnTo>
                    <a:lnTo>
                      <a:pt x="787400" y="50800"/>
                    </a:lnTo>
                    <a:lnTo>
                      <a:pt x="825500" y="50800"/>
                    </a:lnTo>
                    <a:lnTo>
                      <a:pt x="825500" y="63500"/>
                    </a:lnTo>
                    <a:lnTo>
                      <a:pt x="850900" y="76200"/>
                    </a:lnTo>
                    <a:lnTo>
                      <a:pt x="876300" y="76200"/>
                    </a:lnTo>
                    <a:lnTo>
                      <a:pt x="876300" y="63500"/>
                    </a:lnTo>
                    <a:lnTo>
                      <a:pt x="889000" y="63500"/>
                    </a:lnTo>
                    <a:lnTo>
                      <a:pt x="889000" y="50800"/>
                    </a:lnTo>
                    <a:lnTo>
                      <a:pt x="901700" y="50800"/>
                    </a:lnTo>
                    <a:lnTo>
                      <a:pt x="901700" y="25400"/>
                    </a:lnTo>
                    <a:lnTo>
                      <a:pt x="927100" y="25400"/>
                    </a:lnTo>
                    <a:lnTo>
                      <a:pt x="927100" y="38100"/>
                    </a:lnTo>
                    <a:lnTo>
                      <a:pt x="977900" y="38100"/>
                    </a:lnTo>
                    <a:lnTo>
                      <a:pt x="977900" y="76200"/>
                    </a:lnTo>
                    <a:lnTo>
                      <a:pt x="1016000" y="76200"/>
                    </a:lnTo>
                    <a:lnTo>
                      <a:pt x="1016000" y="88900"/>
                    </a:lnTo>
                    <a:lnTo>
                      <a:pt x="1054100" y="88900"/>
                    </a:lnTo>
                    <a:lnTo>
                      <a:pt x="1054100" y="50800"/>
                    </a:lnTo>
                    <a:lnTo>
                      <a:pt x="1066800" y="50800"/>
                    </a:lnTo>
                    <a:lnTo>
                      <a:pt x="1066800" y="38100"/>
                    </a:lnTo>
                    <a:lnTo>
                      <a:pt x="1079500" y="38100"/>
                    </a:lnTo>
                    <a:lnTo>
                      <a:pt x="1079500" y="25400"/>
                    </a:lnTo>
                    <a:lnTo>
                      <a:pt x="1092200" y="25400"/>
                    </a:lnTo>
                    <a:lnTo>
                      <a:pt x="1092200" y="12700"/>
                    </a:lnTo>
                    <a:lnTo>
                      <a:pt x="1143000" y="12700"/>
                    </a:lnTo>
                    <a:lnTo>
                      <a:pt x="1143000" y="25400"/>
                    </a:lnTo>
                    <a:lnTo>
                      <a:pt x="1155700" y="25400"/>
                    </a:lnTo>
                    <a:lnTo>
                      <a:pt x="1155700" y="38100"/>
                    </a:lnTo>
                    <a:lnTo>
                      <a:pt x="1168400" y="38100"/>
                    </a:lnTo>
                    <a:lnTo>
                      <a:pt x="1168400" y="25400"/>
                    </a:lnTo>
                    <a:lnTo>
                      <a:pt x="1181100" y="38100"/>
                    </a:lnTo>
                    <a:lnTo>
                      <a:pt x="1181100" y="25400"/>
                    </a:lnTo>
                    <a:lnTo>
                      <a:pt x="1219200" y="25400"/>
                    </a:lnTo>
                    <a:lnTo>
                      <a:pt x="1219200" y="12700"/>
                    </a:lnTo>
                    <a:lnTo>
                      <a:pt x="1231900" y="12700"/>
                    </a:lnTo>
                    <a:lnTo>
                      <a:pt x="1231900" y="38100"/>
                    </a:lnTo>
                    <a:lnTo>
                      <a:pt x="1244600" y="38100"/>
                    </a:lnTo>
                    <a:lnTo>
                      <a:pt x="1244600" y="63500"/>
                    </a:lnTo>
                    <a:lnTo>
                      <a:pt x="1219200" y="63500"/>
                    </a:lnTo>
                    <a:lnTo>
                      <a:pt x="1219200" y="76200"/>
                    </a:lnTo>
                    <a:lnTo>
                      <a:pt x="1206500" y="76200"/>
                    </a:lnTo>
                    <a:lnTo>
                      <a:pt x="1206500" y="114300"/>
                    </a:lnTo>
                    <a:lnTo>
                      <a:pt x="1193800" y="114300"/>
                    </a:lnTo>
                    <a:lnTo>
                      <a:pt x="1193800" y="152400"/>
                    </a:lnTo>
                    <a:lnTo>
                      <a:pt x="1206500" y="152400"/>
                    </a:lnTo>
                    <a:lnTo>
                      <a:pt x="1206500" y="177800"/>
                    </a:lnTo>
                    <a:lnTo>
                      <a:pt x="1193800" y="177800"/>
                    </a:lnTo>
                    <a:lnTo>
                      <a:pt x="1193800" y="203200"/>
                    </a:lnTo>
                    <a:lnTo>
                      <a:pt x="1206500" y="203200"/>
                    </a:lnTo>
                    <a:lnTo>
                      <a:pt x="1206500" y="254000"/>
                    </a:lnTo>
                    <a:lnTo>
                      <a:pt x="1219200" y="254000"/>
                    </a:lnTo>
                    <a:lnTo>
                      <a:pt x="1219200" y="266700"/>
                    </a:lnTo>
                    <a:lnTo>
                      <a:pt x="1231900" y="266700"/>
                    </a:lnTo>
                    <a:lnTo>
                      <a:pt x="1244600" y="279400"/>
                    </a:lnTo>
                    <a:lnTo>
                      <a:pt x="1257300" y="279400"/>
                    </a:lnTo>
                    <a:lnTo>
                      <a:pt x="1257300" y="304800"/>
                    </a:lnTo>
                    <a:lnTo>
                      <a:pt x="1270000" y="304800"/>
                    </a:lnTo>
                    <a:lnTo>
                      <a:pt x="1270000" y="355600"/>
                    </a:lnTo>
                    <a:lnTo>
                      <a:pt x="1257300" y="355600"/>
                    </a:lnTo>
                    <a:lnTo>
                      <a:pt x="1257300" y="368300"/>
                    </a:lnTo>
                    <a:lnTo>
                      <a:pt x="1244600" y="381000"/>
                    </a:lnTo>
                    <a:lnTo>
                      <a:pt x="1231900" y="381000"/>
                    </a:lnTo>
                    <a:lnTo>
                      <a:pt x="1231900" y="368300"/>
                    </a:lnTo>
                    <a:lnTo>
                      <a:pt x="1206500" y="368300"/>
                    </a:lnTo>
                    <a:lnTo>
                      <a:pt x="1206500" y="355600"/>
                    </a:lnTo>
                    <a:lnTo>
                      <a:pt x="1168400" y="355600"/>
                    </a:lnTo>
                    <a:lnTo>
                      <a:pt x="1168400" y="368300"/>
                    </a:lnTo>
                    <a:lnTo>
                      <a:pt x="1130300" y="368300"/>
                    </a:lnTo>
                    <a:lnTo>
                      <a:pt x="1130300" y="381000"/>
                    </a:lnTo>
                    <a:lnTo>
                      <a:pt x="1066800" y="381000"/>
                    </a:lnTo>
                    <a:lnTo>
                      <a:pt x="1066800" y="368300"/>
                    </a:lnTo>
                    <a:lnTo>
                      <a:pt x="1028700" y="368300"/>
                    </a:lnTo>
                    <a:lnTo>
                      <a:pt x="1028700" y="381000"/>
                    </a:lnTo>
                    <a:lnTo>
                      <a:pt x="1016000" y="393700"/>
                    </a:lnTo>
                    <a:lnTo>
                      <a:pt x="977900" y="393700"/>
                    </a:lnTo>
                    <a:lnTo>
                      <a:pt x="977900" y="381000"/>
                    </a:lnTo>
                    <a:lnTo>
                      <a:pt x="952500" y="381000"/>
                    </a:lnTo>
                    <a:lnTo>
                      <a:pt x="939800" y="393700"/>
                    </a:lnTo>
                    <a:lnTo>
                      <a:pt x="927100" y="393700"/>
                    </a:lnTo>
                    <a:lnTo>
                      <a:pt x="927100" y="406400"/>
                    </a:lnTo>
                    <a:lnTo>
                      <a:pt x="914400" y="406400"/>
                    </a:lnTo>
                    <a:lnTo>
                      <a:pt x="914400" y="419100"/>
                    </a:lnTo>
                    <a:lnTo>
                      <a:pt x="901700" y="419100"/>
                    </a:lnTo>
                    <a:lnTo>
                      <a:pt x="901700" y="381000"/>
                    </a:lnTo>
                    <a:lnTo>
                      <a:pt x="876300" y="381000"/>
                    </a:lnTo>
                    <a:lnTo>
                      <a:pt x="876300" y="393700"/>
                    </a:lnTo>
                    <a:lnTo>
                      <a:pt x="863600" y="393700"/>
                    </a:lnTo>
                    <a:lnTo>
                      <a:pt x="863600" y="406400"/>
                    </a:lnTo>
                    <a:lnTo>
                      <a:pt x="876300" y="406400"/>
                    </a:lnTo>
                    <a:lnTo>
                      <a:pt x="876300" y="431800"/>
                    </a:lnTo>
                    <a:lnTo>
                      <a:pt x="850900" y="431800"/>
                    </a:lnTo>
                    <a:lnTo>
                      <a:pt x="850900" y="444500"/>
                    </a:lnTo>
                    <a:lnTo>
                      <a:pt x="838200" y="444500"/>
                    </a:lnTo>
                    <a:lnTo>
                      <a:pt x="838200" y="457200"/>
                    </a:lnTo>
                    <a:lnTo>
                      <a:pt x="825500" y="457200"/>
                    </a:lnTo>
                    <a:lnTo>
                      <a:pt x="825500" y="482600"/>
                    </a:lnTo>
                    <a:lnTo>
                      <a:pt x="838200" y="482600"/>
                    </a:lnTo>
                    <a:lnTo>
                      <a:pt x="838200" y="520700"/>
                    </a:lnTo>
                    <a:lnTo>
                      <a:pt x="825500" y="520700"/>
                    </a:lnTo>
                    <a:lnTo>
                      <a:pt x="825500" y="546100"/>
                    </a:lnTo>
                    <a:lnTo>
                      <a:pt x="812800" y="546100"/>
                    </a:lnTo>
                    <a:lnTo>
                      <a:pt x="812800" y="558800"/>
                    </a:lnTo>
                    <a:lnTo>
                      <a:pt x="800100" y="558800"/>
                    </a:lnTo>
                    <a:lnTo>
                      <a:pt x="800100" y="571500"/>
                    </a:lnTo>
                    <a:lnTo>
                      <a:pt x="774700" y="571500"/>
                    </a:lnTo>
                    <a:lnTo>
                      <a:pt x="774700" y="596900"/>
                    </a:lnTo>
                    <a:lnTo>
                      <a:pt x="749300" y="596900"/>
                    </a:lnTo>
                    <a:lnTo>
                      <a:pt x="749300" y="584200"/>
                    </a:lnTo>
                    <a:lnTo>
                      <a:pt x="698500" y="584200"/>
                    </a:lnTo>
                    <a:lnTo>
                      <a:pt x="698500" y="571500"/>
                    </a:lnTo>
                    <a:lnTo>
                      <a:pt x="647700" y="571500"/>
                    </a:lnTo>
                    <a:lnTo>
                      <a:pt x="647700" y="584200"/>
                    </a:lnTo>
                    <a:lnTo>
                      <a:pt x="635000" y="584200"/>
                    </a:lnTo>
                    <a:lnTo>
                      <a:pt x="635000" y="609600"/>
                    </a:lnTo>
                    <a:lnTo>
                      <a:pt x="660400" y="609600"/>
                    </a:lnTo>
                    <a:lnTo>
                      <a:pt x="660400" y="622300"/>
                    </a:lnTo>
                    <a:lnTo>
                      <a:pt x="673100" y="622300"/>
                    </a:lnTo>
                    <a:lnTo>
                      <a:pt x="673100" y="647700"/>
                    </a:lnTo>
                    <a:lnTo>
                      <a:pt x="685800" y="647700"/>
                    </a:lnTo>
                    <a:lnTo>
                      <a:pt x="685800" y="660400"/>
                    </a:lnTo>
                    <a:lnTo>
                      <a:pt x="673100" y="660400"/>
                    </a:lnTo>
                    <a:lnTo>
                      <a:pt x="673100" y="673100"/>
                    </a:lnTo>
                    <a:lnTo>
                      <a:pt x="660400" y="673100"/>
                    </a:lnTo>
                    <a:lnTo>
                      <a:pt x="660400" y="698500"/>
                    </a:lnTo>
                    <a:lnTo>
                      <a:pt x="647700" y="698500"/>
                    </a:lnTo>
                    <a:lnTo>
                      <a:pt x="647700" y="711200"/>
                    </a:lnTo>
                    <a:lnTo>
                      <a:pt x="609600" y="711200"/>
                    </a:lnTo>
                    <a:lnTo>
                      <a:pt x="609600" y="723900"/>
                    </a:lnTo>
                    <a:lnTo>
                      <a:pt x="571500" y="723900"/>
                    </a:lnTo>
                    <a:lnTo>
                      <a:pt x="571500" y="685800"/>
                    </a:lnTo>
                    <a:lnTo>
                      <a:pt x="533400" y="685800"/>
                    </a:lnTo>
                    <a:lnTo>
                      <a:pt x="533400" y="698500"/>
                    </a:lnTo>
                    <a:lnTo>
                      <a:pt x="520700" y="698500"/>
                    </a:lnTo>
                    <a:lnTo>
                      <a:pt x="520700" y="736600"/>
                    </a:lnTo>
                    <a:lnTo>
                      <a:pt x="482600" y="736600"/>
                    </a:lnTo>
                    <a:lnTo>
                      <a:pt x="482600" y="723900"/>
                    </a:lnTo>
                    <a:lnTo>
                      <a:pt x="457200" y="723900"/>
                    </a:lnTo>
                    <a:lnTo>
                      <a:pt x="457200" y="711200"/>
                    </a:lnTo>
                    <a:lnTo>
                      <a:pt x="419100" y="711200"/>
                    </a:lnTo>
                    <a:lnTo>
                      <a:pt x="419100" y="698500"/>
                    </a:lnTo>
                    <a:lnTo>
                      <a:pt x="406400" y="698500"/>
                    </a:lnTo>
                    <a:lnTo>
                      <a:pt x="406400" y="685800"/>
                    </a:lnTo>
                    <a:lnTo>
                      <a:pt x="279400" y="685800"/>
                    </a:lnTo>
                    <a:lnTo>
                      <a:pt x="279400" y="711200"/>
                    </a:lnTo>
                    <a:lnTo>
                      <a:pt x="266700" y="711200"/>
                    </a:lnTo>
                    <a:lnTo>
                      <a:pt x="266700" y="736600"/>
                    </a:lnTo>
                    <a:lnTo>
                      <a:pt x="241300" y="736600"/>
                    </a:lnTo>
                    <a:lnTo>
                      <a:pt x="241300" y="723900"/>
                    </a:lnTo>
                    <a:lnTo>
                      <a:pt x="228600" y="723900"/>
                    </a:lnTo>
                    <a:lnTo>
                      <a:pt x="228600" y="711200"/>
                    </a:lnTo>
                    <a:lnTo>
                      <a:pt x="215900" y="711200"/>
                    </a:lnTo>
                    <a:lnTo>
                      <a:pt x="215900" y="698500"/>
                    </a:lnTo>
                    <a:lnTo>
                      <a:pt x="203200" y="698500"/>
                    </a:lnTo>
                    <a:lnTo>
                      <a:pt x="203200" y="685800"/>
                    </a:lnTo>
                    <a:lnTo>
                      <a:pt x="215900" y="685800"/>
                    </a:lnTo>
                    <a:lnTo>
                      <a:pt x="215900" y="673100"/>
                    </a:lnTo>
                    <a:lnTo>
                      <a:pt x="190500" y="673100"/>
                    </a:lnTo>
                    <a:lnTo>
                      <a:pt x="190500" y="660400"/>
                    </a:lnTo>
                    <a:lnTo>
                      <a:pt x="165100" y="660400"/>
                    </a:lnTo>
                    <a:lnTo>
                      <a:pt x="165100" y="622300"/>
                    </a:lnTo>
                    <a:lnTo>
                      <a:pt x="101600" y="622300"/>
                    </a:lnTo>
                    <a:lnTo>
                      <a:pt x="101600" y="609600"/>
                    </a:lnTo>
                    <a:lnTo>
                      <a:pt x="76200" y="609600"/>
                    </a:lnTo>
                    <a:lnTo>
                      <a:pt x="76200" y="622300"/>
                    </a:lnTo>
                    <a:lnTo>
                      <a:pt x="50800" y="622300"/>
                    </a:lnTo>
                    <a:lnTo>
                      <a:pt x="50800" y="635000"/>
                    </a:lnTo>
                    <a:lnTo>
                      <a:pt x="25400" y="635000"/>
                    </a:lnTo>
                    <a:lnTo>
                      <a:pt x="25400" y="622300"/>
                    </a:lnTo>
                    <a:lnTo>
                      <a:pt x="12700" y="622300"/>
                    </a:lnTo>
                    <a:lnTo>
                      <a:pt x="12700" y="596900"/>
                    </a:lnTo>
                    <a:lnTo>
                      <a:pt x="0" y="596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6" name="1211062"/>
              <p:cNvSpPr/>
              <p:nvPr/>
            </p:nvSpPr>
            <p:spPr>
              <a:xfrm>
                <a:off x="3945323" y="4826560"/>
                <a:ext cx="457199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457201" h="368301">
                    <a:moveTo>
                      <a:pt x="0" y="139700"/>
                    </a:moveTo>
                    <a:lnTo>
                      <a:pt x="0" y="88900"/>
                    </a:lnTo>
                    <a:lnTo>
                      <a:pt x="12700" y="88900"/>
                    </a:lnTo>
                    <a:lnTo>
                      <a:pt x="12700" y="38100"/>
                    </a:lnTo>
                    <a:lnTo>
                      <a:pt x="25400" y="38100"/>
                    </a:lnTo>
                    <a:lnTo>
                      <a:pt x="25400" y="25400"/>
                    </a:lnTo>
                    <a:lnTo>
                      <a:pt x="38100" y="12700"/>
                    </a:lnTo>
                    <a:lnTo>
                      <a:pt x="38100" y="0"/>
                    </a:lnTo>
                    <a:lnTo>
                      <a:pt x="50800" y="0"/>
                    </a:lnTo>
                    <a:lnTo>
                      <a:pt x="50800" y="12700"/>
                    </a:lnTo>
                    <a:lnTo>
                      <a:pt x="76200" y="12700"/>
                    </a:lnTo>
                    <a:lnTo>
                      <a:pt x="101600" y="38100"/>
                    </a:lnTo>
                    <a:lnTo>
                      <a:pt x="114300" y="38100"/>
                    </a:lnTo>
                    <a:lnTo>
                      <a:pt x="114300" y="50800"/>
                    </a:lnTo>
                    <a:lnTo>
                      <a:pt x="127000" y="50800"/>
                    </a:lnTo>
                    <a:lnTo>
                      <a:pt x="139700" y="63500"/>
                    </a:lnTo>
                    <a:lnTo>
                      <a:pt x="165100" y="63500"/>
                    </a:lnTo>
                    <a:lnTo>
                      <a:pt x="165100" y="76200"/>
                    </a:lnTo>
                    <a:lnTo>
                      <a:pt x="190500" y="76200"/>
                    </a:lnTo>
                    <a:lnTo>
                      <a:pt x="190500" y="88900"/>
                    </a:lnTo>
                    <a:lnTo>
                      <a:pt x="203200" y="88900"/>
                    </a:lnTo>
                    <a:lnTo>
                      <a:pt x="203200" y="101600"/>
                    </a:lnTo>
                    <a:lnTo>
                      <a:pt x="228600" y="101600"/>
                    </a:lnTo>
                    <a:lnTo>
                      <a:pt x="228600" y="114300"/>
                    </a:lnTo>
                    <a:lnTo>
                      <a:pt x="266700" y="114300"/>
                    </a:lnTo>
                    <a:lnTo>
                      <a:pt x="266700" y="101600"/>
                    </a:lnTo>
                    <a:lnTo>
                      <a:pt x="317500" y="101600"/>
                    </a:lnTo>
                    <a:lnTo>
                      <a:pt x="317500" y="114300"/>
                    </a:lnTo>
                    <a:lnTo>
                      <a:pt x="355600" y="114300"/>
                    </a:lnTo>
                    <a:lnTo>
                      <a:pt x="355600" y="101600"/>
                    </a:lnTo>
                    <a:lnTo>
                      <a:pt x="419100" y="101600"/>
                    </a:lnTo>
                    <a:lnTo>
                      <a:pt x="419100" y="88900"/>
                    </a:lnTo>
                    <a:lnTo>
                      <a:pt x="431800" y="88900"/>
                    </a:lnTo>
                    <a:lnTo>
                      <a:pt x="431800" y="76200"/>
                    </a:lnTo>
                    <a:lnTo>
                      <a:pt x="457200" y="76200"/>
                    </a:lnTo>
                    <a:lnTo>
                      <a:pt x="457200" y="114300"/>
                    </a:lnTo>
                    <a:lnTo>
                      <a:pt x="444500" y="114300"/>
                    </a:lnTo>
                    <a:lnTo>
                      <a:pt x="444500" y="165100"/>
                    </a:lnTo>
                    <a:lnTo>
                      <a:pt x="431800" y="165100"/>
                    </a:lnTo>
                    <a:lnTo>
                      <a:pt x="431800" y="203200"/>
                    </a:lnTo>
                    <a:lnTo>
                      <a:pt x="419100" y="203200"/>
                    </a:lnTo>
                    <a:lnTo>
                      <a:pt x="431800" y="215900"/>
                    </a:lnTo>
                    <a:lnTo>
                      <a:pt x="419100" y="215900"/>
                    </a:lnTo>
                    <a:lnTo>
                      <a:pt x="419100" y="228600"/>
                    </a:lnTo>
                    <a:lnTo>
                      <a:pt x="406400" y="228600"/>
                    </a:lnTo>
                    <a:lnTo>
                      <a:pt x="406400" y="241300"/>
                    </a:lnTo>
                    <a:lnTo>
                      <a:pt x="393700" y="241300"/>
                    </a:lnTo>
                    <a:lnTo>
                      <a:pt x="393700" y="254000"/>
                    </a:lnTo>
                    <a:lnTo>
                      <a:pt x="381000" y="254000"/>
                    </a:lnTo>
                    <a:lnTo>
                      <a:pt x="381000" y="266700"/>
                    </a:lnTo>
                    <a:lnTo>
                      <a:pt x="368300" y="266700"/>
                    </a:lnTo>
                    <a:lnTo>
                      <a:pt x="368300" y="304800"/>
                    </a:lnTo>
                    <a:lnTo>
                      <a:pt x="419100" y="304800"/>
                    </a:lnTo>
                    <a:lnTo>
                      <a:pt x="419100" y="317500"/>
                    </a:lnTo>
                    <a:lnTo>
                      <a:pt x="406400" y="317500"/>
                    </a:lnTo>
                    <a:lnTo>
                      <a:pt x="406400" y="330200"/>
                    </a:lnTo>
                    <a:lnTo>
                      <a:pt x="393700" y="330200"/>
                    </a:lnTo>
                    <a:lnTo>
                      <a:pt x="393700" y="342900"/>
                    </a:lnTo>
                    <a:lnTo>
                      <a:pt x="381000" y="342900"/>
                    </a:lnTo>
                    <a:lnTo>
                      <a:pt x="381000" y="355600"/>
                    </a:lnTo>
                    <a:lnTo>
                      <a:pt x="393700" y="355600"/>
                    </a:lnTo>
                    <a:lnTo>
                      <a:pt x="393700" y="368300"/>
                    </a:lnTo>
                    <a:lnTo>
                      <a:pt x="381000" y="368300"/>
                    </a:lnTo>
                    <a:lnTo>
                      <a:pt x="381000" y="355600"/>
                    </a:lnTo>
                    <a:lnTo>
                      <a:pt x="355600" y="355600"/>
                    </a:lnTo>
                    <a:lnTo>
                      <a:pt x="355600" y="342900"/>
                    </a:lnTo>
                    <a:lnTo>
                      <a:pt x="330200" y="342900"/>
                    </a:lnTo>
                    <a:lnTo>
                      <a:pt x="317500" y="330200"/>
                    </a:lnTo>
                    <a:lnTo>
                      <a:pt x="254000" y="330200"/>
                    </a:lnTo>
                    <a:lnTo>
                      <a:pt x="241300" y="342900"/>
                    </a:lnTo>
                    <a:lnTo>
                      <a:pt x="241300" y="330200"/>
                    </a:lnTo>
                    <a:lnTo>
                      <a:pt x="228600" y="330200"/>
                    </a:lnTo>
                    <a:lnTo>
                      <a:pt x="228600" y="342900"/>
                    </a:lnTo>
                    <a:lnTo>
                      <a:pt x="203200" y="342900"/>
                    </a:lnTo>
                    <a:lnTo>
                      <a:pt x="203200" y="330200"/>
                    </a:lnTo>
                    <a:lnTo>
                      <a:pt x="190500" y="342900"/>
                    </a:lnTo>
                    <a:lnTo>
                      <a:pt x="177800" y="342900"/>
                    </a:lnTo>
                    <a:lnTo>
                      <a:pt x="165100" y="330200"/>
                    </a:lnTo>
                    <a:lnTo>
                      <a:pt x="127000" y="330200"/>
                    </a:lnTo>
                    <a:lnTo>
                      <a:pt x="127000" y="317500"/>
                    </a:lnTo>
                    <a:lnTo>
                      <a:pt x="88900" y="317500"/>
                    </a:lnTo>
                    <a:lnTo>
                      <a:pt x="88900" y="304800"/>
                    </a:lnTo>
                    <a:lnTo>
                      <a:pt x="50800" y="304800"/>
                    </a:lnTo>
                    <a:lnTo>
                      <a:pt x="50800" y="292100"/>
                    </a:lnTo>
                    <a:lnTo>
                      <a:pt x="38100" y="292100"/>
                    </a:lnTo>
                    <a:lnTo>
                      <a:pt x="25400" y="279400"/>
                    </a:lnTo>
                    <a:lnTo>
                      <a:pt x="254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25400" y="241300"/>
                    </a:lnTo>
                    <a:lnTo>
                      <a:pt x="25400" y="241300"/>
                    </a:lnTo>
                    <a:lnTo>
                      <a:pt x="0" y="241300"/>
                    </a:lnTo>
                    <a:lnTo>
                      <a:pt x="0" y="228600"/>
                    </a:lnTo>
                    <a:lnTo>
                      <a:pt x="12700" y="228600"/>
                    </a:lnTo>
                    <a:lnTo>
                      <a:pt x="12700" y="203200"/>
                    </a:lnTo>
                    <a:lnTo>
                      <a:pt x="0" y="203200"/>
                    </a:lnTo>
                    <a:lnTo>
                      <a:pt x="0" y="177800"/>
                    </a:lnTo>
                    <a:lnTo>
                      <a:pt x="12700" y="177800"/>
                    </a:lnTo>
                    <a:lnTo>
                      <a:pt x="12700" y="165100"/>
                    </a:lnTo>
                    <a:lnTo>
                      <a:pt x="0" y="165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7" name="1210073"/>
              <p:cNvSpPr/>
              <p:nvPr/>
            </p:nvSpPr>
            <p:spPr>
              <a:xfrm>
                <a:off x="5634417" y="4585232"/>
                <a:ext cx="711198" cy="812895"/>
              </a:xfrm>
              <a:custGeom>
                <a:avLst/>
                <a:gdLst/>
                <a:ahLst/>
                <a:cxnLst/>
                <a:rect l="0" t="0" r="0" b="0"/>
                <a:pathLst>
                  <a:path w="711201" h="812801">
                    <a:moveTo>
                      <a:pt x="0" y="457200"/>
                    </a:moveTo>
                    <a:lnTo>
                      <a:pt x="76200" y="457200"/>
                    </a:lnTo>
                    <a:lnTo>
                      <a:pt x="76200" y="444500"/>
                    </a:lnTo>
                    <a:lnTo>
                      <a:pt x="88900" y="444500"/>
                    </a:lnTo>
                    <a:lnTo>
                      <a:pt x="88900" y="431800"/>
                    </a:lnTo>
                    <a:lnTo>
                      <a:pt x="101600" y="431800"/>
                    </a:lnTo>
                    <a:lnTo>
                      <a:pt x="101600" y="444500"/>
                    </a:lnTo>
                    <a:lnTo>
                      <a:pt x="139700" y="444500"/>
                    </a:lnTo>
                    <a:lnTo>
                      <a:pt x="139700" y="431800"/>
                    </a:lnTo>
                    <a:lnTo>
                      <a:pt x="152400" y="431800"/>
                    </a:lnTo>
                    <a:lnTo>
                      <a:pt x="152400" y="419100"/>
                    </a:lnTo>
                    <a:lnTo>
                      <a:pt x="165100" y="419100"/>
                    </a:lnTo>
                    <a:lnTo>
                      <a:pt x="165100" y="406400"/>
                    </a:lnTo>
                    <a:lnTo>
                      <a:pt x="190500" y="406400"/>
                    </a:lnTo>
                    <a:lnTo>
                      <a:pt x="190500" y="393700"/>
                    </a:lnTo>
                    <a:lnTo>
                      <a:pt x="203200" y="393700"/>
                    </a:lnTo>
                    <a:lnTo>
                      <a:pt x="203200" y="381000"/>
                    </a:lnTo>
                    <a:lnTo>
                      <a:pt x="190500" y="381000"/>
                    </a:lnTo>
                    <a:lnTo>
                      <a:pt x="190500" y="368300"/>
                    </a:lnTo>
                    <a:lnTo>
                      <a:pt x="203200" y="368300"/>
                    </a:lnTo>
                    <a:lnTo>
                      <a:pt x="215900" y="355600"/>
                    </a:lnTo>
                    <a:lnTo>
                      <a:pt x="215900" y="330200"/>
                    </a:lnTo>
                    <a:lnTo>
                      <a:pt x="254000" y="330200"/>
                    </a:lnTo>
                    <a:lnTo>
                      <a:pt x="254000" y="266700"/>
                    </a:lnTo>
                    <a:lnTo>
                      <a:pt x="241300" y="266700"/>
                    </a:lnTo>
                    <a:lnTo>
                      <a:pt x="241300" y="241300"/>
                    </a:lnTo>
                    <a:lnTo>
                      <a:pt x="203200" y="241300"/>
                    </a:lnTo>
                    <a:lnTo>
                      <a:pt x="203200" y="228600"/>
                    </a:lnTo>
                    <a:lnTo>
                      <a:pt x="190500" y="228600"/>
                    </a:lnTo>
                    <a:lnTo>
                      <a:pt x="190500" y="203200"/>
                    </a:lnTo>
                    <a:lnTo>
                      <a:pt x="177800" y="203200"/>
                    </a:lnTo>
                    <a:lnTo>
                      <a:pt x="177800" y="177800"/>
                    </a:lnTo>
                    <a:lnTo>
                      <a:pt x="165100" y="165100"/>
                    </a:lnTo>
                    <a:lnTo>
                      <a:pt x="190500" y="165100"/>
                    </a:lnTo>
                    <a:lnTo>
                      <a:pt x="190500" y="139700"/>
                    </a:lnTo>
                    <a:lnTo>
                      <a:pt x="203200" y="139700"/>
                    </a:lnTo>
                    <a:lnTo>
                      <a:pt x="203200" y="127000"/>
                    </a:lnTo>
                    <a:lnTo>
                      <a:pt x="190500" y="127000"/>
                    </a:lnTo>
                    <a:lnTo>
                      <a:pt x="190500" y="101600"/>
                    </a:lnTo>
                    <a:lnTo>
                      <a:pt x="203200" y="101600"/>
                    </a:lnTo>
                    <a:lnTo>
                      <a:pt x="203200" y="76200"/>
                    </a:lnTo>
                    <a:lnTo>
                      <a:pt x="215900" y="76200"/>
                    </a:lnTo>
                    <a:lnTo>
                      <a:pt x="215900" y="88900"/>
                    </a:lnTo>
                    <a:lnTo>
                      <a:pt x="254000" y="88900"/>
                    </a:lnTo>
                    <a:lnTo>
                      <a:pt x="254000" y="76200"/>
                    </a:lnTo>
                    <a:lnTo>
                      <a:pt x="241300" y="76200"/>
                    </a:lnTo>
                    <a:lnTo>
                      <a:pt x="241300" y="63500"/>
                    </a:lnTo>
                    <a:lnTo>
                      <a:pt x="266700" y="63500"/>
                    </a:lnTo>
                    <a:lnTo>
                      <a:pt x="266700" y="25400"/>
                    </a:lnTo>
                    <a:lnTo>
                      <a:pt x="292100" y="25400"/>
                    </a:lnTo>
                    <a:lnTo>
                      <a:pt x="292100" y="38100"/>
                    </a:lnTo>
                    <a:lnTo>
                      <a:pt x="304800" y="38100"/>
                    </a:lnTo>
                    <a:lnTo>
                      <a:pt x="304800" y="50800"/>
                    </a:lnTo>
                    <a:lnTo>
                      <a:pt x="317500" y="508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55600" y="12700"/>
                    </a:lnTo>
                    <a:lnTo>
                      <a:pt x="355600" y="0"/>
                    </a:lnTo>
                    <a:lnTo>
                      <a:pt x="368300" y="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25400"/>
                    </a:lnTo>
                    <a:lnTo>
                      <a:pt x="393700" y="25400"/>
                    </a:lnTo>
                    <a:lnTo>
                      <a:pt x="406400" y="38100"/>
                    </a:lnTo>
                    <a:lnTo>
                      <a:pt x="406400" y="76200"/>
                    </a:lnTo>
                    <a:lnTo>
                      <a:pt x="419100" y="76200"/>
                    </a:lnTo>
                    <a:lnTo>
                      <a:pt x="419100" y="88900"/>
                    </a:lnTo>
                    <a:lnTo>
                      <a:pt x="406400" y="88900"/>
                    </a:lnTo>
                    <a:lnTo>
                      <a:pt x="406400" y="101600"/>
                    </a:lnTo>
                    <a:lnTo>
                      <a:pt x="419100" y="101600"/>
                    </a:lnTo>
                    <a:lnTo>
                      <a:pt x="419100" y="114300"/>
                    </a:lnTo>
                    <a:lnTo>
                      <a:pt x="406400" y="114300"/>
                    </a:lnTo>
                    <a:lnTo>
                      <a:pt x="406400" y="139700"/>
                    </a:lnTo>
                    <a:lnTo>
                      <a:pt x="419100" y="139700"/>
                    </a:lnTo>
                    <a:lnTo>
                      <a:pt x="419100" y="152400"/>
                    </a:lnTo>
                    <a:lnTo>
                      <a:pt x="431800" y="152400"/>
                    </a:lnTo>
                    <a:lnTo>
                      <a:pt x="431800" y="165100"/>
                    </a:lnTo>
                    <a:lnTo>
                      <a:pt x="444500" y="165100"/>
                    </a:lnTo>
                    <a:lnTo>
                      <a:pt x="444500" y="177800"/>
                    </a:lnTo>
                    <a:lnTo>
                      <a:pt x="482600" y="177800"/>
                    </a:lnTo>
                    <a:lnTo>
                      <a:pt x="482600" y="190500"/>
                    </a:lnTo>
                    <a:lnTo>
                      <a:pt x="495300" y="190500"/>
                    </a:lnTo>
                    <a:lnTo>
                      <a:pt x="495300" y="203200"/>
                    </a:lnTo>
                    <a:lnTo>
                      <a:pt x="508000" y="215900"/>
                    </a:lnTo>
                    <a:lnTo>
                      <a:pt x="508000" y="228600"/>
                    </a:lnTo>
                    <a:lnTo>
                      <a:pt x="520700" y="228600"/>
                    </a:lnTo>
                    <a:lnTo>
                      <a:pt x="520700" y="241300"/>
                    </a:lnTo>
                    <a:lnTo>
                      <a:pt x="508000" y="241300"/>
                    </a:lnTo>
                    <a:lnTo>
                      <a:pt x="508000" y="279400"/>
                    </a:lnTo>
                    <a:lnTo>
                      <a:pt x="495300" y="279400"/>
                    </a:lnTo>
                    <a:lnTo>
                      <a:pt x="495300" y="292100"/>
                    </a:lnTo>
                    <a:lnTo>
                      <a:pt x="482600" y="292100"/>
                    </a:lnTo>
                    <a:lnTo>
                      <a:pt x="482600" y="304800"/>
                    </a:lnTo>
                    <a:lnTo>
                      <a:pt x="469900" y="317500"/>
                    </a:lnTo>
                    <a:lnTo>
                      <a:pt x="457200" y="317500"/>
                    </a:lnTo>
                    <a:lnTo>
                      <a:pt x="457200" y="330200"/>
                    </a:lnTo>
                    <a:lnTo>
                      <a:pt x="444500" y="330200"/>
                    </a:lnTo>
                    <a:lnTo>
                      <a:pt x="444500" y="342900"/>
                    </a:lnTo>
                    <a:lnTo>
                      <a:pt x="457200" y="342900"/>
                    </a:lnTo>
                    <a:lnTo>
                      <a:pt x="457200" y="368300"/>
                    </a:lnTo>
                    <a:lnTo>
                      <a:pt x="469900" y="368300"/>
                    </a:lnTo>
                    <a:lnTo>
                      <a:pt x="469900" y="381000"/>
                    </a:lnTo>
                    <a:lnTo>
                      <a:pt x="482600" y="381000"/>
                    </a:lnTo>
                    <a:lnTo>
                      <a:pt x="482600" y="393700"/>
                    </a:lnTo>
                    <a:lnTo>
                      <a:pt x="495300" y="393700"/>
                    </a:lnTo>
                    <a:lnTo>
                      <a:pt x="495300" y="419100"/>
                    </a:lnTo>
                    <a:lnTo>
                      <a:pt x="508000" y="419100"/>
                    </a:lnTo>
                    <a:lnTo>
                      <a:pt x="508000" y="431800"/>
                    </a:lnTo>
                    <a:lnTo>
                      <a:pt x="520700" y="431800"/>
                    </a:lnTo>
                    <a:lnTo>
                      <a:pt x="520700" y="444500"/>
                    </a:lnTo>
                    <a:lnTo>
                      <a:pt x="533400" y="444500"/>
                    </a:lnTo>
                    <a:lnTo>
                      <a:pt x="533400" y="469900"/>
                    </a:lnTo>
                    <a:lnTo>
                      <a:pt x="546100" y="469900"/>
                    </a:lnTo>
                    <a:lnTo>
                      <a:pt x="533400" y="482600"/>
                    </a:lnTo>
                    <a:lnTo>
                      <a:pt x="546100" y="482600"/>
                    </a:lnTo>
                    <a:lnTo>
                      <a:pt x="546100" y="508000"/>
                    </a:lnTo>
                    <a:lnTo>
                      <a:pt x="558800" y="508000"/>
                    </a:lnTo>
                    <a:lnTo>
                      <a:pt x="558800" y="520700"/>
                    </a:lnTo>
                    <a:lnTo>
                      <a:pt x="546100" y="520700"/>
                    </a:lnTo>
                    <a:lnTo>
                      <a:pt x="546100" y="533400"/>
                    </a:lnTo>
                    <a:lnTo>
                      <a:pt x="533400" y="533400"/>
                    </a:lnTo>
                    <a:lnTo>
                      <a:pt x="533400" y="546100"/>
                    </a:lnTo>
                    <a:lnTo>
                      <a:pt x="546100" y="546100"/>
                    </a:lnTo>
                    <a:lnTo>
                      <a:pt x="546100" y="584200"/>
                    </a:lnTo>
                    <a:lnTo>
                      <a:pt x="558800" y="584200"/>
                    </a:lnTo>
                    <a:lnTo>
                      <a:pt x="558800" y="596900"/>
                    </a:lnTo>
                    <a:lnTo>
                      <a:pt x="571500" y="609600"/>
                    </a:lnTo>
                    <a:lnTo>
                      <a:pt x="609600" y="609600"/>
                    </a:lnTo>
                    <a:lnTo>
                      <a:pt x="609600" y="622300"/>
                    </a:lnTo>
                    <a:lnTo>
                      <a:pt x="596900" y="622300"/>
                    </a:lnTo>
                    <a:lnTo>
                      <a:pt x="596900" y="635000"/>
                    </a:lnTo>
                    <a:lnTo>
                      <a:pt x="609600" y="635000"/>
                    </a:lnTo>
                    <a:lnTo>
                      <a:pt x="609600" y="647700"/>
                    </a:lnTo>
                    <a:lnTo>
                      <a:pt x="622300" y="647700"/>
                    </a:lnTo>
                    <a:lnTo>
                      <a:pt x="635000" y="660400"/>
                    </a:lnTo>
                    <a:lnTo>
                      <a:pt x="647700" y="660400"/>
                    </a:lnTo>
                    <a:lnTo>
                      <a:pt x="647700" y="673100"/>
                    </a:lnTo>
                    <a:lnTo>
                      <a:pt x="660400" y="673100"/>
                    </a:lnTo>
                    <a:lnTo>
                      <a:pt x="660400" y="685800"/>
                    </a:lnTo>
                    <a:lnTo>
                      <a:pt x="685800" y="685800"/>
                    </a:lnTo>
                    <a:lnTo>
                      <a:pt x="685800" y="698500"/>
                    </a:lnTo>
                    <a:lnTo>
                      <a:pt x="698500" y="698500"/>
                    </a:lnTo>
                    <a:lnTo>
                      <a:pt x="698500" y="711200"/>
                    </a:lnTo>
                    <a:lnTo>
                      <a:pt x="711200" y="711200"/>
                    </a:lnTo>
                    <a:lnTo>
                      <a:pt x="711200" y="736600"/>
                    </a:lnTo>
                    <a:lnTo>
                      <a:pt x="698500" y="749300"/>
                    </a:lnTo>
                    <a:lnTo>
                      <a:pt x="698500" y="774700"/>
                    </a:lnTo>
                    <a:lnTo>
                      <a:pt x="660400" y="774700"/>
                    </a:lnTo>
                    <a:lnTo>
                      <a:pt x="660400" y="787400"/>
                    </a:lnTo>
                    <a:lnTo>
                      <a:pt x="635000" y="787400"/>
                    </a:lnTo>
                    <a:lnTo>
                      <a:pt x="635000" y="812800"/>
                    </a:lnTo>
                    <a:lnTo>
                      <a:pt x="622300" y="812800"/>
                    </a:lnTo>
                    <a:lnTo>
                      <a:pt x="622300" y="800100"/>
                    </a:lnTo>
                    <a:lnTo>
                      <a:pt x="609600" y="787400"/>
                    </a:lnTo>
                    <a:lnTo>
                      <a:pt x="571500" y="787400"/>
                    </a:lnTo>
                    <a:lnTo>
                      <a:pt x="571500" y="800100"/>
                    </a:lnTo>
                    <a:lnTo>
                      <a:pt x="558800" y="800100"/>
                    </a:lnTo>
                    <a:lnTo>
                      <a:pt x="558800" y="787400"/>
                    </a:lnTo>
                    <a:lnTo>
                      <a:pt x="520700" y="787400"/>
                    </a:lnTo>
                    <a:lnTo>
                      <a:pt x="520700" y="800100"/>
                    </a:lnTo>
                    <a:lnTo>
                      <a:pt x="508000" y="800100"/>
                    </a:lnTo>
                    <a:lnTo>
                      <a:pt x="508000" y="812800"/>
                    </a:lnTo>
                    <a:lnTo>
                      <a:pt x="495300" y="800100"/>
                    </a:lnTo>
                    <a:lnTo>
                      <a:pt x="482600" y="800100"/>
                    </a:lnTo>
                    <a:lnTo>
                      <a:pt x="482600" y="787400"/>
                    </a:lnTo>
                    <a:lnTo>
                      <a:pt x="457200" y="787400"/>
                    </a:lnTo>
                    <a:lnTo>
                      <a:pt x="457200" y="800100"/>
                    </a:lnTo>
                    <a:lnTo>
                      <a:pt x="444500" y="800100"/>
                    </a:lnTo>
                    <a:lnTo>
                      <a:pt x="431800" y="787400"/>
                    </a:lnTo>
                    <a:lnTo>
                      <a:pt x="393700" y="787400"/>
                    </a:lnTo>
                    <a:lnTo>
                      <a:pt x="393700" y="774700"/>
                    </a:lnTo>
                    <a:lnTo>
                      <a:pt x="381000" y="774700"/>
                    </a:lnTo>
                    <a:lnTo>
                      <a:pt x="381000" y="762000"/>
                    </a:lnTo>
                    <a:lnTo>
                      <a:pt x="355600" y="762000"/>
                    </a:lnTo>
                    <a:lnTo>
                      <a:pt x="355600" y="774700"/>
                    </a:lnTo>
                    <a:lnTo>
                      <a:pt x="342900" y="774700"/>
                    </a:lnTo>
                    <a:lnTo>
                      <a:pt x="342900" y="749300"/>
                    </a:lnTo>
                    <a:lnTo>
                      <a:pt x="330200" y="749300"/>
                    </a:lnTo>
                    <a:lnTo>
                      <a:pt x="330200" y="736600"/>
                    </a:lnTo>
                    <a:lnTo>
                      <a:pt x="355600" y="736600"/>
                    </a:lnTo>
                    <a:lnTo>
                      <a:pt x="355600" y="711200"/>
                    </a:lnTo>
                    <a:lnTo>
                      <a:pt x="317500" y="711200"/>
                    </a:lnTo>
                    <a:lnTo>
                      <a:pt x="304800" y="698500"/>
                    </a:lnTo>
                    <a:lnTo>
                      <a:pt x="292100" y="698500"/>
                    </a:lnTo>
                    <a:lnTo>
                      <a:pt x="292100" y="711200"/>
                    </a:lnTo>
                    <a:lnTo>
                      <a:pt x="279400" y="711200"/>
                    </a:lnTo>
                    <a:lnTo>
                      <a:pt x="279400" y="723900"/>
                    </a:lnTo>
                    <a:lnTo>
                      <a:pt x="241300" y="723900"/>
                    </a:lnTo>
                    <a:lnTo>
                      <a:pt x="241300" y="711200"/>
                    </a:lnTo>
                    <a:lnTo>
                      <a:pt x="215900" y="711200"/>
                    </a:lnTo>
                    <a:lnTo>
                      <a:pt x="215900" y="723900"/>
                    </a:lnTo>
                    <a:lnTo>
                      <a:pt x="203200" y="723900"/>
                    </a:lnTo>
                    <a:lnTo>
                      <a:pt x="190500" y="711200"/>
                    </a:lnTo>
                    <a:lnTo>
                      <a:pt x="190500" y="698500"/>
                    </a:lnTo>
                    <a:lnTo>
                      <a:pt x="177800" y="698500"/>
                    </a:lnTo>
                    <a:lnTo>
                      <a:pt x="177800" y="673100"/>
                    </a:lnTo>
                    <a:lnTo>
                      <a:pt x="165100" y="673100"/>
                    </a:lnTo>
                    <a:lnTo>
                      <a:pt x="165100" y="635000"/>
                    </a:lnTo>
                    <a:lnTo>
                      <a:pt x="152400" y="635000"/>
                    </a:lnTo>
                    <a:lnTo>
                      <a:pt x="152400" y="622300"/>
                    </a:lnTo>
                    <a:lnTo>
                      <a:pt x="139700" y="609600"/>
                    </a:lnTo>
                    <a:lnTo>
                      <a:pt x="139700" y="596900"/>
                    </a:lnTo>
                    <a:lnTo>
                      <a:pt x="114300" y="596900"/>
                    </a:lnTo>
                    <a:lnTo>
                      <a:pt x="114300" y="584200"/>
                    </a:lnTo>
                    <a:lnTo>
                      <a:pt x="101600" y="584200"/>
                    </a:lnTo>
                    <a:lnTo>
                      <a:pt x="101600" y="571500"/>
                    </a:lnTo>
                    <a:lnTo>
                      <a:pt x="88900" y="571500"/>
                    </a:lnTo>
                    <a:lnTo>
                      <a:pt x="88900" y="546100"/>
                    </a:lnTo>
                    <a:lnTo>
                      <a:pt x="76200" y="546100"/>
                    </a:lnTo>
                    <a:lnTo>
                      <a:pt x="76200" y="533400"/>
                    </a:lnTo>
                    <a:lnTo>
                      <a:pt x="63500" y="533400"/>
                    </a:lnTo>
                    <a:lnTo>
                      <a:pt x="63500" y="520700"/>
                    </a:lnTo>
                    <a:lnTo>
                      <a:pt x="50800" y="508000"/>
                    </a:lnTo>
                    <a:lnTo>
                      <a:pt x="50800" y="508000"/>
                    </a:lnTo>
                    <a:lnTo>
                      <a:pt x="38100" y="495300"/>
                    </a:lnTo>
                    <a:lnTo>
                      <a:pt x="25400" y="495300"/>
                    </a:lnTo>
                    <a:lnTo>
                      <a:pt x="25400" y="482600"/>
                    </a:lnTo>
                    <a:lnTo>
                      <a:pt x="12700" y="482600"/>
                    </a:lnTo>
                    <a:lnTo>
                      <a:pt x="12700" y="457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8" name="1206063"/>
              <p:cNvSpPr/>
              <p:nvPr/>
            </p:nvSpPr>
            <p:spPr>
              <a:xfrm>
                <a:off x="1456132" y="1511475"/>
                <a:ext cx="596898" cy="647777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647701">
                    <a:moveTo>
                      <a:pt x="0" y="63500"/>
                    </a:moveTo>
                    <a:lnTo>
                      <a:pt x="0" y="50800"/>
                    </a:lnTo>
                    <a:lnTo>
                      <a:pt x="12700" y="50800"/>
                    </a:lnTo>
                    <a:lnTo>
                      <a:pt x="12700" y="38100"/>
                    </a:lnTo>
                    <a:lnTo>
                      <a:pt x="38100" y="38100"/>
                    </a:lnTo>
                    <a:lnTo>
                      <a:pt x="38100" y="25400"/>
                    </a:lnTo>
                    <a:lnTo>
                      <a:pt x="25400" y="25400"/>
                    </a:lnTo>
                    <a:lnTo>
                      <a:pt x="25400" y="12700"/>
                    </a:lnTo>
                    <a:lnTo>
                      <a:pt x="12700" y="12700"/>
                    </a:lnTo>
                    <a:lnTo>
                      <a:pt x="12700" y="0"/>
                    </a:lnTo>
                    <a:lnTo>
                      <a:pt x="88900" y="0"/>
                    </a:lnTo>
                    <a:lnTo>
                      <a:pt x="889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52400" y="0"/>
                    </a:lnTo>
                    <a:lnTo>
                      <a:pt x="152400" y="12700"/>
                    </a:lnTo>
                    <a:lnTo>
                      <a:pt x="177800" y="12700"/>
                    </a:lnTo>
                    <a:lnTo>
                      <a:pt x="177800" y="0"/>
                    </a:lnTo>
                    <a:lnTo>
                      <a:pt x="190500" y="12700"/>
                    </a:lnTo>
                    <a:lnTo>
                      <a:pt x="203200" y="127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50800"/>
                    </a:lnTo>
                    <a:lnTo>
                      <a:pt x="228600" y="50800"/>
                    </a:lnTo>
                    <a:lnTo>
                      <a:pt x="241300" y="63500"/>
                    </a:lnTo>
                    <a:lnTo>
                      <a:pt x="241300" y="50800"/>
                    </a:lnTo>
                    <a:lnTo>
                      <a:pt x="266700" y="508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50800"/>
                    </a:lnTo>
                    <a:lnTo>
                      <a:pt x="292100" y="50800"/>
                    </a:lnTo>
                    <a:lnTo>
                      <a:pt x="3048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68300" y="2540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0"/>
                    </a:lnTo>
                    <a:lnTo>
                      <a:pt x="393700" y="0"/>
                    </a:lnTo>
                    <a:lnTo>
                      <a:pt x="393700" y="25400"/>
                    </a:lnTo>
                    <a:lnTo>
                      <a:pt x="419100" y="25400"/>
                    </a:lnTo>
                    <a:lnTo>
                      <a:pt x="419100" y="38100"/>
                    </a:lnTo>
                    <a:lnTo>
                      <a:pt x="431800" y="38100"/>
                    </a:lnTo>
                    <a:lnTo>
                      <a:pt x="431800" y="50800"/>
                    </a:lnTo>
                    <a:lnTo>
                      <a:pt x="444500" y="50800"/>
                    </a:lnTo>
                    <a:lnTo>
                      <a:pt x="444500" y="63500"/>
                    </a:lnTo>
                    <a:lnTo>
                      <a:pt x="457200" y="63500"/>
                    </a:lnTo>
                    <a:lnTo>
                      <a:pt x="457200" y="76200"/>
                    </a:lnTo>
                    <a:lnTo>
                      <a:pt x="482600" y="76200"/>
                    </a:lnTo>
                    <a:lnTo>
                      <a:pt x="482600" y="88900"/>
                    </a:lnTo>
                    <a:lnTo>
                      <a:pt x="495300" y="76200"/>
                    </a:lnTo>
                    <a:lnTo>
                      <a:pt x="546100" y="76200"/>
                    </a:lnTo>
                    <a:lnTo>
                      <a:pt x="546100" y="152400"/>
                    </a:lnTo>
                    <a:lnTo>
                      <a:pt x="558800" y="152400"/>
                    </a:lnTo>
                    <a:lnTo>
                      <a:pt x="558800" y="165100"/>
                    </a:lnTo>
                    <a:lnTo>
                      <a:pt x="571500" y="165100"/>
                    </a:lnTo>
                    <a:lnTo>
                      <a:pt x="584200" y="177800"/>
                    </a:lnTo>
                    <a:lnTo>
                      <a:pt x="596900" y="177800"/>
                    </a:lnTo>
                    <a:lnTo>
                      <a:pt x="596900" y="190500"/>
                    </a:lnTo>
                    <a:lnTo>
                      <a:pt x="584200" y="190500"/>
                    </a:lnTo>
                    <a:lnTo>
                      <a:pt x="584200" y="203200"/>
                    </a:lnTo>
                    <a:lnTo>
                      <a:pt x="571500" y="203200"/>
                    </a:lnTo>
                    <a:lnTo>
                      <a:pt x="571500" y="215900"/>
                    </a:lnTo>
                    <a:lnTo>
                      <a:pt x="546100" y="215900"/>
                    </a:lnTo>
                    <a:lnTo>
                      <a:pt x="546100" y="228600"/>
                    </a:lnTo>
                    <a:lnTo>
                      <a:pt x="533400" y="228600"/>
                    </a:lnTo>
                    <a:lnTo>
                      <a:pt x="533400" y="266700"/>
                    </a:lnTo>
                    <a:lnTo>
                      <a:pt x="508000" y="266700"/>
                    </a:lnTo>
                    <a:lnTo>
                      <a:pt x="520700" y="279400"/>
                    </a:lnTo>
                    <a:lnTo>
                      <a:pt x="520700" y="292100"/>
                    </a:lnTo>
                    <a:lnTo>
                      <a:pt x="508000" y="292100"/>
                    </a:lnTo>
                    <a:lnTo>
                      <a:pt x="508000" y="304800"/>
                    </a:lnTo>
                    <a:lnTo>
                      <a:pt x="495300" y="304800"/>
                    </a:lnTo>
                    <a:lnTo>
                      <a:pt x="495300" y="317500"/>
                    </a:lnTo>
                    <a:lnTo>
                      <a:pt x="482600" y="317500"/>
                    </a:lnTo>
                    <a:lnTo>
                      <a:pt x="482600" y="355600"/>
                    </a:lnTo>
                    <a:lnTo>
                      <a:pt x="508000" y="355600"/>
                    </a:lnTo>
                    <a:lnTo>
                      <a:pt x="508000" y="368300"/>
                    </a:lnTo>
                    <a:lnTo>
                      <a:pt x="520700" y="368300"/>
                    </a:lnTo>
                    <a:lnTo>
                      <a:pt x="520700" y="393700"/>
                    </a:lnTo>
                    <a:lnTo>
                      <a:pt x="508000" y="393700"/>
                    </a:lnTo>
                    <a:lnTo>
                      <a:pt x="508000" y="419100"/>
                    </a:lnTo>
                    <a:lnTo>
                      <a:pt x="482600" y="419100"/>
                    </a:lnTo>
                    <a:lnTo>
                      <a:pt x="482600" y="431800"/>
                    </a:lnTo>
                    <a:lnTo>
                      <a:pt x="495300" y="431800"/>
                    </a:lnTo>
                    <a:lnTo>
                      <a:pt x="495300" y="444500"/>
                    </a:lnTo>
                    <a:lnTo>
                      <a:pt x="482600" y="444500"/>
                    </a:lnTo>
                    <a:lnTo>
                      <a:pt x="457200" y="469900"/>
                    </a:lnTo>
                    <a:lnTo>
                      <a:pt x="457200" y="482600"/>
                    </a:lnTo>
                    <a:lnTo>
                      <a:pt x="482600" y="482600"/>
                    </a:lnTo>
                    <a:lnTo>
                      <a:pt x="495300" y="469900"/>
                    </a:lnTo>
                    <a:lnTo>
                      <a:pt x="508000" y="482600"/>
                    </a:lnTo>
                    <a:lnTo>
                      <a:pt x="508000" y="469900"/>
                    </a:lnTo>
                    <a:lnTo>
                      <a:pt x="533400" y="469900"/>
                    </a:lnTo>
                    <a:lnTo>
                      <a:pt x="533400" y="482600"/>
                    </a:lnTo>
                    <a:lnTo>
                      <a:pt x="546100" y="482600"/>
                    </a:lnTo>
                    <a:lnTo>
                      <a:pt x="546100" y="495300"/>
                    </a:lnTo>
                    <a:lnTo>
                      <a:pt x="533400" y="495300"/>
                    </a:lnTo>
                    <a:lnTo>
                      <a:pt x="533400" y="508000"/>
                    </a:lnTo>
                    <a:lnTo>
                      <a:pt x="520700" y="508000"/>
                    </a:lnTo>
                    <a:lnTo>
                      <a:pt x="508000" y="520700"/>
                    </a:lnTo>
                    <a:lnTo>
                      <a:pt x="495300" y="508000"/>
                    </a:lnTo>
                    <a:lnTo>
                      <a:pt x="457200" y="508000"/>
                    </a:lnTo>
                    <a:lnTo>
                      <a:pt x="457200" y="520700"/>
                    </a:lnTo>
                    <a:lnTo>
                      <a:pt x="444500" y="520700"/>
                    </a:lnTo>
                    <a:lnTo>
                      <a:pt x="444500" y="533400"/>
                    </a:lnTo>
                    <a:lnTo>
                      <a:pt x="469900" y="533400"/>
                    </a:lnTo>
                    <a:lnTo>
                      <a:pt x="469900" y="558800"/>
                    </a:lnTo>
                    <a:lnTo>
                      <a:pt x="482600" y="558800"/>
                    </a:lnTo>
                    <a:lnTo>
                      <a:pt x="482600" y="584200"/>
                    </a:lnTo>
                    <a:lnTo>
                      <a:pt x="469900" y="584200"/>
                    </a:lnTo>
                    <a:lnTo>
                      <a:pt x="469900" y="596900"/>
                    </a:lnTo>
                    <a:lnTo>
                      <a:pt x="444500" y="596900"/>
                    </a:lnTo>
                    <a:lnTo>
                      <a:pt x="444500" y="635000"/>
                    </a:lnTo>
                    <a:lnTo>
                      <a:pt x="406400" y="635000"/>
                    </a:lnTo>
                    <a:lnTo>
                      <a:pt x="406400" y="647700"/>
                    </a:lnTo>
                    <a:lnTo>
                      <a:pt x="393700" y="647700"/>
                    </a:lnTo>
                    <a:lnTo>
                      <a:pt x="393700" y="635000"/>
                    </a:lnTo>
                    <a:lnTo>
                      <a:pt x="381000" y="635000"/>
                    </a:lnTo>
                    <a:lnTo>
                      <a:pt x="381000" y="647700"/>
                    </a:lnTo>
                    <a:lnTo>
                      <a:pt x="241300" y="647700"/>
                    </a:lnTo>
                    <a:lnTo>
                      <a:pt x="241300" y="609600"/>
                    </a:lnTo>
                    <a:lnTo>
                      <a:pt x="228600" y="609600"/>
                    </a:lnTo>
                    <a:lnTo>
                      <a:pt x="228600" y="596900"/>
                    </a:lnTo>
                    <a:lnTo>
                      <a:pt x="215900" y="596900"/>
                    </a:lnTo>
                    <a:lnTo>
                      <a:pt x="215900" y="558800"/>
                    </a:lnTo>
                    <a:lnTo>
                      <a:pt x="203200" y="558800"/>
                    </a:lnTo>
                    <a:lnTo>
                      <a:pt x="203200" y="546100"/>
                    </a:lnTo>
                    <a:lnTo>
                      <a:pt x="190500" y="546100"/>
                    </a:lnTo>
                    <a:lnTo>
                      <a:pt x="190500" y="520700"/>
                    </a:lnTo>
                    <a:lnTo>
                      <a:pt x="177800" y="520700"/>
                    </a:lnTo>
                    <a:lnTo>
                      <a:pt x="177800" y="508000"/>
                    </a:lnTo>
                    <a:lnTo>
                      <a:pt x="165100" y="508000"/>
                    </a:lnTo>
                    <a:lnTo>
                      <a:pt x="152400" y="495300"/>
                    </a:lnTo>
                    <a:lnTo>
                      <a:pt x="139700" y="495300"/>
                    </a:lnTo>
                    <a:lnTo>
                      <a:pt x="139700" y="482600"/>
                    </a:lnTo>
                    <a:lnTo>
                      <a:pt x="101600" y="482600"/>
                    </a:lnTo>
                    <a:lnTo>
                      <a:pt x="101600" y="469900"/>
                    </a:lnTo>
                    <a:lnTo>
                      <a:pt x="88900" y="469900"/>
                    </a:lnTo>
                    <a:lnTo>
                      <a:pt x="88900" y="444500"/>
                    </a:lnTo>
                    <a:lnTo>
                      <a:pt x="76200" y="444500"/>
                    </a:lnTo>
                    <a:lnTo>
                      <a:pt x="63500" y="431800"/>
                    </a:lnTo>
                    <a:lnTo>
                      <a:pt x="63500" y="393700"/>
                    </a:lnTo>
                    <a:lnTo>
                      <a:pt x="50800" y="393700"/>
                    </a:lnTo>
                    <a:lnTo>
                      <a:pt x="50800" y="381000"/>
                    </a:lnTo>
                    <a:lnTo>
                      <a:pt x="63500" y="381000"/>
                    </a:lnTo>
                    <a:lnTo>
                      <a:pt x="63500" y="355600"/>
                    </a:lnTo>
                    <a:lnTo>
                      <a:pt x="50800" y="355600"/>
                    </a:lnTo>
                    <a:lnTo>
                      <a:pt x="50800" y="330200"/>
                    </a:lnTo>
                    <a:lnTo>
                      <a:pt x="38100" y="330200"/>
                    </a:lnTo>
                    <a:lnTo>
                      <a:pt x="38100" y="292100"/>
                    </a:lnTo>
                    <a:lnTo>
                      <a:pt x="76200" y="292100"/>
                    </a:lnTo>
                    <a:lnTo>
                      <a:pt x="76200" y="228600"/>
                    </a:lnTo>
                    <a:lnTo>
                      <a:pt x="63500" y="215900"/>
                    </a:lnTo>
                    <a:lnTo>
                      <a:pt x="635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63500" y="177800"/>
                    </a:lnTo>
                    <a:lnTo>
                      <a:pt x="63500" y="152400"/>
                    </a:lnTo>
                    <a:lnTo>
                      <a:pt x="127000" y="152400"/>
                    </a:lnTo>
                    <a:lnTo>
                      <a:pt x="127000" y="139700"/>
                    </a:lnTo>
                    <a:lnTo>
                      <a:pt x="114300" y="139700"/>
                    </a:lnTo>
                    <a:lnTo>
                      <a:pt x="114300" y="127000"/>
                    </a:lnTo>
                    <a:lnTo>
                      <a:pt x="101600" y="127000"/>
                    </a:lnTo>
                    <a:lnTo>
                      <a:pt x="101600" y="114300"/>
                    </a:lnTo>
                    <a:lnTo>
                      <a:pt x="88900" y="114300"/>
                    </a:lnTo>
                    <a:lnTo>
                      <a:pt x="88900" y="76200"/>
                    </a:lnTo>
                    <a:lnTo>
                      <a:pt x="63500" y="76200"/>
                    </a:lnTo>
                    <a:lnTo>
                      <a:pt x="63500" y="63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9" name="1208042"/>
              <p:cNvSpPr/>
              <p:nvPr/>
            </p:nvSpPr>
            <p:spPr>
              <a:xfrm>
                <a:off x="2865827" y="101611"/>
                <a:ext cx="838198" cy="495358"/>
              </a:xfrm>
              <a:custGeom>
                <a:avLst/>
                <a:gdLst/>
                <a:ahLst/>
                <a:cxnLst/>
                <a:rect l="0" t="0" r="0" b="0"/>
                <a:pathLst>
                  <a:path w="838201" h="495301">
                    <a:moveTo>
                      <a:pt x="0" y="330200"/>
                    </a:moveTo>
                    <a:lnTo>
                      <a:pt x="0" y="304800"/>
                    </a:lnTo>
                    <a:lnTo>
                      <a:pt x="12700" y="292100"/>
                    </a:lnTo>
                    <a:lnTo>
                      <a:pt x="12700" y="279400"/>
                    </a:lnTo>
                    <a:lnTo>
                      <a:pt x="38100" y="279400"/>
                    </a:lnTo>
                    <a:lnTo>
                      <a:pt x="38100" y="266700"/>
                    </a:lnTo>
                    <a:lnTo>
                      <a:pt x="76200" y="266700"/>
                    </a:lnTo>
                    <a:lnTo>
                      <a:pt x="76200" y="279400"/>
                    </a:lnTo>
                    <a:lnTo>
                      <a:pt x="88900" y="279400"/>
                    </a:lnTo>
                    <a:lnTo>
                      <a:pt x="88900" y="304800"/>
                    </a:lnTo>
                    <a:lnTo>
                      <a:pt x="139700" y="304800"/>
                    </a:lnTo>
                    <a:lnTo>
                      <a:pt x="152400" y="317500"/>
                    </a:lnTo>
                    <a:lnTo>
                      <a:pt x="177800" y="317500"/>
                    </a:lnTo>
                    <a:lnTo>
                      <a:pt x="177800" y="330200"/>
                    </a:lnTo>
                    <a:lnTo>
                      <a:pt x="190500" y="330200"/>
                    </a:lnTo>
                    <a:lnTo>
                      <a:pt x="190500" y="317500"/>
                    </a:lnTo>
                    <a:lnTo>
                      <a:pt x="203200" y="317500"/>
                    </a:lnTo>
                    <a:lnTo>
                      <a:pt x="203200" y="292100"/>
                    </a:lnTo>
                    <a:lnTo>
                      <a:pt x="241300" y="292100"/>
                    </a:lnTo>
                    <a:lnTo>
                      <a:pt x="241300" y="279400"/>
                    </a:lnTo>
                    <a:lnTo>
                      <a:pt x="254000" y="279400"/>
                    </a:lnTo>
                    <a:lnTo>
                      <a:pt x="254000" y="254000"/>
                    </a:lnTo>
                    <a:lnTo>
                      <a:pt x="266700" y="254000"/>
                    </a:lnTo>
                    <a:lnTo>
                      <a:pt x="266700" y="241300"/>
                    </a:lnTo>
                    <a:lnTo>
                      <a:pt x="254000" y="241300"/>
                    </a:lnTo>
                    <a:lnTo>
                      <a:pt x="254000" y="228600"/>
                    </a:lnTo>
                    <a:lnTo>
                      <a:pt x="241300" y="228600"/>
                    </a:lnTo>
                    <a:lnTo>
                      <a:pt x="241300" y="215900"/>
                    </a:lnTo>
                    <a:lnTo>
                      <a:pt x="228600" y="215900"/>
                    </a:lnTo>
                    <a:lnTo>
                      <a:pt x="228600" y="203200"/>
                    </a:lnTo>
                    <a:lnTo>
                      <a:pt x="254000" y="177800"/>
                    </a:lnTo>
                    <a:lnTo>
                      <a:pt x="254000" y="139700"/>
                    </a:lnTo>
                    <a:lnTo>
                      <a:pt x="266700" y="139700"/>
                    </a:lnTo>
                    <a:lnTo>
                      <a:pt x="254000" y="127000"/>
                    </a:lnTo>
                    <a:lnTo>
                      <a:pt x="279400" y="127000"/>
                    </a:lnTo>
                    <a:lnTo>
                      <a:pt x="279400" y="114300"/>
                    </a:lnTo>
                    <a:lnTo>
                      <a:pt x="292100" y="114300"/>
                    </a:lnTo>
                    <a:lnTo>
                      <a:pt x="292100" y="101600"/>
                    </a:lnTo>
                    <a:lnTo>
                      <a:pt x="304800" y="101600"/>
                    </a:lnTo>
                    <a:lnTo>
                      <a:pt x="304800" y="114300"/>
                    </a:lnTo>
                    <a:lnTo>
                      <a:pt x="317500" y="114300"/>
                    </a:lnTo>
                    <a:lnTo>
                      <a:pt x="304800" y="127000"/>
                    </a:lnTo>
                    <a:lnTo>
                      <a:pt x="279400" y="127000"/>
                    </a:lnTo>
                    <a:lnTo>
                      <a:pt x="279400" y="139700"/>
                    </a:lnTo>
                    <a:lnTo>
                      <a:pt x="342900" y="139700"/>
                    </a:lnTo>
                    <a:lnTo>
                      <a:pt x="342900" y="127000"/>
                    </a:lnTo>
                    <a:lnTo>
                      <a:pt x="355600" y="127000"/>
                    </a:lnTo>
                    <a:lnTo>
                      <a:pt x="355600" y="114300"/>
                    </a:lnTo>
                    <a:lnTo>
                      <a:pt x="330200" y="114300"/>
                    </a:lnTo>
                    <a:lnTo>
                      <a:pt x="330200" y="101600"/>
                    </a:lnTo>
                    <a:lnTo>
                      <a:pt x="355600" y="101600"/>
                    </a:lnTo>
                    <a:lnTo>
                      <a:pt x="355600" y="63500"/>
                    </a:lnTo>
                    <a:lnTo>
                      <a:pt x="368300" y="63500"/>
                    </a:lnTo>
                    <a:lnTo>
                      <a:pt x="368300" y="50800"/>
                    </a:lnTo>
                    <a:lnTo>
                      <a:pt x="406400" y="50800"/>
                    </a:lnTo>
                    <a:lnTo>
                      <a:pt x="4064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520700" y="50800"/>
                    </a:lnTo>
                    <a:lnTo>
                      <a:pt x="533400" y="38100"/>
                    </a:lnTo>
                    <a:lnTo>
                      <a:pt x="533400" y="25400"/>
                    </a:lnTo>
                    <a:lnTo>
                      <a:pt x="558800" y="25400"/>
                    </a:lnTo>
                    <a:lnTo>
                      <a:pt x="558800" y="12700"/>
                    </a:lnTo>
                    <a:lnTo>
                      <a:pt x="596900" y="12700"/>
                    </a:lnTo>
                    <a:lnTo>
                      <a:pt x="596900" y="0"/>
                    </a:lnTo>
                    <a:lnTo>
                      <a:pt x="635000" y="0"/>
                    </a:lnTo>
                    <a:lnTo>
                      <a:pt x="635000" y="12700"/>
                    </a:lnTo>
                    <a:lnTo>
                      <a:pt x="647700" y="12700"/>
                    </a:lnTo>
                    <a:lnTo>
                      <a:pt x="647700" y="25400"/>
                    </a:lnTo>
                    <a:lnTo>
                      <a:pt x="660400" y="25400"/>
                    </a:lnTo>
                    <a:lnTo>
                      <a:pt x="660400" y="38100"/>
                    </a:lnTo>
                    <a:lnTo>
                      <a:pt x="673100" y="38100"/>
                    </a:lnTo>
                    <a:lnTo>
                      <a:pt x="673100" y="25400"/>
                    </a:lnTo>
                    <a:lnTo>
                      <a:pt x="685800" y="25400"/>
                    </a:lnTo>
                    <a:lnTo>
                      <a:pt x="685800" y="50800"/>
                    </a:lnTo>
                    <a:lnTo>
                      <a:pt x="698500" y="50800"/>
                    </a:lnTo>
                    <a:lnTo>
                      <a:pt x="698500" y="88900"/>
                    </a:lnTo>
                    <a:lnTo>
                      <a:pt x="723900" y="88900"/>
                    </a:lnTo>
                    <a:lnTo>
                      <a:pt x="723900" y="76200"/>
                    </a:lnTo>
                    <a:lnTo>
                      <a:pt x="774700" y="76200"/>
                    </a:lnTo>
                    <a:lnTo>
                      <a:pt x="774700" y="88900"/>
                    </a:lnTo>
                    <a:lnTo>
                      <a:pt x="762000" y="88900"/>
                    </a:lnTo>
                    <a:lnTo>
                      <a:pt x="762000" y="101600"/>
                    </a:lnTo>
                    <a:lnTo>
                      <a:pt x="787400" y="101600"/>
                    </a:lnTo>
                    <a:lnTo>
                      <a:pt x="787400" y="114300"/>
                    </a:lnTo>
                    <a:lnTo>
                      <a:pt x="800100" y="114300"/>
                    </a:lnTo>
                    <a:lnTo>
                      <a:pt x="800100" y="127000"/>
                    </a:lnTo>
                    <a:lnTo>
                      <a:pt x="812800" y="127000"/>
                    </a:lnTo>
                    <a:lnTo>
                      <a:pt x="812800" y="139700"/>
                    </a:lnTo>
                    <a:lnTo>
                      <a:pt x="825500" y="127000"/>
                    </a:lnTo>
                    <a:lnTo>
                      <a:pt x="838200" y="127000"/>
                    </a:lnTo>
                    <a:lnTo>
                      <a:pt x="838200" y="190500"/>
                    </a:lnTo>
                    <a:lnTo>
                      <a:pt x="825500" y="190500"/>
                    </a:lnTo>
                    <a:lnTo>
                      <a:pt x="825500" y="228600"/>
                    </a:lnTo>
                    <a:lnTo>
                      <a:pt x="812800" y="228600"/>
                    </a:lnTo>
                    <a:lnTo>
                      <a:pt x="812800" y="304800"/>
                    </a:lnTo>
                    <a:lnTo>
                      <a:pt x="825500" y="304800"/>
                    </a:lnTo>
                    <a:lnTo>
                      <a:pt x="825500" y="355600"/>
                    </a:lnTo>
                    <a:lnTo>
                      <a:pt x="812800" y="355600"/>
                    </a:lnTo>
                    <a:lnTo>
                      <a:pt x="812800" y="393700"/>
                    </a:lnTo>
                    <a:lnTo>
                      <a:pt x="800100" y="393700"/>
                    </a:lnTo>
                    <a:lnTo>
                      <a:pt x="800100" y="381000"/>
                    </a:lnTo>
                    <a:lnTo>
                      <a:pt x="762000" y="381000"/>
                    </a:lnTo>
                    <a:lnTo>
                      <a:pt x="762000" y="368300"/>
                    </a:lnTo>
                    <a:lnTo>
                      <a:pt x="723900" y="368300"/>
                    </a:lnTo>
                    <a:lnTo>
                      <a:pt x="723900" y="355600"/>
                    </a:lnTo>
                    <a:lnTo>
                      <a:pt x="711200" y="355600"/>
                    </a:lnTo>
                    <a:lnTo>
                      <a:pt x="711200" y="381000"/>
                    </a:lnTo>
                    <a:lnTo>
                      <a:pt x="698500" y="381000"/>
                    </a:lnTo>
                    <a:lnTo>
                      <a:pt x="698500" y="368300"/>
                    </a:lnTo>
                    <a:lnTo>
                      <a:pt x="673100" y="368300"/>
                    </a:lnTo>
                    <a:lnTo>
                      <a:pt x="673100" y="381000"/>
                    </a:lnTo>
                    <a:lnTo>
                      <a:pt x="660400" y="381000"/>
                    </a:lnTo>
                    <a:lnTo>
                      <a:pt x="660400" y="406400"/>
                    </a:lnTo>
                    <a:lnTo>
                      <a:pt x="647700" y="406400"/>
                    </a:lnTo>
                    <a:lnTo>
                      <a:pt x="647700" y="393700"/>
                    </a:lnTo>
                    <a:lnTo>
                      <a:pt x="635000" y="393700"/>
                    </a:lnTo>
                    <a:lnTo>
                      <a:pt x="635000" y="406400"/>
                    </a:lnTo>
                    <a:lnTo>
                      <a:pt x="622300" y="406400"/>
                    </a:lnTo>
                    <a:lnTo>
                      <a:pt x="622300" y="393700"/>
                    </a:lnTo>
                    <a:lnTo>
                      <a:pt x="635000" y="393700"/>
                    </a:lnTo>
                    <a:lnTo>
                      <a:pt x="635000" y="381000"/>
                    </a:lnTo>
                    <a:lnTo>
                      <a:pt x="596900" y="381000"/>
                    </a:lnTo>
                    <a:lnTo>
                      <a:pt x="596900" y="457200"/>
                    </a:lnTo>
                    <a:lnTo>
                      <a:pt x="584200" y="457200"/>
                    </a:lnTo>
                    <a:lnTo>
                      <a:pt x="584200" y="482600"/>
                    </a:lnTo>
                    <a:lnTo>
                      <a:pt x="520700" y="482600"/>
                    </a:lnTo>
                    <a:lnTo>
                      <a:pt x="520700" y="469900"/>
                    </a:lnTo>
                    <a:lnTo>
                      <a:pt x="457200" y="469900"/>
                    </a:lnTo>
                    <a:lnTo>
                      <a:pt x="457200" y="482600"/>
                    </a:lnTo>
                    <a:lnTo>
                      <a:pt x="419100" y="482600"/>
                    </a:lnTo>
                    <a:lnTo>
                      <a:pt x="419100" y="495300"/>
                    </a:lnTo>
                    <a:lnTo>
                      <a:pt x="406400" y="495300"/>
                    </a:lnTo>
                    <a:lnTo>
                      <a:pt x="406400" y="482600"/>
                    </a:lnTo>
                    <a:lnTo>
                      <a:pt x="393700" y="482600"/>
                    </a:lnTo>
                    <a:lnTo>
                      <a:pt x="393700" y="495300"/>
                    </a:lnTo>
                    <a:lnTo>
                      <a:pt x="330200" y="495300"/>
                    </a:lnTo>
                    <a:lnTo>
                      <a:pt x="330200" y="482600"/>
                    </a:lnTo>
                    <a:lnTo>
                      <a:pt x="279400" y="482600"/>
                    </a:lnTo>
                    <a:lnTo>
                      <a:pt x="279400" y="495300"/>
                    </a:lnTo>
                    <a:lnTo>
                      <a:pt x="241300" y="495300"/>
                    </a:lnTo>
                    <a:lnTo>
                      <a:pt x="241300" y="482600"/>
                    </a:lnTo>
                    <a:lnTo>
                      <a:pt x="177800" y="482600"/>
                    </a:lnTo>
                    <a:lnTo>
                      <a:pt x="165100" y="469900"/>
                    </a:lnTo>
                    <a:lnTo>
                      <a:pt x="139700" y="469900"/>
                    </a:lnTo>
                    <a:lnTo>
                      <a:pt x="139700" y="419100"/>
                    </a:lnTo>
                    <a:lnTo>
                      <a:pt x="152400" y="419100"/>
                    </a:lnTo>
                    <a:lnTo>
                      <a:pt x="152400" y="406400"/>
                    </a:lnTo>
                    <a:lnTo>
                      <a:pt x="139700" y="406400"/>
                    </a:lnTo>
                    <a:lnTo>
                      <a:pt x="139700" y="393700"/>
                    </a:lnTo>
                    <a:lnTo>
                      <a:pt x="114300" y="393700"/>
                    </a:lnTo>
                    <a:lnTo>
                      <a:pt x="114300" y="368300"/>
                    </a:lnTo>
                    <a:lnTo>
                      <a:pt x="101600" y="368300"/>
                    </a:lnTo>
                    <a:lnTo>
                      <a:pt x="76200" y="393700"/>
                    </a:lnTo>
                    <a:lnTo>
                      <a:pt x="76200" y="406400"/>
                    </a:lnTo>
                    <a:lnTo>
                      <a:pt x="63500" y="406400"/>
                    </a:lnTo>
                    <a:lnTo>
                      <a:pt x="63500" y="368300"/>
                    </a:lnTo>
                    <a:lnTo>
                      <a:pt x="50800" y="368300"/>
                    </a:lnTo>
                    <a:lnTo>
                      <a:pt x="50800" y="342900"/>
                    </a:lnTo>
                    <a:lnTo>
                      <a:pt x="25400" y="342900"/>
                    </a:lnTo>
                    <a:lnTo>
                      <a:pt x="12700" y="330200"/>
                    </a:lnTo>
                    <a:lnTo>
                      <a:pt x="12700" y="342900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0" name="1218042"/>
              <p:cNvSpPr/>
              <p:nvPr/>
            </p:nvSpPr>
            <p:spPr>
              <a:xfrm>
                <a:off x="1964131" y="2908637"/>
                <a:ext cx="393700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393701" h="469901">
                    <a:moveTo>
                      <a:pt x="0" y="431800"/>
                    </a:moveTo>
                    <a:lnTo>
                      <a:pt x="12700" y="431800"/>
                    </a:lnTo>
                    <a:lnTo>
                      <a:pt x="12700" y="381000"/>
                    </a:lnTo>
                    <a:lnTo>
                      <a:pt x="25400" y="381000"/>
                    </a:lnTo>
                    <a:lnTo>
                      <a:pt x="25400" y="342900"/>
                    </a:lnTo>
                    <a:lnTo>
                      <a:pt x="38100" y="342900"/>
                    </a:lnTo>
                    <a:lnTo>
                      <a:pt x="38100" y="355600"/>
                    </a:lnTo>
                    <a:lnTo>
                      <a:pt x="63500" y="355600"/>
                    </a:lnTo>
                    <a:lnTo>
                      <a:pt x="63500" y="330200"/>
                    </a:lnTo>
                    <a:lnTo>
                      <a:pt x="76200" y="330200"/>
                    </a:lnTo>
                    <a:lnTo>
                      <a:pt x="76200" y="317500"/>
                    </a:lnTo>
                    <a:lnTo>
                      <a:pt x="63500" y="317500"/>
                    </a:lnTo>
                    <a:lnTo>
                      <a:pt x="63500" y="304800"/>
                    </a:lnTo>
                    <a:lnTo>
                      <a:pt x="50800" y="304800"/>
                    </a:lnTo>
                    <a:lnTo>
                      <a:pt x="50800" y="292100"/>
                    </a:lnTo>
                    <a:lnTo>
                      <a:pt x="38100" y="292100"/>
                    </a:lnTo>
                    <a:lnTo>
                      <a:pt x="38100" y="279400"/>
                    </a:lnTo>
                    <a:lnTo>
                      <a:pt x="25400" y="279400"/>
                    </a:lnTo>
                    <a:lnTo>
                      <a:pt x="38100" y="266700"/>
                    </a:lnTo>
                    <a:lnTo>
                      <a:pt x="25400" y="266700"/>
                    </a:lnTo>
                    <a:lnTo>
                      <a:pt x="25400" y="254000"/>
                    </a:lnTo>
                    <a:lnTo>
                      <a:pt x="63500" y="254000"/>
                    </a:lnTo>
                    <a:lnTo>
                      <a:pt x="63500" y="241300"/>
                    </a:lnTo>
                    <a:lnTo>
                      <a:pt x="88900" y="241300"/>
                    </a:lnTo>
                    <a:lnTo>
                      <a:pt x="88900" y="190500"/>
                    </a:lnTo>
                    <a:lnTo>
                      <a:pt x="101600" y="190500"/>
                    </a:lnTo>
                    <a:lnTo>
                      <a:pt x="101600" y="177800"/>
                    </a:lnTo>
                    <a:lnTo>
                      <a:pt x="114300" y="177800"/>
                    </a:lnTo>
                    <a:lnTo>
                      <a:pt x="114300" y="165100"/>
                    </a:lnTo>
                    <a:lnTo>
                      <a:pt x="127000" y="165100"/>
                    </a:lnTo>
                    <a:lnTo>
                      <a:pt x="127000" y="152400"/>
                    </a:lnTo>
                    <a:lnTo>
                      <a:pt x="139700" y="152400"/>
                    </a:lnTo>
                    <a:lnTo>
                      <a:pt x="139700" y="114300"/>
                    </a:lnTo>
                    <a:lnTo>
                      <a:pt x="152400" y="114300"/>
                    </a:lnTo>
                    <a:lnTo>
                      <a:pt x="152400" y="101600"/>
                    </a:lnTo>
                    <a:lnTo>
                      <a:pt x="165100" y="101600"/>
                    </a:lnTo>
                    <a:lnTo>
                      <a:pt x="165100" y="88900"/>
                    </a:lnTo>
                    <a:lnTo>
                      <a:pt x="177800" y="88900"/>
                    </a:lnTo>
                    <a:lnTo>
                      <a:pt x="203200" y="63500"/>
                    </a:lnTo>
                    <a:lnTo>
                      <a:pt x="203200" y="50800"/>
                    </a:lnTo>
                    <a:lnTo>
                      <a:pt x="215900" y="50800"/>
                    </a:lnTo>
                    <a:lnTo>
                      <a:pt x="215900" y="63500"/>
                    </a:lnTo>
                    <a:lnTo>
                      <a:pt x="241300" y="63500"/>
                    </a:lnTo>
                    <a:lnTo>
                      <a:pt x="241300" y="76200"/>
                    </a:lnTo>
                    <a:lnTo>
                      <a:pt x="266700" y="76200"/>
                    </a:lnTo>
                    <a:lnTo>
                      <a:pt x="266700" y="63500"/>
                    </a:lnTo>
                    <a:lnTo>
                      <a:pt x="254000" y="63500"/>
                    </a:lnTo>
                    <a:lnTo>
                      <a:pt x="254000" y="50800"/>
                    </a:lnTo>
                    <a:lnTo>
                      <a:pt x="228600" y="508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0"/>
                    </a:lnTo>
                    <a:lnTo>
                      <a:pt x="254000" y="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508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55600" y="63500"/>
                    </a:lnTo>
                    <a:lnTo>
                      <a:pt x="355600" y="76200"/>
                    </a:lnTo>
                    <a:lnTo>
                      <a:pt x="381000" y="76200"/>
                    </a:lnTo>
                    <a:lnTo>
                      <a:pt x="381000" y="889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368300" y="101600"/>
                    </a:lnTo>
                    <a:lnTo>
                      <a:pt x="368300" y="114300"/>
                    </a:lnTo>
                    <a:lnTo>
                      <a:pt x="330200" y="114300"/>
                    </a:lnTo>
                    <a:lnTo>
                      <a:pt x="330200" y="139700"/>
                    </a:lnTo>
                    <a:lnTo>
                      <a:pt x="317500" y="139700"/>
                    </a:lnTo>
                    <a:lnTo>
                      <a:pt x="317500" y="152400"/>
                    </a:lnTo>
                    <a:lnTo>
                      <a:pt x="304800" y="152400"/>
                    </a:lnTo>
                    <a:lnTo>
                      <a:pt x="304800" y="165100"/>
                    </a:lnTo>
                    <a:lnTo>
                      <a:pt x="279400" y="165100"/>
                    </a:lnTo>
                    <a:lnTo>
                      <a:pt x="279400" y="177800"/>
                    </a:lnTo>
                    <a:lnTo>
                      <a:pt x="292100" y="177800"/>
                    </a:lnTo>
                    <a:lnTo>
                      <a:pt x="279400" y="190500"/>
                    </a:lnTo>
                    <a:lnTo>
                      <a:pt x="279400" y="266700"/>
                    </a:lnTo>
                    <a:lnTo>
                      <a:pt x="266700" y="266700"/>
                    </a:lnTo>
                    <a:lnTo>
                      <a:pt x="266700" y="279400"/>
                    </a:lnTo>
                    <a:lnTo>
                      <a:pt x="254000" y="279400"/>
                    </a:lnTo>
                    <a:lnTo>
                      <a:pt x="254000" y="292100"/>
                    </a:lnTo>
                    <a:lnTo>
                      <a:pt x="241300" y="292100"/>
                    </a:lnTo>
                    <a:lnTo>
                      <a:pt x="241300" y="304800"/>
                    </a:lnTo>
                    <a:lnTo>
                      <a:pt x="254000" y="304800"/>
                    </a:lnTo>
                    <a:lnTo>
                      <a:pt x="254000" y="342900"/>
                    </a:lnTo>
                    <a:lnTo>
                      <a:pt x="177800" y="342900"/>
                    </a:lnTo>
                    <a:lnTo>
                      <a:pt x="177800" y="355600"/>
                    </a:lnTo>
                    <a:lnTo>
                      <a:pt x="165100" y="355600"/>
                    </a:lnTo>
                    <a:lnTo>
                      <a:pt x="165100" y="381000"/>
                    </a:lnTo>
                    <a:lnTo>
                      <a:pt x="152400" y="381000"/>
                    </a:lnTo>
                    <a:lnTo>
                      <a:pt x="152400" y="406400"/>
                    </a:lnTo>
                    <a:lnTo>
                      <a:pt x="139700" y="406400"/>
                    </a:lnTo>
                    <a:lnTo>
                      <a:pt x="139700" y="444500"/>
                    </a:lnTo>
                    <a:lnTo>
                      <a:pt x="127000" y="457200"/>
                    </a:lnTo>
                    <a:lnTo>
                      <a:pt x="101600" y="457200"/>
                    </a:lnTo>
                    <a:lnTo>
                      <a:pt x="101600" y="469900"/>
                    </a:lnTo>
                    <a:lnTo>
                      <a:pt x="76200" y="469900"/>
                    </a:lnTo>
                    <a:lnTo>
                      <a:pt x="76200" y="457200"/>
                    </a:lnTo>
                    <a:lnTo>
                      <a:pt x="38100" y="457200"/>
                    </a:lnTo>
                    <a:lnTo>
                      <a:pt x="38100" y="444500"/>
                    </a:lnTo>
                    <a:lnTo>
                      <a:pt x="0" y="444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1" name="1207062"/>
              <p:cNvSpPr/>
              <p:nvPr/>
            </p:nvSpPr>
            <p:spPr>
              <a:xfrm>
                <a:off x="4161222" y="3353189"/>
                <a:ext cx="584199" cy="381046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381001">
                    <a:moveTo>
                      <a:pt x="0" y="101600"/>
                    </a:moveTo>
                    <a:lnTo>
                      <a:pt x="12700" y="101600"/>
                    </a:lnTo>
                    <a:lnTo>
                      <a:pt x="12700" y="88900"/>
                    </a:lnTo>
                    <a:lnTo>
                      <a:pt x="152400" y="88900"/>
                    </a:lnTo>
                    <a:lnTo>
                      <a:pt x="152400" y="101600"/>
                    </a:lnTo>
                    <a:lnTo>
                      <a:pt x="203200" y="101600"/>
                    </a:lnTo>
                    <a:lnTo>
                      <a:pt x="203200" y="76200"/>
                    </a:lnTo>
                    <a:lnTo>
                      <a:pt x="215900" y="76200"/>
                    </a:lnTo>
                    <a:lnTo>
                      <a:pt x="215900" y="63500"/>
                    </a:lnTo>
                    <a:lnTo>
                      <a:pt x="228600" y="63500"/>
                    </a:lnTo>
                    <a:lnTo>
                      <a:pt x="228600" y="50800"/>
                    </a:lnTo>
                    <a:lnTo>
                      <a:pt x="215900" y="50800"/>
                    </a:lnTo>
                    <a:lnTo>
                      <a:pt x="215900" y="0"/>
                    </a:lnTo>
                    <a:lnTo>
                      <a:pt x="228600" y="0"/>
                    </a:lnTo>
                    <a:lnTo>
                      <a:pt x="2286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12700"/>
                    </a:lnTo>
                    <a:lnTo>
                      <a:pt x="355600" y="12700"/>
                    </a:lnTo>
                    <a:lnTo>
                      <a:pt x="355600" y="38100"/>
                    </a:lnTo>
                    <a:lnTo>
                      <a:pt x="368300" y="38100"/>
                    </a:lnTo>
                    <a:lnTo>
                      <a:pt x="368300" y="50800"/>
                    </a:lnTo>
                    <a:lnTo>
                      <a:pt x="381000" y="50800"/>
                    </a:lnTo>
                    <a:lnTo>
                      <a:pt x="381000" y="63500"/>
                    </a:lnTo>
                    <a:lnTo>
                      <a:pt x="393700" y="63500"/>
                    </a:lnTo>
                    <a:lnTo>
                      <a:pt x="393700" y="76200"/>
                    </a:lnTo>
                    <a:lnTo>
                      <a:pt x="419100" y="76200"/>
                    </a:lnTo>
                    <a:lnTo>
                      <a:pt x="419100" y="88900"/>
                    </a:lnTo>
                    <a:lnTo>
                      <a:pt x="431800" y="88900"/>
                    </a:lnTo>
                    <a:lnTo>
                      <a:pt x="431800" y="101600"/>
                    </a:lnTo>
                    <a:lnTo>
                      <a:pt x="444500" y="101600"/>
                    </a:lnTo>
                    <a:lnTo>
                      <a:pt x="444500" y="114300"/>
                    </a:lnTo>
                    <a:lnTo>
                      <a:pt x="495300" y="114300"/>
                    </a:lnTo>
                    <a:lnTo>
                      <a:pt x="495300" y="127000"/>
                    </a:lnTo>
                    <a:lnTo>
                      <a:pt x="520700" y="127000"/>
                    </a:lnTo>
                    <a:lnTo>
                      <a:pt x="520700" y="139700"/>
                    </a:lnTo>
                    <a:lnTo>
                      <a:pt x="533400" y="139700"/>
                    </a:lnTo>
                    <a:lnTo>
                      <a:pt x="533400" y="152400"/>
                    </a:lnTo>
                    <a:lnTo>
                      <a:pt x="546100" y="152400"/>
                    </a:lnTo>
                    <a:lnTo>
                      <a:pt x="546100" y="177800"/>
                    </a:lnTo>
                    <a:lnTo>
                      <a:pt x="558800" y="177800"/>
                    </a:lnTo>
                    <a:lnTo>
                      <a:pt x="558800" y="190500"/>
                    </a:lnTo>
                    <a:lnTo>
                      <a:pt x="571500" y="190500"/>
                    </a:lnTo>
                    <a:lnTo>
                      <a:pt x="584200" y="203200"/>
                    </a:lnTo>
                    <a:lnTo>
                      <a:pt x="584200" y="228600"/>
                    </a:lnTo>
                    <a:lnTo>
                      <a:pt x="571500" y="228600"/>
                    </a:lnTo>
                    <a:lnTo>
                      <a:pt x="571500" y="241300"/>
                    </a:lnTo>
                    <a:lnTo>
                      <a:pt x="558800" y="241300"/>
                    </a:lnTo>
                    <a:lnTo>
                      <a:pt x="558800" y="228600"/>
                    </a:lnTo>
                    <a:lnTo>
                      <a:pt x="533400" y="228600"/>
                    </a:lnTo>
                    <a:lnTo>
                      <a:pt x="533400" y="241300"/>
                    </a:lnTo>
                    <a:lnTo>
                      <a:pt x="520700" y="241300"/>
                    </a:lnTo>
                    <a:lnTo>
                      <a:pt x="520700" y="254000"/>
                    </a:lnTo>
                    <a:lnTo>
                      <a:pt x="495300" y="254000"/>
                    </a:lnTo>
                    <a:lnTo>
                      <a:pt x="495300" y="266700"/>
                    </a:lnTo>
                    <a:lnTo>
                      <a:pt x="508000" y="266700"/>
                    </a:lnTo>
                    <a:lnTo>
                      <a:pt x="508000" y="304800"/>
                    </a:lnTo>
                    <a:lnTo>
                      <a:pt x="457200" y="304800"/>
                    </a:lnTo>
                    <a:lnTo>
                      <a:pt x="457200" y="317500"/>
                    </a:lnTo>
                    <a:lnTo>
                      <a:pt x="431800" y="317500"/>
                    </a:lnTo>
                    <a:lnTo>
                      <a:pt x="431800" y="342900"/>
                    </a:lnTo>
                    <a:lnTo>
                      <a:pt x="419100" y="342900"/>
                    </a:lnTo>
                    <a:lnTo>
                      <a:pt x="419100" y="355600"/>
                    </a:lnTo>
                    <a:lnTo>
                      <a:pt x="406400" y="355600"/>
                    </a:lnTo>
                    <a:lnTo>
                      <a:pt x="406400" y="368300"/>
                    </a:lnTo>
                    <a:lnTo>
                      <a:pt x="393700" y="368300"/>
                    </a:lnTo>
                    <a:lnTo>
                      <a:pt x="393700" y="381000"/>
                    </a:lnTo>
                    <a:lnTo>
                      <a:pt x="266700" y="381000"/>
                    </a:lnTo>
                    <a:lnTo>
                      <a:pt x="266700" y="368300"/>
                    </a:lnTo>
                    <a:lnTo>
                      <a:pt x="228600" y="368300"/>
                    </a:lnTo>
                    <a:lnTo>
                      <a:pt x="228600" y="355600"/>
                    </a:lnTo>
                    <a:lnTo>
                      <a:pt x="190500" y="355600"/>
                    </a:lnTo>
                    <a:lnTo>
                      <a:pt x="190500" y="342900"/>
                    </a:lnTo>
                    <a:lnTo>
                      <a:pt x="165100" y="342900"/>
                    </a:lnTo>
                    <a:lnTo>
                      <a:pt x="165100" y="330200"/>
                    </a:lnTo>
                    <a:lnTo>
                      <a:pt x="127000" y="330200"/>
                    </a:lnTo>
                    <a:lnTo>
                      <a:pt x="114300" y="317500"/>
                    </a:lnTo>
                    <a:lnTo>
                      <a:pt x="114300" y="304800"/>
                    </a:lnTo>
                    <a:lnTo>
                      <a:pt x="101600" y="304800"/>
                    </a:lnTo>
                    <a:lnTo>
                      <a:pt x="101600" y="241300"/>
                    </a:lnTo>
                    <a:lnTo>
                      <a:pt x="114300" y="241300"/>
                    </a:lnTo>
                    <a:lnTo>
                      <a:pt x="114300" y="203200"/>
                    </a:lnTo>
                    <a:lnTo>
                      <a:pt x="63500" y="203200"/>
                    </a:lnTo>
                    <a:lnTo>
                      <a:pt x="635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38100" y="177800"/>
                    </a:lnTo>
                    <a:lnTo>
                      <a:pt x="38100" y="1651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12700" y="139700"/>
                    </a:lnTo>
                    <a:lnTo>
                      <a:pt x="12700" y="127000"/>
                    </a:lnTo>
                    <a:lnTo>
                      <a:pt x="0" y="127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2" name="1203043"/>
              <p:cNvSpPr/>
              <p:nvPr/>
            </p:nvSpPr>
            <p:spPr>
              <a:xfrm>
                <a:off x="668735" y="1841714"/>
                <a:ext cx="355599" cy="419150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419101">
                    <a:moveTo>
                      <a:pt x="0" y="76200"/>
                    </a:moveTo>
                    <a:lnTo>
                      <a:pt x="12700" y="76200"/>
                    </a:lnTo>
                    <a:lnTo>
                      <a:pt x="25400" y="63500"/>
                    </a:lnTo>
                    <a:lnTo>
                      <a:pt x="63500" y="63500"/>
                    </a:lnTo>
                    <a:lnTo>
                      <a:pt x="50800" y="25400"/>
                    </a:lnTo>
                    <a:lnTo>
                      <a:pt x="50800" y="0"/>
                    </a:lnTo>
                    <a:lnTo>
                      <a:pt x="63500" y="0"/>
                    </a:lnTo>
                    <a:lnTo>
                      <a:pt x="63500" y="12700"/>
                    </a:lnTo>
                    <a:lnTo>
                      <a:pt x="76200" y="12700"/>
                    </a:lnTo>
                    <a:lnTo>
                      <a:pt x="76200" y="0"/>
                    </a:lnTo>
                    <a:lnTo>
                      <a:pt x="88900" y="0"/>
                    </a:lnTo>
                    <a:lnTo>
                      <a:pt x="101600" y="12700"/>
                    </a:lnTo>
                    <a:lnTo>
                      <a:pt x="101600" y="25400"/>
                    </a:lnTo>
                    <a:lnTo>
                      <a:pt x="165100" y="25400"/>
                    </a:lnTo>
                    <a:lnTo>
                      <a:pt x="165100" y="12700"/>
                    </a:lnTo>
                    <a:lnTo>
                      <a:pt x="304800" y="12700"/>
                    </a:lnTo>
                    <a:lnTo>
                      <a:pt x="304800" y="38100"/>
                    </a:lnTo>
                    <a:lnTo>
                      <a:pt x="317500" y="38100"/>
                    </a:lnTo>
                    <a:lnTo>
                      <a:pt x="317500" y="50800"/>
                    </a:lnTo>
                    <a:lnTo>
                      <a:pt x="355600" y="50800"/>
                    </a:lnTo>
                    <a:lnTo>
                      <a:pt x="355600" y="76200"/>
                    </a:lnTo>
                    <a:lnTo>
                      <a:pt x="342900" y="76200"/>
                    </a:lnTo>
                    <a:lnTo>
                      <a:pt x="342900" y="88900"/>
                    </a:lnTo>
                    <a:lnTo>
                      <a:pt x="330200" y="101600"/>
                    </a:lnTo>
                    <a:lnTo>
                      <a:pt x="330200" y="114300"/>
                    </a:lnTo>
                    <a:lnTo>
                      <a:pt x="342900" y="114300"/>
                    </a:lnTo>
                    <a:lnTo>
                      <a:pt x="342900" y="127000"/>
                    </a:lnTo>
                    <a:lnTo>
                      <a:pt x="330200" y="127000"/>
                    </a:lnTo>
                    <a:lnTo>
                      <a:pt x="330200" y="254000"/>
                    </a:lnTo>
                    <a:lnTo>
                      <a:pt x="342900" y="254000"/>
                    </a:lnTo>
                    <a:lnTo>
                      <a:pt x="342900" y="330200"/>
                    </a:lnTo>
                    <a:lnTo>
                      <a:pt x="330200" y="330200"/>
                    </a:lnTo>
                    <a:lnTo>
                      <a:pt x="330200" y="342900"/>
                    </a:lnTo>
                    <a:lnTo>
                      <a:pt x="317500" y="342900"/>
                    </a:lnTo>
                    <a:lnTo>
                      <a:pt x="317500" y="393700"/>
                    </a:lnTo>
                    <a:lnTo>
                      <a:pt x="304800" y="393700"/>
                    </a:lnTo>
                    <a:lnTo>
                      <a:pt x="304800" y="406400"/>
                    </a:lnTo>
                    <a:lnTo>
                      <a:pt x="317500" y="406400"/>
                    </a:lnTo>
                    <a:lnTo>
                      <a:pt x="317500" y="419100"/>
                    </a:lnTo>
                    <a:lnTo>
                      <a:pt x="292100" y="419100"/>
                    </a:lnTo>
                    <a:lnTo>
                      <a:pt x="279400" y="406400"/>
                    </a:lnTo>
                    <a:lnTo>
                      <a:pt x="279400" y="368300"/>
                    </a:lnTo>
                    <a:lnTo>
                      <a:pt x="266700" y="368300"/>
                    </a:lnTo>
                    <a:lnTo>
                      <a:pt x="254000" y="381000"/>
                    </a:lnTo>
                    <a:lnTo>
                      <a:pt x="254000" y="406400"/>
                    </a:lnTo>
                    <a:lnTo>
                      <a:pt x="228600" y="406400"/>
                    </a:lnTo>
                    <a:lnTo>
                      <a:pt x="228600" y="381000"/>
                    </a:lnTo>
                    <a:lnTo>
                      <a:pt x="215900" y="381000"/>
                    </a:lnTo>
                    <a:lnTo>
                      <a:pt x="215900" y="368300"/>
                    </a:lnTo>
                    <a:lnTo>
                      <a:pt x="203200" y="381000"/>
                    </a:lnTo>
                    <a:lnTo>
                      <a:pt x="190500" y="381000"/>
                    </a:lnTo>
                    <a:lnTo>
                      <a:pt x="177800" y="393700"/>
                    </a:lnTo>
                    <a:lnTo>
                      <a:pt x="177800" y="406400"/>
                    </a:lnTo>
                    <a:lnTo>
                      <a:pt x="152400" y="406400"/>
                    </a:lnTo>
                    <a:lnTo>
                      <a:pt x="165100" y="393700"/>
                    </a:lnTo>
                    <a:lnTo>
                      <a:pt x="139700" y="393700"/>
                    </a:lnTo>
                    <a:lnTo>
                      <a:pt x="139700" y="381000"/>
                    </a:lnTo>
                    <a:lnTo>
                      <a:pt x="127000" y="381000"/>
                    </a:lnTo>
                    <a:lnTo>
                      <a:pt x="127000" y="355600"/>
                    </a:lnTo>
                    <a:lnTo>
                      <a:pt x="101600" y="355600"/>
                    </a:lnTo>
                    <a:lnTo>
                      <a:pt x="101600" y="368300"/>
                    </a:lnTo>
                    <a:lnTo>
                      <a:pt x="88900" y="368300"/>
                    </a:lnTo>
                    <a:lnTo>
                      <a:pt x="88900" y="381000"/>
                    </a:lnTo>
                    <a:lnTo>
                      <a:pt x="76200" y="381000"/>
                    </a:lnTo>
                    <a:lnTo>
                      <a:pt x="76200" y="393700"/>
                    </a:lnTo>
                    <a:lnTo>
                      <a:pt x="38100" y="393700"/>
                    </a:lnTo>
                    <a:lnTo>
                      <a:pt x="38100" y="381000"/>
                    </a:lnTo>
                    <a:lnTo>
                      <a:pt x="50800" y="381000"/>
                    </a:lnTo>
                    <a:lnTo>
                      <a:pt x="50800" y="355600"/>
                    </a:lnTo>
                    <a:lnTo>
                      <a:pt x="63500" y="355600"/>
                    </a:lnTo>
                    <a:lnTo>
                      <a:pt x="63500" y="317500"/>
                    </a:lnTo>
                    <a:lnTo>
                      <a:pt x="88900" y="317500"/>
                    </a:lnTo>
                    <a:lnTo>
                      <a:pt x="101600" y="330200"/>
                    </a:lnTo>
                    <a:lnTo>
                      <a:pt x="101600" y="292100"/>
                    </a:lnTo>
                    <a:lnTo>
                      <a:pt x="88900" y="292100"/>
                    </a:lnTo>
                    <a:lnTo>
                      <a:pt x="88900" y="304800"/>
                    </a:lnTo>
                    <a:lnTo>
                      <a:pt x="76200" y="304800"/>
                    </a:lnTo>
                    <a:lnTo>
                      <a:pt x="76200" y="254000"/>
                    </a:lnTo>
                    <a:lnTo>
                      <a:pt x="88900" y="254000"/>
                    </a:lnTo>
                    <a:lnTo>
                      <a:pt x="88900" y="228600"/>
                    </a:lnTo>
                    <a:lnTo>
                      <a:pt x="63500" y="228600"/>
                    </a:lnTo>
                    <a:lnTo>
                      <a:pt x="63500" y="203200"/>
                    </a:lnTo>
                    <a:lnTo>
                      <a:pt x="76200" y="177800"/>
                    </a:lnTo>
                    <a:lnTo>
                      <a:pt x="88900" y="177800"/>
                    </a:lnTo>
                    <a:lnTo>
                      <a:pt x="76200" y="165100"/>
                    </a:lnTo>
                    <a:lnTo>
                      <a:pt x="50800" y="165100"/>
                    </a:lnTo>
                    <a:lnTo>
                      <a:pt x="50800" y="139700"/>
                    </a:lnTo>
                    <a:lnTo>
                      <a:pt x="38100" y="139700"/>
                    </a:lnTo>
                    <a:lnTo>
                      <a:pt x="38100" y="127000"/>
                    </a:lnTo>
                    <a:lnTo>
                      <a:pt x="25400" y="127000"/>
                    </a:lnTo>
                    <a:lnTo>
                      <a:pt x="25400" y="114300"/>
                    </a:lnTo>
                    <a:lnTo>
                      <a:pt x="12700" y="114300"/>
                    </a:lnTo>
                    <a:lnTo>
                      <a:pt x="12700" y="88900"/>
                    </a:lnTo>
                    <a:lnTo>
                      <a:pt x="0" y="88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3" name="1207072"/>
              <p:cNvSpPr/>
              <p:nvPr/>
            </p:nvSpPr>
            <p:spPr>
              <a:xfrm>
                <a:off x="3831023" y="3264278"/>
                <a:ext cx="914398" cy="876403"/>
              </a:xfrm>
              <a:custGeom>
                <a:avLst/>
                <a:gdLst/>
                <a:ahLst/>
                <a:cxnLst/>
                <a:rect l="0" t="0" r="0" b="0"/>
                <a:pathLst>
                  <a:path w="914401" h="876301">
                    <a:moveTo>
                      <a:pt x="0" y="292100"/>
                    </a:moveTo>
                    <a:lnTo>
                      <a:pt x="0" y="254000"/>
                    </a:lnTo>
                    <a:lnTo>
                      <a:pt x="12700" y="241300"/>
                    </a:lnTo>
                    <a:lnTo>
                      <a:pt x="25400" y="241300"/>
                    </a:lnTo>
                    <a:lnTo>
                      <a:pt x="254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50800" y="215900"/>
                    </a:lnTo>
                    <a:lnTo>
                      <a:pt x="50800" y="190500"/>
                    </a:lnTo>
                    <a:lnTo>
                      <a:pt x="63500" y="190500"/>
                    </a:lnTo>
                    <a:lnTo>
                      <a:pt x="63500" y="127000"/>
                    </a:lnTo>
                    <a:lnTo>
                      <a:pt x="762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25400" y="101600"/>
                    </a:lnTo>
                    <a:lnTo>
                      <a:pt x="25400" y="88900"/>
                    </a:lnTo>
                    <a:lnTo>
                      <a:pt x="12700" y="88900"/>
                    </a:lnTo>
                    <a:lnTo>
                      <a:pt x="12700" y="50800"/>
                    </a:lnTo>
                    <a:lnTo>
                      <a:pt x="50800" y="50800"/>
                    </a:lnTo>
                    <a:lnTo>
                      <a:pt x="50800" y="38100"/>
                    </a:lnTo>
                    <a:lnTo>
                      <a:pt x="63500" y="38100"/>
                    </a:lnTo>
                    <a:lnTo>
                      <a:pt x="63500" y="25400"/>
                    </a:lnTo>
                    <a:lnTo>
                      <a:pt x="50800" y="25400"/>
                    </a:lnTo>
                    <a:lnTo>
                      <a:pt x="50800" y="0"/>
                    </a:lnTo>
                    <a:lnTo>
                      <a:pt x="76200" y="0"/>
                    </a:lnTo>
                    <a:lnTo>
                      <a:pt x="76200" y="12700"/>
                    </a:lnTo>
                    <a:lnTo>
                      <a:pt x="101600" y="12700"/>
                    </a:lnTo>
                    <a:lnTo>
                      <a:pt x="101600" y="25400"/>
                    </a:lnTo>
                    <a:lnTo>
                      <a:pt x="139700" y="25400"/>
                    </a:lnTo>
                    <a:lnTo>
                      <a:pt x="139700" y="50800"/>
                    </a:lnTo>
                    <a:lnTo>
                      <a:pt x="165100" y="50800"/>
                    </a:lnTo>
                    <a:lnTo>
                      <a:pt x="165100" y="114300"/>
                    </a:lnTo>
                    <a:lnTo>
                      <a:pt x="177800" y="114300"/>
                    </a:lnTo>
                    <a:lnTo>
                      <a:pt x="177800" y="177800"/>
                    </a:lnTo>
                    <a:lnTo>
                      <a:pt x="203200" y="177800"/>
                    </a:lnTo>
                    <a:lnTo>
                      <a:pt x="203200" y="203200"/>
                    </a:lnTo>
                    <a:lnTo>
                      <a:pt x="254000" y="203200"/>
                    </a:lnTo>
                    <a:lnTo>
                      <a:pt x="254000" y="190500"/>
                    </a:lnTo>
                    <a:lnTo>
                      <a:pt x="266700" y="190500"/>
                    </a:lnTo>
                    <a:lnTo>
                      <a:pt x="266700" y="203200"/>
                    </a:lnTo>
                    <a:lnTo>
                      <a:pt x="330200" y="203200"/>
                    </a:lnTo>
                    <a:lnTo>
                      <a:pt x="330200" y="215900"/>
                    </a:lnTo>
                    <a:lnTo>
                      <a:pt x="342900" y="215900"/>
                    </a:lnTo>
                    <a:lnTo>
                      <a:pt x="342900" y="228600"/>
                    </a:lnTo>
                    <a:lnTo>
                      <a:pt x="355600" y="228600"/>
                    </a:lnTo>
                    <a:lnTo>
                      <a:pt x="355600" y="241300"/>
                    </a:lnTo>
                    <a:lnTo>
                      <a:pt x="368300" y="254000"/>
                    </a:lnTo>
                    <a:lnTo>
                      <a:pt x="368300" y="266700"/>
                    </a:lnTo>
                    <a:lnTo>
                      <a:pt x="381000" y="266700"/>
                    </a:lnTo>
                    <a:lnTo>
                      <a:pt x="381000" y="279400"/>
                    </a:lnTo>
                    <a:lnTo>
                      <a:pt x="393700" y="279400"/>
                    </a:lnTo>
                    <a:lnTo>
                      <a:pt x="393700" y="292100"/>
                    </a:lnTo>
                    <a:lnTo>
                      <a:pt x="444500" y="292100"/>
                    </a:lnTo>
                    <a:lnTo>
                      <a:pt x="444500" y="330200"/>
                    </a:lnTo>
                    <a:lnTo>
                      <a:pt x="431800" y="330200"/>
                    </a:lnTo>
                    <a:lnTo>
                      <a:pt x="431800" y="393700"/>
                    </a:lnTo>
                    <a:lnTo>
                      <a:pt x="444500" y="393700"/>
                    </a:lnTo>
                    <a:lnTo>
                      <a:pt x="444500" y="406400"/>
                    </a:lnTo>
                    <a:lnTo>
                      <a:pt x="457200" y="419100"/>
                    </a:lnTo>
                    <a:lnTo>
                      <a:pt x="495300" y="419100"/>
                    </a:lnTo>
                    <a:lnTo>
                      <a:pt x="495300" y="431800"/>
                    </a:lnTo>
                    <a:lnTo>
                      <a:pt x="520700" y="431800"/>
                    </a:lnTo>
                    <a:lnTo>
                      <a:pt x="520700" y="444500"/>
                    </a:lnTo>
                    <a:lnTo>
                      <a:pt x="558800" y="444500"/>
                    </a:lnTo>
                    <a:lnTo>
                      <a:pt x="558800" y="457200"/>
                    </a:lnTo>
                    <a:lnTo>
                      <a:pt x="596900" y="457200"/>
                    </a:lnTo>
                    <a:lnTo>
                      <a:pt x="596900" y="469900"/>
                    </a:lnTo>
                    <a:lnTo>
                      <a:pt x="723900" y="469900"/>
                    </a:lnTo>
                    <a:lnTo>
                      <a:pt x="723900" y="482600"/>
                    </a:lnTo>
                    <a:lnTo>
                      <a:pt x="787400" y="482600"/>
                    </a:lnTo>
                    <a:lnTo>
                      <a:pt x="787400" y="495300"/>
                    </a:lnTo>
                    <a:lnTo>
                      <a:pt x="800100" y="495300"/>
                    </a:lnTo>
                    <a:lnTo>
                      <a:pt x="800100" y="508000"/>
                    </a:lnTo>
                    <a:lnTo>
                      <a:pt x="812800" y="508000"/>
                    </a:lnTo>
                    <a:lnTo>
                      <a:pt x="812800" y="520700"/>
                    </a:lnTo>
                    <a:lnTo>
                      <a:pt x="838200" y="520700"/>
                    </a:lnTo>
                    <a:lnTo>
                      <a:pt x="838200" y="533400"/>
                    </a:lnTo>
                    <a:lnTo>
                      <a:pt x="863600" y="533400"/>
                    </a:lnTo>
                    <a:lnTo>
                      <a:pt x="863600" y="546100"/>
                    </a:lnTo>
                    <a:lnTo>
                      <a:pt x="889000" y="546100"/>
                    </a:lnTo>
                    <a:lnTo>
                      <a:pt x="889000" y="558800"/>
                    </a:lnTo>
                    <a:lnTo>
                      <a:pt x="914400" y="558800"/>
                    </a:lnTo>
                    <a:lnTo>
                      <a:pt x="914400" y="584200"/>
                    </a:lnTo>
                    <a:lnTo>
                      <a:pt x="889000" y="584200"/>
                    </a:lnTo>
                    <a:lnTo>
                      <a:pt x="889000" y="647700"/>
                    </a:lnTo>
                    <a:lnTo>
                      <a:pt x="876300" y="647700"/>
                    </a:lnTo>
                    <a:lnTo>
                      <a:pt x="876300" y="685800"/>
                    </a:lnTo>
                    <a:lnTo>
                      <a:pt x="863600" y="685800"/>
                    </a:lnTo>
                    <a:lnTo>
                      <a:pt x="850900" y="673100"/>
                    </a:lnTo>
                    <a:lnTo>
                      <a:pt x="825500" y="673100"/>
                    </a:lnTo>
                    <a:lnTo>
                      <a:pt x="825500" y="711200"/>
                    </a:lnTo>
                    <a:lnTo>
                      <a:pt x="812800" y="711200"/>
                    </a:lnTo>
                    <a:lnTo>
                      <a:pt x="812800" y="749300"/>
                    </a:lnTo>
                    <a:lnTo>
                      <a:pt x="800100" y="749300"/>
                    </a:lnTo>
                    <a:lnTo>
                      <a:pt x="800100" y="774700"/>
                    </a:lnTo>
                    <a:lnTo>
                      <a:pt x="838200" y="774700"/>
                    </a:lnTo>
                    <a:lnTo>
                      <a:pt x="838200" y="787400"/>
                    </a:lnTo>
                    <a:lnTo>
                      <a:pt x="876300" y="787400"/>
                    </a:lnTo>
                    <a:lnTo>
                      <a:pt x="876300" y="838200"/>
                    </a:lnTo>
                    <a:lnTo>
                      <a:pt x="863600" y="838200"/>
                    </a:lnTo>
                    <a:lnTo>
                      <a:pt x="863600" y="825500"/>
                    </a:lnTo>
                    <a:lnTo>
                      <a:pt x="850900" y="825500"/>
                    </a:lnTo>
                    <a:lnTo>
                      <a:pt x="850900" y="838200"/>
                    </a:lnTo>
                    <a:lnTo>
                      <a:pt x="838200" y="838200"/>
                    </a:lnTo>
                    <a:lnTo>
                      <a:pt x="825500" y="825500"/>
                    </a:lnTo>
                    <a:lnTo>
                      <a:pt x="825500" y="838200"/>
                    </a:lnTo>
                    <a:lnTo>
                      <a:pt x="812800" y="850900"/>
                    </a:lnTo>
                    <a:lnTo>
                      <a:pt x="812800" y="863600"/>
                    </a:lnTo>
                    <a:lnTo>
                      <a:pt x="800100" y="863600"/>
                    </a:lnTo>
                    <a:lnTo>
                      <a:pt x="800100" y="876300"/>
                    </a:lnTo>
                    <a:lnTo>
                      <a:pt x="787400" y="876300"/>
                    </a:lnTo>
                    <a:lnTo>
                      <a:pt x="787400" y="863600"/>
                    </a:lnTo>
                    <a:lnTo>
                      <a:pt x="774700" y="863600"/>
                    </a:lnTo>
                    <a:lnTo>
                      <a:pt x="774700" y="850900"/>
                    </a:lnTo>
                    <a:lnTo>
                      <a:pt x="762000" y="850900"/>
                    </a:lnTo>
                    <a:lnTo>
                      <a:pt x="762000" y="838200"/>
                    </a:lnTo>
                    <a:lnTo>
                      <a:pt x="749300" y="838200"/>
                    </a:lnTo>
                    <a:lnTo>
                      <a:pt x="749300" y="812800"/>
                    </a:lnTo>
                    <a:lnTo>
                      <a:pt x="736600" y="812800"/>
                    </a:lnTo>
                    <a:lnTo>
                      <a:pt x="736600" y="825500"/>
                    </a:lnTo>
                    <a:lnTo>
                      <a:pt x="723900" y="825500"/>
                    </a:lnTo>
                    <a:lnTo>
                      <a:pt x="723900" y="800100"/>
                    </a:lnTo>
                    <a:lnTo>
                      <a:pt x="698500" y="800100"/>
                    </a:lnTo>
                    <a:lnTo>
                      <a:pt x="698500" y="787400"/>
                    </a:lnTo>
                    <a:lnTo>
                      <a:pt x="673100" y="787400"/>
                    </a:lnTo>
                    <a:lnTo>
                      <a:pt x="673100" y="774700"/>
                    </a:lnTo>
                    <a:lnTo>
                      <a:pt x="660400" y="774700"/>
                    </a:lnTo>
                    <a:lnTo>
                      <a:pt x="660400" y="762000"/>
                    </a:lnTo>
                    <a:lnTo>
                      <a:pt x="635000" y="762000"/>
                    </a:lnTo>
                    <a:lnTo>
                      <a:pt x="635000" y="749300"/>
                    </a:lnTo>
                    <a:lnTo>
                      <a:pt x="622300" y="749300"/>
                    </a:lnTo>
                    <a:lnTo>
                      <a:pt x="622300" y="736600"/>
                    </a:lnTo>
                    <a:lnTo>
                      <a:pt x="609600" y="736600"/>
                    </a:lnTo>
                    <a:lnTo>
                      <a:pt x="609600" y="723900"/>
                    </a:lnTo>
                    <a:lnTo>
                      <a:pt x="571500" y="723900"/>
                    </a:lnTo>
                    <a:lnTo>
                      <a:pt x="571500" y="711200"/>
                    </a:lnTo>
                    <a:lnTo>
                      <a:pt x="558800" y="711200"/>
                    </a:lnTo>
                    <a:lnTo>
                      <a:pt x="558800" y="698500"/>
                    </a:lnTo>
                    <a:lnTo>
                      <a:pt x="546100" y="698500"/>
                    </a:lnTo>
                    <a:lnTo>
                      <a:pt x="546100" y="723900"/>
                    </a:lnTo>
                    <a:lnTo>
                      <a:pt x="533400" y="723900"/>
                    </a:lnTo>
                    <a:lnTo>
                      <a:pt x="533400" y="749300"/>
                    </a:lnTo>
                    <a:lnTo>
                      <a:pt x="520700" y="749300"/>
                    </a:lnTo>
                    <a:lnTo>
                      <a:pt x="520700" y="762000"/>
                    </a:lnTo>
                    <a:lnTo>
                      <a:pt x="508000" y="762000"/>
                    </a:lnTo>
                    <a:lnTo>
                      <a:pt x="508000" y="774700"/>
                    </a:lnTo>
                    <a:lnTo>
                      <a:pt x="495300" y="774700"/>
                    </a:lnTo>
                    <a:lnTo>
                      <a:pt x="495300" y="787400"/>
                    </a:lnTo>
                    <a:lnTo>
                      <a:pt x="482600" y="800100"/>
                    </a:lnTo>
                    <a:lnTo>
                      <a:pt x="469900" y="800100"/>
                    </a:lnTo>
                    <a:lnTo>
                      <a:pt x="469900" y="838200"/>
                    </a:lnTo>
                    <a:lnTo>
                      <a:pt x="457200" y="838200"/>
                    </a:lnTo>
                    <a:lnTo>
                      <a:pt x="457200" y="863600"/>
                    </a:lnTo>
                    <a:lnTo>
                      <a:pt x="444500" y="863600"/>
                    </a:lnTo>
                    <a:lnTo>
                      <a:pt x="444500" y="876300"/>
                    </a:lnTo>
                    <a:lnTo>
                      <a:pt x="419100" y="876300"/>
                    </a:lnTo>
                    <a:lnTo>
                      <a:pt x="419100" y="863600"/>
                    </a:lnTo>
                    <a:lnTo>
                      <a:pt x="381000" y="863600"/>
                    </a:lnTo>
                    <a:lnTo>
                      <a:pt x="381000" y="850900"/>
                    </a:lnTo>
                    <a:lnTo>
                      <a:pt x="317500" y="850900"/>
                    </a:lnTo>
                    <a:lnTo>
                      <a:pt x="317500" y="838200"/>
                    </a:lnTo>
                    <a:lnTo>
                      <a:pt x="292100" y="838200"/>
                    </a:lnTo>
                    <a:lnTo>
                      <a:pt x="292100" y="850900"/>
                    </a:lnTo>
                    <a:lnTo>
                      <a:pt x="254000" y="850900"/>
                    </a:lnTo>
                    <a:lnTo>
                      <a:pt x="254000" y="711200"/>
                    </a:lnTo>
                    <a:lnTo>
                      <a:pt x="266700" y="711200"/>
                    </a:lnTo>
                    <a:lnTo>
                      <a:pt x="266700" y="685800"/>
                    </a:lnTo>
                    <a:lnTo>
                      <a:pt x="279400" y="685800"/>
                    </a:lnTo>
                    <a:lnTo>
                      <a:pt x="279400" y="673100"/>
                    </a:lnTo>
                    <a:lnTo>
                      <a:pt x="292100" y="673100"/>
                    </a:lnTo>
                    <a:lnTo>
                      <a:pt x="292100" y="622300"/>
                    </a:lnTo>
                    <a:lnTo>
                      <a:pt x="279400" y="622300"/>
                    </a:lnTo>
                    <a:lnTo>
                      <a:pt x="279400" y="584200"/>
                    </a:lnTo>
                    <a:lnTo>
                      <a:pt x="266700" y="584200"/>
                    </a:lnTo>
                    <a:lnTo>
                      <a:pt x="266700" y="571500"/>
                    </a:lnTo>
                    <a:lnTo>
                      <a:pt x="254000" y="571500"/>
                    </a:lnTo>
                    <a:lnTo>
                      <a:pt x="254000" y="546100"/>
                    </a:lnTo>
                    <a:lnTo>
                      <a:pt x="241300" y="546100"/>
                    </a:lnTo>
                    <a:lnTo>
                      <a:pt x="241300" y="533400"/>
                    </a:lnTo>
                    <a:lnTo>
                      <a:pt x="254000" y="520700"/>
                    </a:lnTo>
                    <a:lnTo>
                      <a:pt x="254000" y="495300"/>
                    </a:lnTo>
                    <a:lnTo>
                      <a:pt x="292100" y="495300"/>
                    </a:lnTo>
                    <a:lnTo>
                      <a:pt x="292100" y="482600"/>
                    </a:lnTo>
                    <a:lnTo>
                      <a:pt x="317500" y="482600"/>
                    </a:lnTo>
                    <a:lnTo>
                      <a:pt x="317500" y="533400"/>
                    </a:lnTo>
                    <a:lnTo>
                      <a:pt x="330200" y="533400"/>
                    </a:lnTo>
                    <a:lnTo>
                      <a:pt x="330200" y="558800"/>
                    </a:lnTo>
                    <a:lnTo>
                      <a:pt x="317500" y="558800"/>
                    </a:lnTo>
                    <a:lnTo>
                      <a:pt x="317500" y="571500"/>
                    </a:lnTo>
                    <a:lnTo>
                      <a:pt x="330200" y="571500"/>
                    </a:lnTo>
                    <a:lnTo>
                      <a:pt x="330200" y="584200"/>
                    </a:lnTo>
                    <a:lnTo>
                      <a:pt x="342900" y="584200"/>
                    </a:lnTo>
                    <a:lnTo>
                      <a:pt x="342900" y="596900"/>
                    </a:lnTo>
                    <a:lnTo>
                      <a:pt x="355600" y="596900"/>
                    </a:lnTo>
                    <a:lnTo>
                      <a:pt x="355600" y="609600"/>
                    </a:lnTo>
                    <a:lnTo>
                      <a:pt x="368300" y="609600"/>
                    </a:lnTo>
                    <a:lnTo>
                      <a:pt x="368300" y="635000"/>
                    </a:lnTo>
                    <a:lnTo>
                      <a:pt x="431800" y="635000"/>
                    </a:lnTo>
                    <a:lnTo>
                      <a:pt x="431800" y="622300"/>
                    </a:lnTo>
                    <a:lnTo>
                      <a:pt x="444500" y="622300"/>
                    </a:lnTo>
                    <a:lnTo>
                      <a:pt x="444500" y="609600"/>
                    </a:lnTo>
                    <a:lnTo>
                      <a:pt x="457200" y="609600"/>
                    </a:lnTo>
                    <a:lnTo>
                      <a:pt x="457200" y="596900"/>
                    </a:lnTo>
                    <a:lnTo>
                      <a:pt x="469900" y="596900"/>
                    </a:lnTo>
                    <a:lnTo>
                      <a:pt x="469900" y="584200"/>
                    </a:lnTo>
                    <a:lnTo>
                      <a:pt x="457200" y="571500"/>
                    </a:lnTo>
                    <a:lnTo>
                      <a:pt x="469900" y="571500"/>
                    </a:lnTo>
                    <a:lnTo>
                      <a:pt x="482600" y="558800"/>
                    </a:lnTo>
                    <a:lnTo>
                      <a:pt x="482600" y="469900"/>
                    </a:lnTo>
                    <a:lnTo>
                      <a:pt x="431800" y="469900"/>
                    </a:lnTo>
                    <a:lnTo>
                      <a:pt x="431800" y="457200"/>
                    </a:lnTo>
                    <a:lnTo>
                      <a:pt x="368300" y="457200"/>
                    </a:lnTo>
                    <a:lnTo>
                      <a:pt x="368300" y="469900"/>
                    </a:lnTo>
                    <a:lnTo>
                      <a:pt x="355600" y="469900"/>
                    </a:lnTo>
                    <a:lnTo>
                      <a:pt x="355600" y="444500"/>
                    </a:lnTo>
                    <a:lnTo>
                      <a:pt x="342900" y="444500"/>
                    </a:lnTo>
                    <a:lnTo>
                      <a:pt x="342900" y="406400"/>
                    </a:lnTo>
                    <a:lnTo>
                      <a:pt x="330200" y="406400"/>
                    </a:lnTo>
                    <a:lnTo>
                      <a:pt x="330200" y="393700"/>
                    </a:lnTo>
                    <a:lnTo>
                      <a:pt x="342900" y="393700"/>
                    </a:lnTo>
                    <a:lnTo>
                      <a:pt x="342900" y="368300"/>
                    </a:lnTo>
                    <a:lnTo>
                      <a:pt x="330200" y="368300"/>
                    </a:lnTo>
                    <a:lnTo>
                      <a:pt x="330200" y="381000"/>
                    </a:lnTo>
                    <a:lnTo>
                      <a:pt x="254000" y="381000"/>
                    </a:lnTo>
                    <a:lnTo>
                      <a:pt x="254000" y="393700"/>
                    </a:lnTo>
                    <a:lnTo>
                      <a:pt x="241300" y="393700"/>
                    </a:lnTo>
                    <a:lnTo>
                      <a:pt x="241300" y="406400"/>
                    </a:lnTo>
                    <a:lnTo>
                      <a:pt x="266700" y="406400"/>
                    </a:lnTo>
                    <a:lnTo>
                      <a:pt x="266700" y="444500"/>
                    </a:lnTo>
                    <a:lnTo>
                      <a:pt x="254000" y="444500"/>
                    </a:lnTo>
                    <a:lnTo>
                      <a:pt x="254000" y="457200"/>
                    </a:lnTo>
                    <a:lnTo>
                      <a:pt x="241300" y="457200"/>
                    </a:lnTo>
                    <a:lnTo>
                      <a:pt x="241300" y="444500"/>
                    </a:lnTo>
                    <a:lnTo>
                      <a:pt x="203200" y="444500"/>
                    </a:lnTo>
                    <a:lnTo>
                      <a:pt x="203200" y="431800"/>
                    </a:lnTo>
                    <a:lnTo>
                      <a:pt x="177800" y="431800"/>
                    </a:lnTo>
                    <a:lnTo>
                      <a:pt x="177800" y="406400"/>
                    </a:lnTo>
                    <a:lnTo>
                      <a:pt x="203200" y="406400"/>
                    </a:lnTo>
                    <a:lnTo>
                      <a:pt x="203200" y="342900"/>
                    </a:lnTo>
                    <a:lnTo>
                      <a:pt x="190500" y="342900"/>
                    </a:lnTo>
                    <a:lnTo>
                      <a:pt x="190500" y="330200"/>
                    </a:lnTo>
                    <a:lnTo>
                      <a:pt x="165100" y="330200"/>
                    </a:lnTo>
                    <a:lnTo>
                      <a:pt x="165100" y="317500"/>
                    </a:lnTo>
                    <a:lnTo>
                      <a:pt x="152400" y="317500"/>
                    </a:lnTo>
                    <a:lnTo>
                      <a:pt x="152400" y="304800"/>
                    </a:lnTo>
                    <a:lnTo>
                      <a:pt x="139700" y="304800"/>
                    </a:lnTo>
                    <a:lnTo>
                      <a:pt x="139700" y="330200"/>
                    </a:lnTo>
                    <a:lnTo>
                      <a:pt x="114300" y="330200"/>
                    </a:lnTo>
                    <a:lnTo>
                      <a:pt x="114300" y="304800"/>
                    </a:lnTo>
                    <a:lnTo>
                      <a:pt x="101600" y="304800"/>
                    </a:lnTo>
                    <a:lnTo>
                      <a:pt x="101600" y="330200"/>
                    </a:lnTo>
                    <a:lnTo>
                      <a:pt x="88900" y="330200"/>
                    </a:lnTo>
                    <a:lnTo>
                      <a:pt x="88900" y="342900"/>
                    </a:lnTo>
                    <a:lnTo>
                      <a:pt x="63500" y="342900"/>
                    </a:lnTo>
                    <a:lnTo>
                      <a:pt x="63500" y="330200"/>
                    </a:lnTo>
                    <a:lnTo>
                      <a:pt x="50800" y="330200"/>
                    </a:lnTo>
                    <a:lnTo>
                      <a:pt x="508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4" name="1207011"/>
              <p:cNvSpPr/>
              <p:nvPr/>
            </p:nvSpPr>
            <p:spPr>
              <a:xfrm>
                <a:off x="4059622" y="3632621"/>
                <a:ext cx="254000" cy="266732"/>
              </a:xfrm>
              <a:custGeom>
                <a:avLst/>
                <a:gdLst/>
                <a:ahLst/>
                <a:cxnLst/>
                <a:rect l="0" t="0" r="0" b="0"/>
                <a:pathLst>
                  <a:path w="254001" h="266701">
                    <a:moveTo>
                      <a:pt x="0" y="88900"/>
                    </a:moveTo>
                    <a:lnTo>
                      <a:pt x="0" y="76200"/>
                    </a:lnTo>
                    <a:lnTo>
                      <a:pt x="12700" y="76200"/>
                    </a:lnTo>
                    <a:lnTo>
                      <a:pt x="12700" y="88900"/>
                    </a:lnTo>
                    <a:lnTo>
                      <a:pt x="25400" y="88900"/>
                    </a:lnTo>
                    <a:lnTo>
                      <a:pt x="25400" y="76200"/>
                    </a:ln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12700" y="38100"/>
                    </a:lnTo>
                    <a:lnTo>
                      <a:pt x="12700" y="25400"/>
                    </a:lnTo>
                    <a:lnTo>
                      <a:pt x="25400" y="25400"/>
                    </a:lnTo>
                    <a:lnTo>
                      <a:pt x="25400" y="12700"/>
                    </a:lnTo>
                    <a:lnTo>
                      <a:pt x="101600" y="12700"/>
                    </a:lnTo>
                    <a:lnTo>
                      <a:pt x="101600" y="0"/>
                    </a:lnTo>
                    <a:lnTo>
                      <a:pt x="114300" y="0"/>
                    </a:lnTo>
                    <a:lnTo>
                      <a:pt x="114300" y="25400"/>
                    </a:lnTo>
                    <a:lnTo>
                      <a:pt x="101600" y="25400"/>
                    </a:lnTo>
                    <a:lnTo>
                      <a:pt x="101600" y="38100"/>
                    </a:lnTo>
                    <a:lnTo>
                      <a:pt x="114300" y="38100"/>
                    </a:lnTo>
                    <a:lnTo>
                      <a:pt x="114300" y="76200"/>
                    </a:lnTo>
                    <a:lnTo>
                      <a:pt x="127000" y="76200"/>
                    </a:lnTo>
                    <a:lnTo>
                      <a:pt x="127000" y="101600"/>
                    </a:lnTo>
                    <a:lnTo>
                      <a:pt x="139700" y="101600"/>
                    </a:lnTo>
                    <a:lnTo>
                      <a:pt x="139700" y="88900"/>
                    </a:lnTo>
                    <a:lnTo>
                      <a:pt x="203200" y="88900"/>
                    </a:lnTo>
                    <a:lnTo>
                      <a:pt x="203200" y="101600"/>
                    </a:lnTo>
                    <a:lnTo>
                      <a:pt x="254000" y="101600"/>
                    </a:lnTo>
                    <a:lnTo>
                      <a:pt x="254000" y="190500"/>
                    </a:lnTo>
                    <a:lnTo>
                      <a:pt x="241300" y="203200"/>
                    </a:lnTo>
                    <a:lnTo>
                      <a:pt x="228600" y="203200"/>
                    </a:lnTo>
                    <a:lnTo>
                      <a:pt x="241300" y="215900"/>
                    </a:lnTo>
                    <a:lnTo>
                      <a:pt x="241300" y="228600"/>
                    </a:lnTo>
                    <a:lnTo>
                      <a:pt x="228600" y="228600"/>
                    </a:lnTo>
                    <a:lnTo>
                      <a:pt x="228600" y="241300"/>
                    </a:lnTo>
                    <a:lnTo>
                      <a:pt x="215900" y="241300"/>
                    </a:lnTo>
                    <a:lnTo>
                      <a:pt x="215900" y="254000"/>
                    </a:lnTo>
                    <a:lnTo>
                      <a:pt x="203200" y="254000"/>
                    </a:lnTo>
                    <a:lnTo>
                      <a:pt x="203200" y="266700"/>
                    </a:lnTo>
                    <a:lnTo>
                      <a:pt x="139700" y="266700"/>
                    </a:lnTo>
                    <a:lnTo>
                      <a:pt x="139700" y="241300"/>
                    </a:lnTo>
                    <a:lnTo>
                      <a:pt x="127000" y="241300"/>
                    </a:lnTo>
                    <a:lnTo>
                      <a:pt x="127000" y="228600"/>
                    </a:lnTo>
                    <a:lnTo>
                      <a:pt x="114300" y="228600"/>
                    </a:lnTo>
                    <a:lnTo>
                      <a:pt x="114300" y="215900"/>
                    </a:lnTo>
                    <a:lnTo>
                      <a:pt x="101600" y="215900"/>
                    </a:lnTo>
                    <a:lnTo>
                      <a:pt x="101600" y="203200"/>
                    </a:lnTo>
                    <a:lnTo>
                      <a:pt x="88900" y="203200"/>
                    </a:lnTo>
                    <a:lnTo>
                      <a:pt x="88900" y="190500"/>
                    </a:lnTo>
                    <a:lnTo>
                      <a:pt x="101600" y="190500"/>
                    </a:lnTo>
                    <a:lnTo>
                      <a:pt x="101600" y="165100"/>
                    </a:lnTo>
                    <a:lnTo>
                      <a:pt x="88900" y="165100"/>
                    </a:lnTo>
                    <a:lnTo>
                      <a:pt x="88900" y="114300"/>
                    </a:lnTo>
                    <a:lnTo>
                      <a:pt x="63500" y="114300"/>
                    </a:lnTo>
                    <a:lnTo>
                      <a:pt x="63500" y="127000"/>
                    </a:lnTo>
                    <a:lnTo>
                      <a:pt x="12700" y="127000"/>
                    </a:lnTo>
                    <a:lnTo>
                      <a:pt x="12700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5" name="1205052"/>
              <p:cNvSpPr/>
              <p:nvPr/>
            </p:nvSpPr>
            <p:spPr>
              <a:xfrm>
                <a:off x="6701212" y="3683427"/>
                <a:ext cx="406399" cy="546165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546101">
                    <a:moveTo>
                      <a:pt x="0" y="304800"/>
                    </a:moveTo>
                    <a:lnTo>
                      <a:pt x="0" y="292100"/>
                    </a:lnTo>
                    <a:lnTo>
                      <a:pt x="12700" y="292100"/>
                    </a:lnTo>
                    <a:lnTo>
                      <a:pt x="12700" y="254000"/>
                    </a:lnTo>
                    <a:lnTo>
                      <a:pt x="25400" y="254000"/>
                    </a:lnTo>
                    <a:lnTo>
                      <a:pt x="25400" y="241300"/>
                    </a:lnTo>
                    <a:lnTo>
                      <a:pt x="38100" y="241300"/>
                    </a:lnTo>
                    <a:lnTo>
                      <a:pt x="38100" y="215900"/>
                    </a:lnTo>
                    <a:lnTo>
                      <a:pt x="50800" y="215900"/>
                    </a:lnTo>
                    <a:lnTo>
                      <a:pt x="50800" y="203200"/>
                    </a:lnTo>
                    <a:lnTo>
                      <a:pt x="101600" y="203200"/>
                    </a:lnTo>
                    <a:lnTo>
                      <a:pt x="101600" y="215900"/>
                    </a:lnTo>
                    <a:lnTo>
                      <a:pt x="114300" y="215900"/>
                    </a:lnTo>
                    <a:lnTo>
                      <a:pt x="114300" y="203200"/>
                    </a:lnTo>
                    <a:lnTo>
                      <a:pt x="101600" y="203200"/>
                    </a:lnTo>
                    <a:lnTo>
                      <a:pt x="101600" y="190500"/>
                    </a:lnTo>
                    <a:lnTo>
                      <a:pt x="114300" y="190500"/>
                    </a:lnTo>
                    <a:lnTo>
                      <a:pt x="114300" y="177800"/>
                    </a:lnTo>
                    <a:lnTo>
                      <a:pt x="127000" y="177800"/>
                    </a:lnTo>
                    <a:lnTo>
                      <a:pt x="127000" y="165100"/>
                    </a:lnTo>
                    <a:lnTo>
                      <a:pt x="152400" y="165100"/>
                    </a:lnTo>
                    <a:lnTo>
                      <a:pt x="152400" y="139700"/>
                    </a:lnTo>
                    <a:lnTo>
                      <a:pt x="127000" y="139700"/>
                    </a:lnTo>
                    <a:lnTo>
                      <a:pt x="127000" y="114300"/>
                    </a:lnTo>
                    <a:lnTo>
                      <a:pt x="114300" y="114300"/>
                    </a:lnTo>
                    <a:lnTo>
                      <a:pt x="114300" y="38100"/>
                    </a:lnTo>
                    <a:lnTo>
                      <a:pt x="127000" y="38100"/>
                    </a:lnTo>
                    <a:lnTo>
                      <a:pt x="127000" y="25400"/>
                    </a:lnTo>
                    <a:lnTo>
                      <a:pt x="165100" y="2540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25400"/>
                    </a:lnTo>
                    <a:lnTo>
                      <a:pt x="215900" y="25400"/>
                    </a:lnTo>
                    <a:lnTo>
                      <a:pt x="215900" y="12700"/>
                    </a:lnTo>
                    <a:lnTo>
                      <a:pt x="241300" y="12700"/>
                    </a:lnTo>
                    <a:lnTo>
                      <a:pt x="241300" y="0"/>
                    </a:lnTo>
                    <a:lnTo>
                      <a:pt x="254000" y="0"/>
                    </a:lnTo>
                    <a:lnTo>
                      <a:pt x="254000" y="12700"/>
                    </a:lnTo>
                    <a:lnTo>
                      <a:pt x="266700" y="12700"/>
                    </a:lnTo>
                    <a:lnTo>
                      <a:pt x="266700" y="25400"/>
                    </a:lnTo>
                    <a:lnTo>
                      <a:pt x="292100" y="25400"/>
                    </a:lnTo>
                    <a:lnTo>
                      <a:pt x="292100" y="50800"/>
                    </a:lnTo>
                    <a:lnTo>
                      <a:pt x="279400" y="50800"/>
                    </a:lnTo>
                    <a:lnTo>
                      <a:pt x="279400" y="76200"/>
                    </a:lnTo>
                    <a:lnTo>
                      <a:pt x="266700" y="76200"/>
                    </a:lnTo>
                    <a:lnTo>
                      <a:pt x="266700" y="88900"/>
                    </a:lnTo>
                    <a:lnTo>
                      <a:pt x="279400" y="88900"/>
                    </a:lnTo>
                    <a:lnTo>
                      <a:pt x="279400" y="101600"/>
                    </a:lnTo>
                    <a:lnTo>
                      <a:pt x="292100" y="101600"/>
                    </a:lnTo>
                    <a:lnTo>
                      <a:pt x="304800" y="114300"/>
                    </a:lnTo>
                    <a:lnTo>
                      <a:pt x="304800" y="101600"/>
                    </a:lnTo>
                    <a:lnTo>
                      <a:pt x="317500" y="88900"/>
                    </a:lnTo>
                    <a:lnTo>
                      <a:pt x="330200" y="88900"/>
                    </a:lnTo>
                    <a:lnTo>
                      <a:pt x="330200" y="114300"/>
                    </a:lnTo>
                    <a:lnTo>
                      <a:pt x="342900" y="114300"/>
                    </a:lnTo>
                    <a:lnTo>
                      <a:pt x="342900" y="127000"/>
                    </a:lnTo>
                    <a:lnTo>
                      <a:pt x="342900" y="127000"/>
                    </a:lnTo>
                    <a:lnTo>
                      <a:pt x="342900" y="292100"/>
                    </a:lnTo>
                    <a:lnTo>
                      <a:pt x="368300" y="292100"/>
                    </a:lnTo>
                    <a:lnTo>
                      <a:pt x="368300" y="304800"/>
                    </a:lnTo>
                    <a:lnTo>
                      <a:pt x="381000" y="304800"/>
                    </a:lnTo>
                    <a:lnTo>
                      <a:pt x="381000" y="317500"/>
                    </a:lnTo>
                    <a:lnTo>
                      <a:pt x="393700" y="317500"/>
                    </a:lnTo>
                    <a:lnTo>
                      <a:pt x="381000" y="330200"/>
                    </a:lnTo>
                    <a:lnTo>
                      <a:pt x="381000" y="342900"/>
                    </a:lnTo>
                    <a:lnTo>
                      <a:pt x="393700" y="342900"/>
                    </a:lnTo>
                    <a:lnTo>
                      <a:pt x="393700" y="381000"/>
                    </a:lnTo>
                    <a:lnTo>
                      <a:pt x="406400" y="381000"/>
                    </a:lnTo>
                    <a:lnTo>
                      <a:pt x="406400" y="406400"/>
                    </a:lnTo>
                    <a:lnTo>
                      <a:pt x="393700" y="406400"/>
                    </a:lnTo>
                    <a:lnTo>
                      <a:pt x="393700" y="431800"/>
                    </a:lnTo>
                    <a:lnTo>
                      <a:pt x="381000" y="431800"/>
                    </a:lnTo>
                    <a:lnTo>
                      <a:pt x="381000" y="457200"/>
                    </a:lnTo>
                    <a:lnTo>
                      <a:pt x="368300" y="457200"/>
                    </a:lnTo>
                    <a:lnTo>
                      <a:pt x="368300" y="482600"/>
                    </a:lnTo>
                    <a:lnTo>
                      <a:pt x="355600" y="482600"/>
                    </a:lnTo>
                    <a:lnTo>
                      <a:pt x="355600" y="520700"/>
                    </a:lnTo>
                    <a:lnTo>
                      <a:pt x="342900" y="520700"/>
                    </a:lnTo>
                    <a:lnTo>
                      <a:pt x="330200" y="533400"/>
                    </a:lnTo>
                    <a:lnTo>
                      <a:pt x="330200" y="546100"/>
                    </a:lnTo>
                    <a:lnTo>
                      <a:pt x="304800" y="546100"/>
                    </a:lnTo>
                    <a:lnTo>
                      <a:pt x="304800" y="533400"/>
                    </a:lnTo>
                    <a:lnTo>
                      <a:pt x="292100" y="533400"/>
                    </a:lnTo>
                    <a:lnTo>
                      <a:pt x="292100" y="495300"/>
                    </a:lnTo>
                    <a:lnTo>
                      <a:pt x="279400" y="495300"/>
                    </a:lnTo>
                    <a:lnTo>
                      <a:pt x="279400" y="482600"/>
                    </a:lnTo>
                    <a:lnTo>
                      <a:pt x="266700" y="469900"/>
                    </a:lnTo>
                    <a:lnTo>
                      <a:pt x="266700" y="457200"/>
                    </a:lnTo>
                    <a:lnTo>
                      <a:pt x="254000" y="457200"/>
                    </a:lnTo>
                    <a:lnTo>
                      <a:pt x="254000" y="444500"/>
                    </a:lnTo>
                    <a:lnTo>
                      <a:pt x="241300" y="444500"/>
                    </a:lnTo>
                    <a:lnTo>
                      <a:pt x="241300" y="431800"/>
                    </a:lnTo>
                    <a:lnTo>
                      <a:pt x="228600" y="431800"/>
                    </a:lnTo>
                    <a:lnTo>
                      <a:pt x="215900" y="419100"/>
                    </a:lnTo>
                    <a:lnTo>
                      <a:pt x="127000" y="419100"/>
                    </a:lnTo>
                    <a:lnTo>
                      <a:pt x="127000" y="393700"/>
                    </a:lnTo>
                    <a:lnTo>
                      <a:pt x="63500" y="393700"/>
                    </a:lnTo>
                    <a:lnTo>
                      <a:pt x="50800" y="381000"/>
                    </a:lnTo>
                    <a:lnTo>
                      <a:pt x="25400" y="381000"/>
                    </a:lnTo>
                    <a:lnTo>
                      <a:pt x="25400" y="355600"/>
                    </a:lnTo>
                    <a:lnTo>
                      <a:pt x="12700" y="355600"/>
                    </a:lnTo>
                    <a:lnTo>
                      <a:pt x="12700" y="330200"/>
                    </a:lnTo>
                    <a:lnTo>
                      <a:pt x="0" y="330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6" name="1201042"/>
              <p:cNvSpPr/>
              <p:nvPr/>
            </p:nvSpPr>
            <p:spPr>
              <a:xfrm>
                <a:off x="4326321" y="2908637"/>
                <a:ext cx="368299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469901">
                    <a:moveTo>
                      <a:pt x="0" y="317500"/>
                    </a:moveTo>
                    <a:lnTo>
                      <a:pt x="0" y="279400"/>
                    </a:lnTo>
                    <a:lnTo>
                      <a:pt x="12700" y="279400"/>
                    </a:lnTo>
                    <a:lnTo>
                      <a:pt x="12700" y="254000"/>
                    </a:lnTo>
                    <a:lnTo>
                      <a:pt x="25400" y="254000"/>
                    </a:lnTo>
                    <a:lnTo>
                      <a:pt x="38100" y="241300"/>
                    </a:lnTo>
                    <a:lnTo>
                      <a:pt x="50800" y="241300"/>
                    </a:lnTo>
                    <a:lnTo>
                      <a:pt x="50800" y="190500"/>
                    </a:lnTo>
                    <a:lnTo>
                      <a:pt x="25400" y="1905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127000"/>
                    </a:lnTo>
                    <a:lnTo>
                      <a:pt x="25400" y="127000"/>
                    </a:lnTo>
                    <a:lnTo>
                      <a:pt x="25400" y="50800"/>
                    </a:lnTo>
                    <a:lnTo>
                      <a:pt x="50800" y="50800"/>
                    </a:lnTo>
                    <a:lnTo>
                      <a:pt x="50800" y="38100"/>
                    </a:lnTo>
                    <a:lnTo>
                      <a:pt x="101600" y="38100"/>
                    </a:lnTo>
                    <a:lnTo>
                      <a:pt x="101600" y="50800"/>
                    </a:lnTo>
                    <a:lnTo>
                      <a:pt x="114300" y="50800"/>
                    </a:lnTo>
                    <a:lnTo>
                      <a:pt x="114300" y="12700"/>
                    </a:lnTo>
                    <a:lnTo>
                      <a:pt x="127000" y="12700"/>
                    </a:lnTo>
                    <a:lnTo>
                      <a:pt x="127000" y="25400"/>
                    </a:lnTo>
                    <a:lnTo>
                      <a:pt x="152400" y="25400"/>
                    </a:lnTo>
                    <a:lnTo>
                      <a:pt x="152400" y="12700"/>
                    </a:lnTo>
                    <a:lnTo>
                      <a:pt x="165100" y="12700"/>
                    </a:lnTo>
                    <a:lnTo>
                      <a:pt x="165100" y="25400"/>
                    </a:lnTo>
                    <a:lnTo>
                      <a:pt x="177800" y="12700"/>
                    </a:lnTo>
                    <a:lnTo>
                      <a:pt x="177800" y="0"/>
                    </a:lnTo>
                    <a:lnTo>
                      <a:pt x="203200" y="0"/>
                    </a:lnTo>
                    <a:lnTo>
                      <a:pt x="203200" y="25400"/>
                    </a:lnTo>
                    <a:lnTo>
                      <a:pt x="241300" y="25400"/>
                    </a:lnTo>
                    <a:lnTo>
                      <a:pt x="241300" y="38100"/>
                    </a:lnTo>
                    <a:lnTo>
                      <a:pt x="292100" y="38100"/>
                    </a:lnTo>
                    <a:lnTo>
                      <a:pt x="292100" y="50800"/>
                    </a:lnTo>
                    <a:lnTo>
                      <a:pt x="279400" y="50800"/>
                    </a:lnTo>
                    <a:lnTo>
                      <a:pt x="279400" y="76200"/>
                    </a:lnTo>
                    <a:lnTo>
                      <a:pt x="292100" y="76200"/>
                    </a:lnTo>
                    <a:lnTo>
                      <a:pt x="292100" y="114300"/>
                    </a:lnTo>
                    <a:lnTo>
                      <a:pt x="304800" y="114300"/>
                    </a:lnTo>
                    <a:lnTo>
                      <a:pt x="304800" y="152400"/>
                    </a:lnTo>
                    <a:lnTo>
                      <a:pt x="317500" y="152400"/>
                    </a:lnTo>
                    <a:lnTo>
                      <a:pt x="317500" y="177800"/>
                    </a:lnTo>
                    <a:lnTo>
                      <a:pt x="342900" y="177800"/>
                    </a:lnTo>
                    <a:lnTo>
                      <a:pt x="342900" y="190500"/>
                    </a:lnTo>
                    <a:lnTo>
                      <a:pt x="355600" y="203200"/>
                    </a:lnTo>
                    <a:lnTo>
                      <a:pt x="355600" y="215900"/>
                    </a:lnTo>
                    <a:lnTo>
                      <a:pt x="368300" y="215900"/>
                    </a:lnTo>
                    <a:lnTo>
                      <a:pt x="368300" y="266700"/>
                    </a:lnTo>
                    <a:lnTo>
                      <a:pt x="317500" y="266700"/>
                    </a:lnTo>
                    <a:lnTo>
                      <a:pt x="317500" y="279400"/>
                    </a:lnTo>
                    <a:lnTo>
                      <a:pt x="279400" y="279400"/>
                    </a:lnTo>
                    <a:lnTo>
                      <a:pt x="266700" y="292100"/>
                    </a:lnTo>
                    <a:lnTo>
                      <a:pt x="177800" y="292100"/>
                    </a:lnTo>
                    <a:lnTo>
                      <a:pt x="177800" y="304800"/>
                    </a:lnTo>
                    <a:lnTo>
                      <a:pt x="190500" y="304800"/>
                    </a:lnTo>
                    <a:lnTo>
                      <a:pt x="190500" y="342900"/>
                    </a:lnTo>
                    <a:lnTo>
                      <a:pt x="203200" y="342900"/>
                    </a:lnTo>
                    <a:lnTo>
                      <a:pt x="203200" y="355600"/>
                    </a:lnTo>
                    <a:lnTo>
                      <a:pt x="215900" y="355600"/>
                    </a:lnTo>
                    <a:lnTo>
                      <a:pt x="215900" y="368300"/>
                    </a:lnTo>
                    <a:lnTo>
                      <a:pt x="228600" y="368300"/>
                    </a:lnTo>
                    <a:lnTo>
                      <a:pt x="228600" y="406400"/>
                    </a:lnTo>
                    <a:lnTo>
                      <a:pt x="215900" y="406400"/>
                    </a:lnTo>
                    <a:lnTo>
                      <a:pt x="215900" y="431800"/>
                    </a:lnTo>
                    <a:lnTo>
                      <a:pt x="203200" y="431800"/>
                    </a:lnTo>
                    <a:lnTo>
                      <a:pt x="203200" y="444500"/>
                    </a:lnTo>
                    <a:lnTo>
                      <a:pt x="177800" y="444500"/>
                    </a:lnTo>
                    <a:lnTo>
                      <a:pt x="177800" y="457200"/>
                    </a:lnTo>
                    <a:lnTo>
                      <a:pt x="101600" y="457200"/>
                    </a:lnTo>
                    <a:lnTo>
                      <a:pt x="101600" y="469900"/>
                    </a:lnTo>
                    <a:lnTo>
                      <a:pt x="88900" y="469900"/>
                    </a:lnTo>
                    <a:lnTo>
                      <a:pt x="88900" y="457200"/>
                    </a:lnTo>
                    <a:lnTo>
                      <a:pt x="63500" y="457200"/>
                    </a:lnTo>
                    <a:lnTo>
                      <a:pt x="63500" y="444500"/>
                    </a:lnTo>
                    <a:lnTo>
                      <a:pt x="38100" y="444500"/>
                    </a:lnTo>
                    <a:lnTo>
                      <a:pt x="38100" y="457200"/>
                    </a:lnTo>
                    <a:lnTo>
                      <a:pt x="25400" y="457200"/>
                    </a:lnTo>
                    <a:lnTo>
                      <a:pt x="25400" y="444500"/>
                    </a:lnTo>
                    <a:lnTo>
                      <a:pt x="38100" y="444500"/>
                    </a:lnTo>
                    <a:lnTo>
                      <a:pt x="38100" y="419100"/>
                    </a:lnTo>
                    <a:lnTo>
                      <a:pt x="25400" y="419100"/>
                    </a:lnTo>
                    <a:lnTo>
                      <a:pt x="25400" y="381000"/>
                    </a:lnTo>
                    <a:lnTo>
                      <a:pt x="12700" y="381000"/>
                    </a:lnTo>
                    <a:lnTo>
                      <a:pt x="12700" y="35560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7" name="1211072"/>
              <p:cNvSpPr/>
              <p:nvPr/>
            </p:nvSpPr>
            <p:spPr>
              <a:xfrm>
                <a:off x="1506932" y="4394710"/>
                <a:ext cx="381000" cy="660478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660401">
                    <a:moveTo>
                      <a:pt x="0" y="127000"/>
                    </a:moveTo>
                    <a:lnTo>
                      <a:pt x="0" y="76200"/>
                    </a:lnTo>
                    <a:lnTo>
                      <a:pt x="12700" y="76200"/>
                    </a:lnTo>
                    <a:lnTo>
                      <a:pt x="25400" y="63500"/>
                    </a:lnTo>
                    <a:lnTo>
                      <a:pt x="63500" y="63500"/>
                    </a:lnTo>
                    <a:lnTo>
                      <a:pt x="63500" y="50800"/>
                    </a:lnTo>
                    <a:lnTo>
                      <a:pt x="76200" y="50800"/>
                    </a:lnTo>
                    <a:lnTo>
                      <a:pt x="88900" y="38100"/>
                    </a:lnTo>
                    <a:lnTo>
                      <a:pt x="101600" y="38100"/>
                    </a:lnTo>
                    <a:lnTo>
                      <a:pt x="101600" y="1270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190500" y="50800"/>
                    </a:lnTo>
                    <a:lnTo>
                      <a:pt x="203200" y="50800"/>
                    </a:lnTo>
                    <a:lnTo>
                      <a:pt x="203200" y="63500"/>
                    </a:lnTo>
                    <a:lnTo>
                      <a:pt x="215900" y="63500"/>
                    </a:lnTo>
                    <a:lnTo>
                      <a:pt x="215900" y="76200"/>
                    </a:lnTo>
                    <a:lnTo>
                      <a:pt x="228600" y="76200"/>
                    </a:lnTo>
                    <a:lnTo>
                      <a:pt x="228600" y="88900"/>
                    </a:lnTo>
                    <a:lnTo>
                      <a:pt x="241300" y="88900"/>
                    </a:lnTo>
                    <a:lnTo>
                      <a:pt x="241300" y="101600"/>
                    </a:lnTo>
                    <a:lnTo>
                      <a:pt x="203200" y="101600"/>
                    </a:lnTo>
                    <a:lnTo>
                      <a:pt x="203200" y="114300"/>
                    </a:lnTo>
                    <a:lnTo>
                      <a:pt x="165100" y="114300"/>
                    </a:lnTo>
                    <a:lnTo>
                      <a:pt x="165100" y="127000"/>
                    </a:lnTo>
                    <a:lnTo>
                      <a:pt x="127000" y="127000"/>
                    </a:lnTo>
                    <a:lnTo>
                      <a:pt x="127000" y="139700"/>
                    </a:lnTo>
                    <a:lnTo>
                      <a:pt x="114300" y="139700"/>
                    </a:lnTo>
                    <a:lnTo>
                      <a:pt x="114300" y="190500"/>
                    </a:lnTo>
                    <a:lnTo>
                      <a:pt x="127000" y="190500"/>
                    </a:lnTo>
                    <a:lnTo>
                      <a:pt x="127000" y="177800"/>
                    </a:lnTo>
                    <a:lnTo>
                      <a:pt x="139700" y="177800"/>
                    </a:lnTo>
                    <a:lnTo>
                      <a:pt x="139700" y="215900"/>
                    </a:lnTo>
                    <a:lnTo>
                      <a:pt x="152400" y="215900"/>
                    </a:lnTo>
                    <a:lnTo>
                      <a:pt x="152400" y="228600"/>
                    </a:lnTo>
                    <a:lnTo>
                      <a:pt x="190500" y="228600"/>
                    </a:lnTo>
                    <a:lnTo>
                      <a:pt x="190500" y="254000"/>
                    </a:lnTo>
                    <a:lnTo>
                      <a:pt x="203200" y="254000"/>
                    </a:lnTo>
                    <a:lnTo>
                      <a:pt x="203200" y="266700"/>
                    </a:lnTo>
                    <a:lnTo>
                      <a:pt x="215900" y="266700"/>
                    </a:lnTo>
                    <a:lnTo>
                      <a:pt x="215900" y="317500"/>
                    </a:lnTo>
                    <a:lnTo>
                      <a:pt x="228600" y="317500"/>
                    </a:lnTo>
                    <a:lnTo>
                      <a:pt x="228600" y="330200"/>
                    </a:lnTo>
                    <a:lnTo>
                      <a:pt x="241300" y="330200"/>
                    </a:lnTo>
                    <a:lnTo>
                      <a:pt x="241300" y="342900"/>
                    </a:lnTo>
                    <a:lnTo>
                      <a:pt x="254000" y="342900"/>
                    </a:lnTo>
                    <a:lnTo>
                      <a:pt x="254000" y="355600"/>
                    </a:lnTo>
                    <a:lnTo>
                      <a:pt x="266700" y="355600"/>
                    </a:lnTo>
                    <a:lnTo>
                      <a:pt x="266700" y="381000"/>
                    </a:lnTo>
                    <a:lnTo>
                      <a:pt x="279400" y="381000"/>
                    </a:lnTo>
                    <a:lnTo>
                      <a:pt x="279400" y="393700"/>
                    </a:lnTo>
                    <a:lnTo>
                      <a:pt x="292100" y="393700"/>
                    </a:lnTo>
                    <a:lnTo>
                      <a:pt x="292100" y="406400"/>
                    </a:lnTo>
                    <a:lnTo>
                      <a:pt x="304800" y="406400"/>
                    </a:lnTo>
                    <a:lnTo>
                      <a:pt x="304800" y="431800"/>
                    </a:lnTo>
                    <a:lnTo>
                      <a:pt x="317500" y="431800"/>
                    </a:lnTo>
                    <a:lnTo>
                      <a:pt x="317500" y="457200"/>
                    </a:lnTo>
                    <a:lnTo>
                      <a:pt x="330200" y="457200"/>
                    </a:lnTo>
                    <a:lnTo>
                      <a:pt x="330200" y="482600"/>
                    </a:lnTo>
                    <a:lnTo>
                      <a:pt x="342900" y="482600"/>
                    </a:lnTo>
                    <a:lnTo>
                      <a:pt x="342900" y="495300"/>
                    </a:lnTo>
                    <a:lnTo>
                      <a:pt x="355600" y="495300"/>
                    </a:lnTo>
                    <a:lnTo>
                      <a:pt x="355600" y="508000"/>
                    </a:lnTo>
                    <a:lnTo>
                      <a:pt x="368300" y="508000"/>
                    </a:lnTo>
                    <a:lnTo>
                      <a:pt x="368300" y="533400"/>
                    </a:lnTo>
                    <a:lnTo>
                      <a:pt x="381000" y="533400"/>
                    </a:lnTo>
                    <a:lnTo>
                      <a:pt x="381000" y="558800"/>
                    </a:lnTo>
                    <a:lnTo>
                      <a:pt x="368300" y="558800"/>
                    </a:lnTo>
                    <a:lnTo>
                      <a:pt x="368300" y="584200"/>
                    </a:lnTo>
                    <a:lnTo>
                      <a:pt x="355600" y="584200"/>
                    </a:lnTo>
                    <a:lnTo>
                      <a:pt x="355600" y="609600"/>
                    </a:lnTo>
                    <a:lnTo>
                      <a:pt x="342900" y="609600"/>
                    </a:lnTo>
                    <a:lnTo>
                      <a:pt x="342900" y="622300"/>
                    </a:lnTo>
                    <a:lnTo>
                      <a:pt x="330200" y="635000"/>
                    </a:lnTo>
                    <a:lnTo>
                      <a:pt x="317500" y="635000"/>
                    </a:lnTo>
                    <a:lnTo>
                      <a:pt x="304800" y="647700"/>
                    </a:lnTo>
                    <a:lnTo>
                      <a:pt x="292100" y="647700"/>
                    </a:lnTo>
                    <a:lnTo>
                      <a:pt x="292100" y="660400"/>
                    </a:lnTo>
                    <a:lnTo>
                      <a:pt x="254000" y="660400"/>
                    </a:lnTo>
                    <a:lnTo>
                      <a:pt x="254000" y="647700"/>
                    </a:lnTo>
                    <a:lnTo>
                      <a:pt x="241300" y="647700"/>
                    </a:lnTo>
                    <a:lnTo>
                      <a:pt x="241300" y="635000"/>
                    </a:lnTo>
                    <a:lnTo>
                      <a:pt x="228600" y="635000"/>
                    </a:lnTo>
                    <a:lnTo>
                      <a:pt x="228600" y="622300"/>
                    </a:lnTo>
                    <a:lnTo>
                      <a:pt x="215900" y="622300"/>
                    </a:lnTo>
                    <a:lnTo>
                      <a:pt x="215900" y="609600"/>
                    </a:lnTo>
                    <a:lnTo>
                      <a:pt x="177800" y="609600"/>
                    </a:lnTo>
                    <a:lnTo>
                      <a:pt x="177800" y="622300"/>
                    </a:lnTo>
                    <a:lnTo>
                      <a:pt x="165100" y="622300"/>
                    </a:lnTo>
                    <a:lnTo>
                      <a:pt x="165100" y="596900"/>
                    </a:lnTo>
                    <a:lnTo>
                      <a:pt x="152400" y="596900"/>
                    </a:lnTo>
                    <a:lnTo>
                      <a:pt x="152400" y="584200"/>
                    </a:lnTo>
                    <a:lnTo>
                      <a:pt x="139700" y="584200"/>
                    </a:lnTo>
                    <a:lnTo>
                      <a:pt x="139700" y="571500"/>
                    </a:lnTo>
                    <a:lnTo>
                      <a:pt x="127000" y="571500"/>
                    </a:lnTo>
                    <a:lnTo>
                      <a:pt x="127000" y="558800"/>
                    </a:lnTo>
                    <a:lnTo>
                      <a:pt x="114300" y="558800"/>
                    </a:lnTo>
                    <a:lnTo>
                      <a:pt x="114300" y="546100"/>
                    </a:lnTo>
                    <a:lnTo>
                      <a:pt x="127000" y="546100"/>
                    </a:lnTo>
                    <a:lnTo>
                      <a:pt x="127000" y="533400"/>
                    </a:lnTo>
                    <a:lnTo>
                      <a:pt x="114300" y="533400"/>
                    </a:lnTo>
                    <a:lnTo>
                      <a:pt x="114300" y="508000"/>
                    </a:lnTo>
                    <a:lnTo>
                      <a:pt x="101600" y="508000"/>
                    </a:lnTo>
                    <a:lnTo>
                      <a:pt x="101600" y="482600"/>
                    </a:lnTo>
                    <a:lnTo>
                      <a:pt x="88900" y="482600"/>
                    </a:lnTo>
                    <a:lnTo>
                      <a:pt x="88900" y="469900"/>
                    </a:lnTo>
                    <a:lnTo>
                      <a:pt x="76200" y="469900"/>
                    </a:lnTo>
                    <a:lnTo>
                      <a:pt x="76200" y="381000"/>
                    </a:lnTo>
                    <a:lnTo>
                      <a:pt x="63500" y="381000"/>
                    </a:lnTo>
                    <a:lnTo>
                      <a:pt x="63500" y="355600"/>
                    </a:lnTo>
                    <a:lnTo>
                      <a:pt x="50800" y="355600"/>
                    </a:lnTo>
                    <a:lnTo>
                      <a:pt x="50800" y="342900"/>
                    </a:lnTo>
                    <a:lnTo>
                      <a:pt x="38100" y="330200"/>
                    </a:lnTo>
                    <a:lnTo>
                      <a:pt x="38100" y="304800"/>
                    </a:lnTo>
                    <a:lnTo>
                      <a:pt x="25400" y="304800"/>
                    </a:lnTo>
                    <a:lnTo>
                      <a:pt x="25400" y="292100"/>
                    </a:lnTo>
                    <a:lnTo>
                      <a:pt x="12700" y="292100"/>
                    </a:lnTo>
                    <a:lnTo>
                      <a:pt x="12700" y="254000"/>
                    </a:lnTo>
                    <a:lnTo>
                      <a:pt x="0" y="254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8" name="1216032"/>
              <p:cNvSpPr/>
              <p:nvPr/>
            </p:nvSpPr>
            <p:spPr>
              <a:xfrm>
                <a:off x="5761416" y="1676595"/>
                <a:ext cx="774698" cy="482657"/>
              </a:xfrm>
              <a:custGeom>
                <a:avLst/>
                <a:gdLst/>
                <a:ahLst/>
                <a:cxnLst/>
                <a:rect l="0" t="0" r="0" b="0"/>
                <a:pathLst>
                  <a:path w="774701" h="482601">
                    <a:moveTo>
                      <a:pt x="0" y="215900"/>
                    </a:moveTo>
                    <a:lnTo>
                      <a:pt x="0" y="190500"/>
                    </a:lnTo>
                    <a:lnTo>
                      <a:pt x="12700" y="177800"/>
                    </a:lnTo>
                    <a:lnTo>
                      <a:pt x="25400" y="177800"/>
                    </a:lnTo>
                    <a:lnTo>
                      <a:pt x="254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88900" y="177800"/>
                    </a:lnTo>
                    <a:lnTo>
                      <a:pt x="88900" y="190500"/>
                    </a:lnTo>
                    <a:lnTo>
                      <a:pt x="114300" y="190500"/>
                    </a:lnTo>
                    <a:lnTo>
                      <a:pt x="114300" y="177800"/>
                    </a:lnTo>
                    <a:lnTo>
                      <a:pt x="127000" y="177800"/>
                    </a:lnTo>
                    <a:lnTo>
                      <a:pt x="127000" y="165100"/>
                    </a:lnTo>
                    <a:lnTo>
                      <a:pt x="139700" y="165100"/>
                    </a:lnTo>
                    <a:lnTo>
                      <a:pt x="152400" y="152400"/>
                    </a:lnTo>
                    <a:lnTo>
                      <a:pt x="152400" y="165100"/>
                    </a:lnTo>
                    <a:lnTo>
                      <a:pt x="177800" y="165100"/>
                    </a:lnTo>
                    <a:lnTo>
                      <a:pt x="177800" y="139700"/>
                    </a:lnTo>
                    <a:lnTo>
                      <a:pt x="165100" y="139700"/>
                    </a:lnTo>
                    <a:lnTo>
                      <a:pt x="165100" y="127000"/>
                    </a:lnTo>
                    <a:lnTo>
                      <a:pt x="190500" y="127000"/>
                    </a:lnTo>
                    <a:lnTo>
                      <a:pt x="190500" y="114300"/>
                    </a:lnTo>
                    <a:lnTo>
                      <a:pt x="215900" y="114300"/>
                    </a:lnTo>
                    <a:lnTo>
                      <a:pt x="215900" y="152400"/>
                    </a:lnTo>
                    <a:lnTo>
                      <a:pt x="228600" y="152400"/>
                    </a:lnTo>
                    <a:lnTo>
                      <a:pt x="228600" y="165100"/>
                    </a:lnTo>
                    <a:lnTo>
                      <a:pt x="266700" y="165100"/>
                    </a:lnTo>
                    <a:lnTo>
                      <a:pt x="266700" y="177800"/>
                    </a:lnTo>
                    <a:lnTo>
                      <a:pt x="292100" y="177800"/>
                    </a:lnTo>
                    <a:lnTo>
                      <a:pt x="292100" y="190500"/>
                    </a:lnTo>
                    <a:lnTo>
                      <a:pt x="342900" y="190500"/>
                    </a:lnTo>
                    <a:lnTo>
                      <a:pt x="342900" y="203200"/>
                    </a:lnTo>
                    <a:lnTo>
                      <a:pt x="368300" y="203200"/>
                    </a:lnTo>
                    <a:lnTo>
                      <a:pt x="368300" y="190500"/>
                    </a:lnTo>
                    <a:lnTo>
                      <a:pt x="393700" y="190500"/>
                    </a:lnTo>
                    <a:lnTo>
                      <a:pt x="393700" y="177800"/>
                    </a:lnTo>
                    <a:lnTo>
                      <a:pt x="406400" y="177800"/>
                    </a:lnTo>
                    <a:lnTo>
                      <a:pt x="406400" y="165100"/>
                    </a:lnTo>
                    <a:lnTo>
                      <a:pt x="419100" y="165100"/>
                    </a:lnTo>
                    <a:lnTo>
                      <a:pt x="431800" y="152400"/>
                    </a:lnTo>
                    <a:lnTo>
                      <a:pt x="431800" y="165100"/>
                    </a:lnTo>
                    <a:lnTo>
                      <a:pt x="571500" y="165100"/>
                    </a:lnTo>
                    <a:lnTo>
                      <a:pt x="571500" y="152400"/>
                    </a:lnTo>
                    <a:lnTo>
                      <a:pt x="596900" y="152400"/>
                    </a:lnTo>
                    <a:lnTo>
                      <a:pt x="596900" y="114300"/>
                    </a:lnTo>
                    <a:lnTo>
                      <a:pt x="571500" y="114300"/>
                    </a:lnTo>
                    <a:lnTo>
                      <a:pt x="571500" y="101600"/>
                    </a:lnTo>
                    <a:lnTo>
                      <a:pt x="558800" y="101600"/>
                    </a:lnTo>
                    <a:lnTo>
                      <a:pt x="558800" y="76200"/>
                    </a:lnTo>
                    <a:lnTo>
                      <a:pt x="571500" y="76200"/>
                    </a:lnTo>
                    <a:lnTo>
                      <a:pt x="571500" y="50800"/>
                    </a:lnTo>
                    <a:lnTo>
                      <a:pt x="584200" y="50800"/>
                    </a:lnTo>
                    <a:lnTo>
                      <a:pt x="584200" y="38100"/>
                    </a:lnTo>
                    <a:lnTo>
                      <a:pt x="596900" y="38100"/>
                    </a:lnTo>
                    <a:lnTo>
                      <a:pt x="596900" y="25400"/>
                    </a:lnTo>
                    <a:lnTo>
                      <a:pt x="609600" y="25400"/>
                    </a:lnTo>
                    <a:lnTo>
                      <a:pt x="622300" y="12700"/>
                    </a:lnTo>
                    <a:lnTo>
                      <a:pt x="622300" y="0"/>
                    </a:lnTo>
                    <a:lnTo>
                      <a:pt x="647700" y="0"/>
                    </a:lnTo>
                    <a:lnTo>
                      <a:pt x="647700" y="12700"/>
                    </a:lnTo>
                    <a:lnTo>
                      <a:pt x="685800" y="12700"/>
                    </a:lnTo>
                    <a:lnTo>
                      <a:pt x="685800" y="25400"/>
                    </a:lnTo>
                    <a:lnTo>
                      <a:pt x="698500" y="25400"/>
                    </a:lnTo>
                    <a:lnTo>
                      <a:pt x="698500" y="38100"/>
                    </a:lnTo>
                    <a:lnTo>
                      <a:pt x="685800" y="38100"/>
                    </a:lnTo>
                    <a:lnTo>
                      <a:pt x="685800" y="50800"/>
                    </a:lnTo>
                    <a:lnTo>
                      <a:pt x="635000" y="50800"/>
                    </a:lnTo>
                    <a:lnTo>
                      <a:pt x="635000" y="63500"/>
                    </a:lnTo>
                    <a:lnTo>
                      <a:pt x="609600" y="63500"/>
                    </a:lnTo>
                    <a:lnTo>
                      <a:pt x="609600" y="76200"/>
                    </a:lnTo>
                    <a:lnTo>
                      <a:pt x="622300" y="76200"/>
                    </a:lnTo>
                    <a:lnTo>
                      <a:pt x="622300" y="101600"/>
                    </a:lnTo>
                    <a:lnTo>
                      <a:pt x="660400" y="101600"/>
                    </a:lnTo>
                    <a:lnTo>
                      <a:pt x="660400" y="114300"/>
                    </a:lnTo>
                    <a:lnTo>
                      <a:pt x="723900" y="114300"/>
                    </a:lnTo>
                    <a:lnTo>
                      <a:pt x="723900" y="127000"/>
                    </a:lnTo>
                    <a:lnTo>
                      <a:pt x="749300" y="127000"/>
                    </a:lnTo>
                    <a:lnTo>
                      <a:pt x="762000" y="139700"/>
                    </a:lnTo>
                    <a:lnTo>
                      <a:pt x="723900" y="139700"/>
                    </a:lnTo>
                    <a:lnTo>
                      <a:pt x="723900" y="152400"/>
                    </a:lnTo>
                    <a:lnTo>
                      <a:pt x="711200" y="152400"/>
                    </a:lnTo>
                    <a:lnTo>
                      <a:pt x="711200" y="177800"/>
                    </a:lnTo>
                    <a:lnTo>
                      <a:pt x="723900" y="177800"/>
                    </a:lnTo>
                    <a:lnTo>
                      <a:pt x="736600" y="190500"/>
                    </a:lnTo>
                    <a:lnTo>
                      <a:pt x="749300" y="190500"/>
                    </a:lnTo>
                    <a:lnTo>
                      <a:pt x="749300" y="203200"/>
                    </a:lnTo>
                    <a:lnTo>
                      <a:pt x="736600" y="203200"/>
                    </a:lnTo>
                    <a:lnTo>
                      <a:pt x="736600" y="228600"/>
                    </a:lnTo>
                    <a:lnTo>
                      <a:pt x="762000" y="228600"/>
                    </a:lnTo>
                    <a:lnTo>
                      <a:pt x="774700" y="241300"/>
                    </a:lnTo>
                    <a:lnTo>
                      <a:pt x="774700" y="254000"/>
                    </a:lnTo>
                    <a:lnTo>
                      <a:pt x="723900" y="254000"/>
                    </a:lnTo>
                    <a:lnTo>
                      <a:pt x="711200" y="266700"/>
                    </a:lnTo>
                    <a:lnTo>
                      <a:pt x="673100" y="266700"/>
                    </a:lnTo>
                    <a:lnTo>
                      <a:pt x="660400" y="279400"/>
                    </a:lnTo>
                    <a:lnTo>
                      <a:pt x="673100" y="279400"/>
                    </a:lnTo>
                    <a:lnTo>
                      <a:pt x="673100" y="304800"/>
                    </a:lnTo>
                    <a:lnTo>
                      <a:pt x="685800" y="304800"/>
                    </a:lnTo>
                    <a:lnTo>
                      <a:pt x="685800" y="317500"/>
                    </a:lnTo>
                    <a:lnTo>
                      <a:pt x="723900" y="317500"/>
                    </a:lnTo>
                    <a:lnTo>
                      <a:pt x="723900" y="342900"/>
                    </a:lnTo>
                    <a:lnTo>
                      <a:pt x="711200" y="342900"/>
                    </a:lnTo>
                    <a:lnTo>
                      <a:pt x="711200" y="368300"/>
                    </a:lnTo>
                    <a:lnTo>
                      <a:pt x="698500" y="368300"/>
                    </a:lnTo>
                    <a:lnTo>
                      <a:pt x="698500" y="381000"/>
                    </a:lnTo>
                    <a:lnTo>
                      <a:pt x="622300" y="381000"/>
                    </a:lnTo>
                    <a:lnTo>
                      <a:pt x="622300" y="368300"/>
                    </a:lnTo>
                    <a:lnTo>
                      <a:pt x="596900" y="368300"/>
                    </a:lnTo>
                    <a:lnTo>
                      <a:pt x="596900" y="342900"/>
                    </a:lnTo>
                    <a:lnTo>
                      <a:pt x="584200" y="342900"/>
                    </a:lnTo>
                    <a:lnTo>
                      <a:pt x="584200" y="368300"/>
                    </a:lnTo>
                    <a:lnTo>
                      <a:pt x="571500" y="368300"/>
                    </a:lnTo>
                    <a:lnTo>
                      <a:pt x="571500" y="381000"/>
                    </a:lnTo>
                    <a:lnTo>
                      <a:pt x="533400" y="381000"/>
                    </a:lnTo>
                    <a:lnTo>
                      <a:pt x="533400" y="393700"/>
                    </a:lnTo>
                    <a:lnTo>
                      <a:pt x="508000" y="393700"/>
                    </a:lnTo>
                    <a:lnTo>
                      <a:pt x="508000" y="431800"/>
                    </a:lnTo>
                    <a:lnTo>
                      <a:pt x="469900" y="431800"/>
                    </a:lnTo>
                    <a:lnTo>
                      <a:pt x="469900" y="444500"/>
                    </a:lnTo>
                    <a:lnTo>
                      <a:pt x="431800" y="444500"/>
                    </a:lnTo>
                    <a:lnTo>
                      <a:pt x="431800" y="457200"/>
                    </a:lnTo>
                    <a:lnTo>
                      <a:pt x="419100" y="457200"/>
                    </a:lnTo>
                    <a:lnTo>
                      <a:pt x="419100" y="444500"/>
                    </a:lnTo>
                    <a:lnTo>
                      <a:pt x="342900" y="444500"/>
                    </a:lnTo>
                    <a:lnTo>
                      <a:pt x="342900" y="457200"/>
                    </a:lnTo>
                    <a:lnTo>
                      <a:pt x="330200" y="457200"/>
                    </a:lnTo>
                    <a:lnTo>
                      <a:pt x="330200" y="469900"/>
                    </a:lnTo>
                    <a:lnTo>
                      <a:pt x="304800" y="469900"/>
                    </a:lnTo>
                    <a:lnTo>
                      <a:pt x="304800" y="482600"/>
                    </a:lnTo>
                    <a:lnTo>
                      <a:pt x="292100" y="482600"/>
                    </a:lnTo>
                    <a:lnTo>
                      <a:pt x="292100" y="457200"/>
                    </a:lnTo>
                    <a:lnTo>
                      <a:pt x="279400" y="457200"/>
                    </a:lnTo>
                    <a:lnTo>
                      <a:pt x="266700" y="444500"/>
                    </a:lnTo>
                    <a:lnTo>
                      <a:pt x="254000" y="444500"/>
                    </a:lnTo>
                    <a:lnTo>
                      <a:pt x="254000" y="457200"/>
                    </a:lnTo>
                    <a:lnTo>
                      <a:pt x="215900" y="457200"/>
                    </a:lnTo>
                    <a:lnTo>
                      <a:pt x="215900" y="419100"/>
                    </a:lnTo>
                    <a:lnTo>
                      <a:pt x="203200" y="406400"/>
                    </a:lnTo>
                    <a:lnTo>
                      <a:pt x="152400" y="406400"/>
                    </a:lnTo>
                    <a:lnTo>
                      <a:pt x="152400" y="419100"/>
                    </a:lnTo>
                    <a:lnTo>
                      <a:pt x="139700" y="419100"/>
                    </a:lnTo>
                    <a:lnTo>
                      <a:pt x="139700" y="406400"/>
                    </a:lnTo>
                    <a:lnTo>
                      <a:pt x="50800" y="406400"/>
                    </a:lnTo>
                    <a:lnTo>
                      <a:pt x="50800" y="393700"/>
                    </a:lnTo>
                    <a:lnTo>
                      <a:pt x="63500" y="393700"/>
                    </a:lnTo>
                    <a:lnTo>
                      <a:pt x="63500" y="368300"/>
                    </a:lnTo>
                    <a:lnTo>
                      <a:pt x="50800" y="368300"/>
                    </a:lnTo>
                    <a:lnTo>
                      <a:pt x="50800" y="355600"/>
                    </a:lnTo>
                    <a:lnTo>
                      <a:pt x="38100" y="355600"/>
                    </a:lnTo>
                    <a:lnTo>
                      <a:pt x="38100" y="342900"/>
                    </a:lnTo>
                    <a:lnTo>
                      <a:pt x="12700" y="342900"/>
                    </a:lnTo>
                    <a:lnTo>
                      <a:pt x="12700" y="3175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9" name="1206072"/>
              <p:cNvSpPr/>
              <p:nvPr/>
            </p:nvSpPr>
            <p:spPr>
              <a:xfrm>
                <a:off x="1887930" y="2019534"/>
                <a:ext cx="507999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508001" h="533401">
                    <a:moveTo>
                      <a:pt x="0" y="139700"/>
                    </a:moveTo>
                    <a:lnTo>
                      <a:pt x="0" y="127000"/>
                    </a:lnTo>
                    <a:lnTo>
                      <a:pt x="12700" y="127000"/>
                    </a:lnTo>
                    <a:lnTo>
                      <a:pt x="12700" y="88900"/>
                    </a:lnTo>
                    <a:lnTo>
                      <a:pt x="38100" y="88900"/>
                    </a:lnTo>
                    <a:lnTo>
                      <a:pt x="38100" y="76200"/>
                    </a:lnTo>
                    <a:lnTo>
                      <a:pt x="50800" y="76200"/>
                    </a:lnTo>
                    <a:lnTo>
                      <a:pt x="50800" y="50800"/>
                    </a:lnTo>
                    <a:lnTo>
                      <a:pt x="38100" y="50800"/>
                    </a:lnTo>
                    <a:lnTo>
                      <a:pt x="38100" y="25400"/>
                    </a:lnTo>
                    <a:lnTo>
                      <a:pt x="12700" y="25400"/>
                    </a:lnTo>
                    <a:lnTo>
                      <a:pt x="12700" y="12700"/>
                    </a:lnTo>
                    <a:lnTo>
                      <a:pt x="25400" y="12700"/>
                    </a:lnTo>
                    <a:lnTo>
                      <a:pt x="25400" y="0"/>
                    </a:lnTo>
                    <a:lnTo>
                      <a:pt x="63500" y="0"/>
                    </a:lnTo>
                    <a:lnTo>
                      <a:pt x="76200" y="12700"/>
                    </a:lnTo>
                    <a:lnTo>
                      <a:pt x="76200" y="50800"/>
                    </a:lnTo>
                    <a:lnTo>
                      <a:pt x="101600" y="50800"/>
                    </a:lnTo>
                    <a:lnTo>
                      <a:pt x="101600" y="76200"/>
                    </a:lnTo>
                    <a:lnTo>
                      <a:pt x="127000" y="76200"/>
                    </a:lnTo>
                    <a:lnTo>
                      <a:pt x="127000" y="88900"/>
                    </a:lnTo>
                    <a:lnTo>
                      <a:pt x="139700" y="88900"/>
                    </a:lnTo>
                    <a:lnTo>
                      <a:pt x="139700" y="25400"/>
                    </a:lnTo>
                    <a:lnTo>
                      <a:pt x="190500" y="25400"/>
                    </a:lnTo>
                    <a:lnTo>
                      <a:pt x="190500" y="12700"/>
                    </a:lnTo>
                    <a:lnTo>
                      <a:pt x="203200" y="127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50800"/>
                    </a:lnTo>
                    <a:lnTo>
                      <a:pt x="228600" y="50800"/>
                    </a:lnTo>
                    <a:lnTo>
                      <a:pt x="228600" y="38100"/>
                    </a:lnTo>
                    <a:lnTo>
                      <a:pt x="254000" y="381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50800"/>
                    </a:lnTo>
                    <a:lnTo>
                      <a:pt x="304800" y="50800"/>
                    </a:lnTo>
                    <a:lnTo>
                      <a:pt x="304800" y="63500"/>
                    </a:lnTo>
                    <a:lnTo>
                      <a:pt x="317500" y="63500"/>
                    </a:lnTo>
                    <a:lnTo>
                      <a:pt x="317500" y="88900"/>
                    </a:lnTo>
                    <a:lnTo>
                      <a:pt x="330200" y="88900"/>
                    </a:lnTo>
                    <a:lnTo>
                      <a:pt x="342900" y="101600"/>
                    </a:lnTo>
                    <a:lnTo>
                      <a:pt x="355600" y="101600"/>
                    </a:lnTo>
                    <a:lnTo>
                      <a:pt x="355600" y="114300"/>
                    </a:lnTo>
                    <a:lnTo>
                      <a:pt x="393700" y="114300"/>
                    </a:lnTo>
                    <a:lnTo>
                      <a:pt x="393700" y="127000"/>
                    </a:lnTo>
                    <a:lnTo>
                      <a:pt x="419100" y="127000"/>
                    </a:lnTo>
                    <a:lnTo>
                      <a:pt x="419100" y="139700"/>
                    </a:lnTo>
                    <a:lnTo>
                      <a:pt x="444500" y="139700"/>
                    </a:lnTo>
                    <a:lnTo>
                      <a:pt x="444500" y="152400"/>
                    </a:lnTo>
                    <a:lnTo>
                      <a:pt x="482600" y="152400"/>
                    </a:lnTo>
                    <a:lnTo>
                      <a:pt x="482600" y="203200"/>
                    </a:lnTo>
                    <a:lnTo>
                      <a:pt x="469900" y="203200"/>
                    </a:lnTo>
                    <a:lnTo>
                      <a:pt x="469900" y="215900"/>
                    </a:lnTo>
                    <a:lnTo>
                      <a:pt x="457200" y="228600"/>
                    </a:lnTo>
                    <a:lnTo>
                      <a:pt x="457200" y="266700"/>
                    </a:lnTo>
                    <a:lnTo>
                      <a:pt x="469900" y="266700"/>
                    </a:lnTo>
                    <a:lnTo>
                      <a:pt x="469900" y="279400"/>
                    </a:lnTo>
                    <a:lnTo>
                      <a:pt x="508000" y="279400"/>
                    </a:lnTo>
                    <a:lnTo>
                      <a:pt x="508000" y="330200"/>
                    </a:lnTo>
                    <a:lnTo>
                      <a:pt x="482600" y="330200"/>
                    </a:lnTo>
                    <a:lnTo>
                      <a:pt x="482600" y="342900"/>
                    </a:lnTo>
                    <a:lnTo>
                      <a:pt x="469900" y="330200"/>
                    </a:lnTo>
                    <a:lnTo>
                      <a:pt x="469900" y="317500"/>
                    </a:lnTo>
                    <a:lnTo>
                      <a:pt x="457200" y="317500"/>
                    </a:lnTo>
                    <a:lnTo>
                      <a:pt x="457200" y="304800"/>
                    </a:lnTo>
                    <a:lnTo>
                      <a:pt x="444500" y="304800"/>
                    </a:lnTo>
                    <a:lnTo>
                      <a:pt x="444500" y="317500"/>
                    </a:lnTo>
                    <a:lnTo>
                      <a:pt x="431800" y="317500"/>
                    </a:lnTo>
                    <a:lnTo>
                      <a:pt x="431800" y="342900"/>
                    </a:lnTo>
                    <a:lnTo>
                      <a:pt x="419100" y="342900"/>
                    </a:lnTo>
                    <a:lnTo>
                      <a:pt x="419100" y="355600"/>
                    </a:lnTo>
                    <a:lnTo>
                      <a:pt x="406400" y="368300"/>
                    </a:lnTo>
                    <a:lnTo>
                      <a:pt x="406400" y="431800"/>
                    </a:lnTo>
                    <a:lnTo>
                      <a:pt x="419100" y="431800"/>
                    </a:lnTo>
                    <a:lnTo>
                      <a:pt x="419100" y="457200"/>
                    </a:lnTo>
                    <a:lnTo>
                      <a:pt x="406400" y="457200"/>
                    </a:lnTo>
                    <a:lnTo>
                      <a:pt x="406400" y="469900"/>
                    </a:lnTo>
                    <a:lnTo>
                      <a:pt x="393700" y="469900"/>
                    </a:lnTo>
                    <a:lnTo>
                      <a:pt x="393700" y="482600"/>
                    </a:lnTo>
                    <a:lnTo>
                      <a:pt x="381000" y="482600"/>
                    </a:lnTo>
                    <a:lnTo>
                      <a:pt x="381000" y="508000"/>
                    </a:lnTo>
                    <a:lnTo>
                      <a:pt x="342900" y="508000"/>
                    </a:lnTo>
                    <a:lnTo>
                      <a:pt x="342900" y="520700"/>
                    </a:lnTo>
                    <a:lnTo>
                      <a:pt x="330200" y="520700"/>
                    </a:lnTo>
                    <a:lnTo>
                      <a:pt x="330200" y="533400"/>
                    </a:lnTo>
                    <a:lnTo>
                      <a:pt x="304800" y="533400"/>
                    </a:lnTo>
                    <a:lnTo>
                      <a:pt x="304800" y="482600"/>
                    </a:lnTo>
                    <a:lnTo>
                      <a:pt x="292100" y="482600"/>
                    </a:lnTo>
                    <a:lnTo>
                      <a:pt x="292100" y="469900"/>
                    </a:lnTo>
                    <a:lnTo>
                      <a:pt x="279400" y="469900"/>
                    </a:lnTo>
                    <a:lnTo>
                      <a:pt x="279400" y="457200"/>
                    </a:lnTo>
                    <a:lnTo>
                      <a:pt x="292100" y="457200"/>
                    </a:lnTo>
                    <a:lnTo>
                      <a:pt x="292100" y="419100"/>
                    </a:lnTo>
                    <a:lnTo>
                      <a:pt x="279400" y="419100"/>
                    </a:lnTo>
                    <a:lnTo>
                      <a:pt x="266700" y="406400"/>
                    </a:lnTo>
                    <a:lnTo>
                      <a:pt x="254000" y="406400"/>
                    </a:lnTo>
                    <a:lnTo>
                      <a:pt x="254000" y="393700"/>
                    </a:lnTo>
                    <a:lnTo>
                      <a:pt x="241300" y="393700"/>
                    </a:lnTo>
                    <a:lnTo>
                      <a:pt x="228600" y="381000"/>
                    </a:lnTo>
                    <a:lnTo>
                      <a:pt x="215900" y="381000"/>
                    </a:lnTo>
                    <a:lnTo>
                      <a:pt x="215900" y="368300"/>
                    </a:lnTo>
                    <a:lnTo>
                      <a:pt x="190500" y="368300"/>
                    </a:lnTo>
                    <a:lnTo>
                      <a:pt x="190500" y="355600"/>
                    </a:lnTo>
                    <a:lnTo>
                      <a:pt x="177800" y="355600"/>
                    </a:lnTo>
                    <a:lnTo>
                      <a:pt x="177800" y="368300"/>
                    </a:lnTo>
                    <a:lnTo>
                      <a:pt x="165100" y="368300"/>
                    </a:lnTo>
                    <a:lnTo>
                      <a:pt x="165100" y="292100"/>
                    </a:lnTo>
                    <a:lnTo>
                      <a:pt x="152400" y="292100"/>
                    </a:lnTo>
                    <a:lnTo>
                      <a:pt x="152400" y="279400"/>
                    </a:lnTo>
                    <a:lnTo>
                      <a:pt x="139700" y="279400"/>
                    </a:lnTo>
                    <a:lnTo>
                      <a:pt x="139700" y="254000"/>
                    </a:lnTo>
                    <a:lnTo>
                      <a:pt x="127000" y="254000"/>
                    </a:lnTo>
                    <a:lnTo>
                      <a:pt x="127000" y="228600"/>
                    </a:lnTo>
                    <a:lnTo>
                      <a:pt x="127000" y="228600"/>
                    </a:lnTo>
                    <a:lnTo>
                      <a:pt x="127000" y="203200"/>
                    </a:lnTo>
                    <a:lnTo>
                      <a:pt x="63500" y="203200"/>
                    </a:lnTo>
                    <a:lnTo>
                      <a:pt x="63500" y="177800"/>
                    </a:lnTo>
                    <a:lnTo>
                      <a:pt x="50800" y="177800"/>
                    </a:lnTo>
                    <a:lnTo>
                      <a:pt x="50800" y="152400"/>
                    </a:lnTo>
                    <a:lnTo>
                      <a:pt x="12700" y="152400"/>
                    </a:lnTo>
                    <a:lnTo>
                      <a:pt x="1270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0" name="1209022"/>
              <p:cNvSpPr/>
              <p:nvPr/>
            </p:nvSpPr>
            <p:spPr>
              <a:xfrm>
                <a:off x="2586428" y="3708830"/>
                <a:ext cx="419099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419101" h="533401">
                    <a:moveTo>
                      <a:pt x="0" y="228600"/>
                    </a:moveTo>
                    <a:lnTo>
                      <a:pt x="12700" y="228600"/>
                    </a:lnTo>
                    <a:lnTo>
                      <a:pt x="12700" y="190500"/>
                    </a:lnTo>
                    <a:lnTo>
                      <a:pt x="25400" y="190500"/>
                    </a:lnTo>
                    <a:lnTo>
                      <a:pt x="25400" y="177800"/>
                    </a:lnTo>
                    <a:lnTo>
                      <a:pt x="38100" y="177800"/>
                    </a:lnTo>
                    <a:lnTo>
                      <a:pt x="38100" y="165100"/>
                    </a:lnTo>
                    <a:lnTo>
                      <a:pt x="50800" y="1651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27000"/>
                    </a:lnTo>
                    <a:lnTo>
                      <a:pt x="76200" y="127000"/>
                    </a:lnTo>
                    <a:lnTo>
                      <a:pt x="762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101600" y="762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65100" y="381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54000" y="0"/>
                    </a:lnTo>
                    <a:lnTo>
                      <a:pt x="254000" y="12700"/>
                    </a:lnTo>
                    <a:lnTo>
                      <a:pt x="279400" y="12700"/>
                    </a:lnTo>
                    <a:lnTo>
                      <a:pt x="279400" y="0"/>
                    </a:lnTo>
                    <a:lnTo>
                      <a:pt x="317500" y="0"/>
                    </a:lnTo>
                    <a:lnTo>
                      <a:pt x="317500" y="12700"/>
                    </a:lnTo>
                    <a:lnTo>
                      <a:pt x="342900" y="127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12700"/>
                    </a:lnTo>
                    <a:lnTo>
                      <a:pt x="406400" y="12700"/>
                    </a:lnTo>
                    <a:lnTo>
                      <a:pt x="406400" y="0"/>
                    </a:lnTo>
                    <a:lnTo>
                      <a:pt x="419100" y="0"/>
                    </a:lnTo>
                    <a:lnTo>
                      <a:pt x="419100" y="76200"/>
                    </a:lnTo>
                    <a:lnTo>
                      <a:pt x="406400" y="76200"/>
                    </a:lnTo>
                    <a:lnTo>
                      <a:pt x="406400" y="88900"/>
                    </a:lnTo>
                    <a:lnTo>
                      <a:pt x="381000" y="88900"/>
                    </a:lnTo>
                    <a:lnTo>
                      <a:pt x="381000" y="101600"/>
                    </a:lnTo>
                    <a:lnTo>
                      <a:pt x="368300" y="101600"/>
                    </a:lnTo>
                    <a:lnTo>
                      <a:pt x="368300" y="127000"/>
                    </a:lnTo>
                    <a:lnTo>
                      <a:pt x="355600" y="127000"/>
                    </a:lnTo>
                    <a:lnTo>
                      <a:pt x="355600" y="152400"/>
                    </a:lnTo>
                    <a:lnTo>
                      <a:pt x="368300" y="152400"/>
                    </a:lnTo>
                    <a:lnTo>
                      <a:pt x="368300" y="165100"/>
                    </a:lnTo>
                    <a:lnTo>
                      <a:pt x="381000" y="165100"/>
                    </a:lnTo>
                    <a:lnTo>
                      <a:pt x="381000" y="241300"/>
                    </a:lnTo>
                    <a:lnTo>
                      <a:pt x="393700" y="241300"/>
                    </a:lnTo>
                    <a:lnTo>
                      <a:pt x="393700" y="254000"/>
                    </a:lnTo>
                    <a:lnTo>
                      <a:pt x="381000" y="254000"/>
                    </a:lnTo>
                    <a:lnTo>
                      <a:pt x="381000" y="266700"/>
                    </a:lnTo>
                    <a:lnTo>
                      <a:pt x="393700" y="266700"/>
                    </a:lnTo>
                    <a:lnTo>
                      <a:pt x="393700" y="279400"/>
                    </a:lnTo>
                    <a:lnTo>
                      <a:pt x="381000" y="279400"/>
                    </a:lnTo>
                    <a:lnTo>
                      <a:pt x="381000" y="317500"/>
                    </a:lnTo>
                    <a:lnTo>
                      <a:pt x="368300" y="317500"/>
                    </a:lnTo>
                    <a:lnTo>
                      <a:pt x="368300" y="355600"/>
                    </a:lnTo>
                    <a:lnTo>
                      <a:pt x="355600" y="355600"/>
                    </a:lnTo>
                    <a:lnTo>
                      <a:pt x="355600" y="368300"/>
                    </a:lnTo>
                    <a:lnTo>
                      <a:pt x="317500" y="368300"/>
                    </a:lnTo>
                    <a:lnTo>
                      <a:pt x="317500" y="355600"/>
                    </a:lnTo>
                    <a:lnTo>
                      <a:pt x="292100" y="355600"/>
                    </a:lnTo>
                    <a:lnTo>
                      <a:pt x="292100" y="342900"/>
                    </a:lnTo>
                    <a:lnTo>
                      <a:pt x="279400" y="342900"/>
                    </a:lnTo>
                    <a:lnTo>
                      <a:pt x="266700" y="330200"/>
                    </a:lnTo>
                    <a:lnTo>
                      <a:pt x="215900" y="330200"/>
                    </a:lnTo>
                    <a:lnTo>
                      <a:pt x="215900" y="342900"/>
                    </a:lnTo>
                    <a:lnTo>
                      <a:pt x="190500" y="342900"/>
                    </a:lnTo>
                    <a:lnTo>
                      <a:pt x="190500" y="393700"/>
                    </a:lnTo>
                    <a:lnTo>
                      <a:pt x="203200" y="393700"/>
                    </a:lnTo>
                    <a:lnTo>
                      <a:pt x="203200" y="419100"/>
                    </a:lnTo>
                    <a:lnTo>
                      <a:pt x="215900" y="419100"/>
                    </a:lnTo>
                    <a:lnTo>
                      <a:pt x="215900" y="444500"/>
                    </a:lnTo>
                    <a:lnTo>
                      <a:pt x="203200" y="444500"/>
                    </a:lnTo>
                    <a:lnTo>
                      <a:pt x="203200" y="457200"/>
                    </a:lnTo>
                    <a:lnTo>
                      <a:pt x="190500" y="457200"/>
                    </a:lnTo>
                    <a:lnTo>
                      <a:pt x="190500" y="495300"/>
                    </a:lnTo>
                    <a:lnTo>
                      <a:pt x="203200" y="495300"/>
                    </a:lnTo>
                    <a:lnTo>
                      <a:pt x="203200" y="533400"/>
                    </a:lnTo>
                    <a:lnTo>
                      <a:pt x="165100" y="533400"/>
                    </a:lnTo>
                    <a:lnTo>
                      <a:pt x="165100" y="520700"/>
                    </a:lnTo>
                    <a:lnTo>
                      <a:pt x="127000" y="520700"/>
                    </a:lnTo>
                    <a:lnTo>
                      <a:pt x="127000" y="508000"/>
                    </a:lnTo>
                    <a:lnTo>
                      <a:pt x="88900" y="508000"/>
                    </a:lnTo>
                    <a:lnTo>
                      <a:pt x="88900" y="495300"/>
                    </a:lnTo>
                    <a:lnTo>
                      <a:pt x="76200" y="495300"/>
                    </a:lnTo>
                    <a:lnTo>
                      <a:pt x="76200" y="482600"/>
                    </a:lnTo>
                    <a:lnTo>
                      <a:pt x="63500" y="482600"/>
                    </a:lnTo>
                    <a:lnTo>
                      <a:pt x="63500" y="469900"/>
                    </a:lnTo>
                    <a:lnTo>
                      <a:pt x="50800" y="469900"/>
                    </a:lnTo>
                    <a:lnTo>
                      <a:pt x="50800" y="457200"/>
                    </a:lnTo>
                    <a:lnTo>
                      <a:pt x="38100" y="457200"/>
                    </a:lnTo>
                    <a:lnTo>
                      <a:pt x="38100" y="431800"/>
                    </a:lnTo>
                    <a:lnTo>
                      <a:pt x="50800" y="431800"/>
                    </a:lnTo>
                    <a:lnTo>
                      <a:pt x="50800" y="419100"/>
                    </a:lnTo>
                    <a:lnTo>
                      <a:pt x="63500" y="419100"/>
                    </a:lnTo>
                    <a:lnTo>
                      <a:pt x="63500" y="342900"/>
                    </a:lnTo>
                    <a:lnTo>
                      <a:pt x="50800" y="342900"/>
                    </a:lnTo>
                    <a:lnTo>
                      <a:pt x="50800" y="304800"/>
                    </a:lnTo>
                    <a:lnTo>
                      <a:pt x="38100" y="304800"/>
                    </a:lnTo>
                    <a:lnTo>
                      <a:pt x="38100" y="279400"/>
                    </a:lnTo>
                    <a:lnTo>
                      <a:pt x="25400" y="279400"/>
                    </a:lnTo>
                    <a:lnTo>
                      <a:pt x="25400" y="266700"/>
                    </a:lnTo>
                    <a:lnTo>
                      <a:pt x="12700" y="2667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1" name="1210082"/>
              <p:cNvSpPr/>
              <p:nvPr/>
            </p:nvSpPr>
            <p:spPr>
              <a:xfrm>
                <a:off x="5291518" y="4521724"/>
                <a:ext cx="609599" cy="520761"/>
              </a:xfrm>
              <a:custGeom>
                <a:avLst/>
                <a:gdLst/>
                <a:ahLst/>
                <a:cxnLst/>
                <a:rect l="0" t="0" r="0" b="0"/>
                <a:pathLst>
                  <a:path w="609601" h="520701">
                    <a:moveTo>
                      <a:pt x="0" y="254000"/>
                    </a:moveTo>
                    <a:lnTo>
                      <a:pt x="0" y="241300"/>
                    </a:lnTo>
                    <a:lnTo>
                      <a:pt x="12700" y="241300"/>
                    </a:lnTo>
                    <a:lnTo>
                      <a:pt x="12700" y="203200"/>
                    </a:lnTo>
                    <a:lnTo>
                      <a:pt x="25400" y="190500"/>
                    </a:lnTo>
                    <a:lnTo>
                      <a:pt x="38100" y="190500"/>
                    </a:lnTo>
                    <a:lnTo>
                      <a:pt x="38100" y="139700"/>
                    </a:lnTo>
                    <a:lnTo>
                      <a:pt x="50800" y="1397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76200"/>
                    </a:lnTo>
                    <a:lnTo>
                      <a:pt x="101600" y="762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27000" y="50800"/>
                    </a:lnTo>
                    <a:lnTo>
                      <a:pt x="127000" y="38100"/>
                    </a:lnTo>
                    <a:lnTo>
                      <a:pt x="139700" y="3810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292100" y="0"/>
                    </a:lnTo>
                    <a:lnTo>
                      <a:pt x="292100" y="12700"/>
                    </a:lnTo>
                    <a:lnTo>
                      <a:pt x="330200" y="12700"/>
                    </a:lnTo>
                    <a:lnTo>
                      <a:pt x="330200" y="0"/>
                    </a:lnTo>
                    <a:lnTo>
                      <a:pt x="368300" y="0"/>
                    </a:lnTo>
                    <a:lnTo>
                      <a:pt x="368300" y="25400"/>
                    </a:lnTo>
                    <a:lnTo>
                      <a:pt x="393700" y="25400"/>
                    </a:lnTo>
                    <a:lnTo>
                      <a:pt x="393700" y="38100"/>
                    </a:lnTo>
                    <a:lnTo>
                      <a:pt x="444500" y="38100"/>
                    </a:lnTo>
                    <a:lnTo>
                      <a:pt x="444500" y="25400"/>
                    </a:lnTo>
                    <a:lnTo>
                      <a:pt x="482600" y="25400"/>
                    </a:lnTo>
                    <a:lnTo>
                      <a:pt x="482600" y="12700"/>
                    </a:lnTo>
                    <a:lnTo>
                      <a:pt x="520700" y="12700"/>
                    </a:lnTo>
                    <a:lnTo>
                      <a:pt x="520700" y="25400"/>
                    </a:lnTo>
                    <a:lnTo>
                      <a:pt x="533400" y="25400"/>
                    </a:lnTo>
                    <a:lnTo>
                      <a:pt x="533400" y="50800"/>
                    </a:lnTo>
                    <a:lnTo>
                      <a:pt x="546100" y="50800"/>
                    </a:lnTo>
                    <a:lnTo>
                      <a:pt x="546100" y="63500"/>
                    </a:lnTo>
                    <a:lnTo>
                      <a:pt x="571500" y="63500"/>
                    </a:lnTo>
                    <a:lnTo>
                      <a:pt x="571500" y="76200"/>
                    </a:lnTo>
                    <a:lnTo>
                      <a:pt x="609600" y="76200"/>
                    </a:lnTo>
                    <a:lnTo>
                      <a:pt x="609600" y="127000"/>
                    </a:lnTo>
                    <a:lnTo>
                      <a:pt x="584200" y="127000"/>
                    </a:lnTo>
                    <a:lnTo>
                      <a:pt x="584200" y="139700"/>
                    </a:lnTo>
                    <a:lnTo>
                      <a:pt x="596900" y="139700"/>
                    </a:lnTo>
                    <a:lnTo>
                      <a:pt x="596900" y="152400"/>
                    </a:lnTo>
                    <a:lnTo>
                      <a:pt x="558800" y="152400"/>
                    </a:lnTo>
                    <a:lnTo>
                      <a:pt x="558800" y="139700"/>
                    </a:lnTo>
                    <a:lnTo>
                      <a:pt x="546100" y="139700"/>
                    </a:lnTo>
                    <a:lnTo>
                      <a:pt x="546100" y="165100"/>
                    </a:lnTo>
                    <a:lnTo>
                      <a:pt x="533400" y="165100"/>
                    </a:lnTo>
                    <a:lnTo>
                      <a:pt x="533400" y="190500"/>
                    </a:lnTo>
                    <a:lnTo>
                      <a:pt x="546100" y="190500"/>
                    </a:lnTo>
                    <a:lnTo>
                      <a:pt x="546100" y="203200"/>
                    </a:lnTo>
                    <a:lnTo>
                      <a:pt x="533400" y="203200"/>
                    </a:lnTo>
                    <a:lnTo>
                      <a:pt x="533400" y="228600"/>
                    </a:lnTo>
                    <a:lnTo>
                      <a:pt x="508000" y="228600"/>
                    </a:lnTo>
                    <a:lnTo>
                      <a:pt x="520700" y="241300"/>
                    </a:lnTo>
                    <a:lnTo>
                      <a:pt x="520700" y="266700"/>
                    </a:lnTo>
                    <a:lnTo>
                      <a:pt x="533400" y="266700"/>
                    </a:lnTo>
                    <a:lnTo>
                      <a:pt x="533400" y="292100"/>
                    </a:lnTo>
                    <a:lnTo>
                      <a:pt x="546100" y="292100"/>
                    </a:lnTo>
                    <a:lnTo>
                      <a:pt x="546100" y="304800"/>
                    </a:lnTo>
                    <a:lnTo>
                      <a:pt x="584200" y="304800"/>
                    </a:lnTo>
                    <a:lnTo>
                      <a:pt x="584200" y="330200"/>
                    </a:lnTo>
                    <a:lnTo>
                      <a:pt x="596900" y="330200"/>
                    </a:lnTo>
                    <a:lnTo>
                      <a:pt x="596900" y="393700"/>
                    </a:lnTo>
                    <a:lnTo>
                      <a:pt x="558800" y="393700"/>
                    </a:lnTo>
                    <a:lnTo>
                      <a:pt x="558800" y="419100"/>
                    </a:lnTo>
                    <a:lnTo>
                      <a:pt x="546100" y="431800"/>
                    </a:lnTo>
                    <a:lnTo>
                      <a:pt x="533400" y="431800"/>
                    </a:lnTo>
                    <a:lnTo>
                      <a:pt x="533400" y="444500"/>
                    </a:lnTo>
                    <a:lnTo>
                      <a:pt x="546100" y="444500"/>
                    </a:lnTo>
                    <a:lnTo>
                      <a:pt x="546100" y="457200"/>
                    </a:lnTo>
                    <a:lnTo>
                      <a:pt x="533400" y="457200"/>
                    </a:lnTo>
                    <a:lnTo>
                      <a:pt x="533400" y="469900"/>
                    </a:lnTo>
                    <a:lnTo>
                      <a:pt x="508000" y="469900"/>
                    </a:lnTo>
                    <a:lnTo>
                      <a:pt x="508000" y="482600"/>
                    </a:lnTo>
                    <a:lnTo>
                      <a:pt x="495300" y="482600"/>
                    </a:lnTo>
                    <a:lnTo>
                      <a:pt x="495300" y="495300"/>
                    </a:lnTo>
                    <a:lnTo>
                      <a:pt x="482600" y="495300"/>
                    </a:lnTo>
                    <a:lnTo>
                      <a:pt x="482600" y="508000"/>
                    </a:lnTo>
                    <a:lnTo>
                      <a:pt x="444500" y="508000"/>
                    </a:lnTo>
                    <a:lnTo>
                      <a:pt x="444500" y="495300"/>
                    </a:lnTo>
                    <a:lnTo>
                      <a:pt x="431800" y="495300"/>
                    </a:lnTo>
                    <a:lnTo>
                      <a:pt x="431800" y="508000"/>
                    </a:lnTo>
                    <a:lnTo>
                      <a:pt x="419100" y="508000"/>
                    </a:lnTo>
                    <a:lnTo>
                      <a:pt x="419100" y="520700"/>
                    </a:lnTo>
                    <a:lnTo>
                      <a:pt x="342900" y="520700"/>
                    </a:lnTo>
                    <a:lnTo>
                      <a:pt x="342900" y="457200"/>
                    </a:lnTo>
                    <a:lnTo>
                      <a:pt x="330200" y="457200"/>
                    </a:lnTo>
                    <a:lnTo>
                      <a:pt x="330200" y="444500"/>
                    </a:lnTo>
                    <a:lnTo>
                      <a:pt x="304800" y="444500"/>
                    </a:lnTo>
                    <a:lnTo>
                      <a:pt x="304800" y="431800"/>
                    </a:lnTo>
                    <a:lnTo>
                      <a:pt x="254000" y="431800"/>
                    </a:lnTo>
                    <a:lnTo>
                      <a:pt x="254000" y="419100"/>
                    </a:lnTo>
                    <a:lnTo>
                      <a:pt x="241300" y="419100"/>
                    </a:lnTo>
                    <a:lnTo>
                      <a:pt x="241300" y="406400"/>
                    </a:lnTo>
                    <a:lnTo>
                      <a:pt x="228600" y="406400"/>
                    </a:lnTo>
                    <a:lnTo>
                      <a:pt x="228600" y="393700"/>
                    </a:lnTo>
                    <a:lnTo>
                      <a:pt x="215900" y="393700"/>
                    </a:lnTo>
                    <a:lnTo>
                      <a:pt x="215900" y="381000"/>
                    </a:lnTo>
                    <a:lnTo>
                      <a:pt x="177800" y="381000"/>
                    </a:lnTo>
                    <a:lnTo>
                      <a:pt x="177800" y="368300"/>
                    </a:lnTo>
                    <a:lnTo>
                      <a:pt x="152400" y="368300"/>
                    </a:lnTo>
                    <a:lnTo>
                      <a:pt x="152400" y="355600"/>
                    </a:lnTo>
                    <a:lnTo>
                      <a:pt x="127000" y="355600"/>
                    </a:lnTo>
                    <a:lnTo>
                      <a:pt x="127000" y="330200"/>
                    </a:lnTo>
                    <a:lnTo>
                      <a:pt x="101600" y="304800"/>
                    </a:lnTo>
                    <a:lnTo>
                      <a:pt x="88900" y="304800"/>
                    </a:lnTo>
                    <a:lnTo>
                      <a:pt x="762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12700" y="304800"/>
                    </a:lnTo>
                    <a:lnTo>
                      <a:pt x="12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2" name="1201052"/>
              <p:cNvSpPr/>
              <p:nvPr/>
            </p:nvSpPr>
            <p:spPr>
              <a:xfrm>
                <a:off x="3640524" y="2819727"/>
                <a:ext cx="431800" cy="520761"/>
              </a:xfrm>
              <a:custGeom>
                <a:avLst/>
                <a:gdLst/>
                <a:ahLst/>
                <a:cxnLst/>
                <a:rect l="0" t="0" r="0" b="0"/>
                <a:pathLst>
                  <a:path w="431801" h="520701">
                    <a:moveTo>
                      <a:pt x="0" y="254000"/>
                    </a:moveTo>
                    <a:lnTo>
                      <a:pt x="0" y="241300"/>
                    </a:lnTo>
                    <a:lnTo>
                      <a:pt x="12700" y="241300"/>
                    </a:lnTo>
                    <a:lnTo>
                      <a:pt x="127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63500" y="241300"/>
                    </a:lnTo>
                    <a:lnTo>
                      <a:pt x="63500" y="228600"/>
                    </a:lnTo>
                    <a:lnTo>
                      <a:pt x="76200" y="228600"/>
                    </a:lnTo>
                    <a:lnTo>
                      <a:pt x="76200" y="203200"/>
                    </a:lnTo>
                    <a:lnTo>
                      <a:pt x="88900" y="190500"/>
                    </a:lnTo>
                    <a:lnTo>
                      <a:pt x="76200" y="177800"/>
                    </a:lnTo>
                    <a:lnTo>
                      <a:pt x="76200" y="165100"/>
                    </a:lnTo>
                    <a:lnTo>
                      <a:pt x="88900" y="165100"/>
                    </a:lnTo>
                    <a:lnTo>
                      <a:pt x="88900" y="139700"/>
                    </a:lnTo>
                    <a:lnTo>
                      <a:pt x="101600" y="139700"/>
                    </a:lnTo>
                    <a:lnTo>
                      <a:pt x="101600" y="127000"/>
                    </a:lnTo>
                    <a:lnTo>
                      <a:pt x="114300" y="127000"/>
                    </a:lnTo>
                    <a:lnTo>
                      <a:pt x="114300" y="114300"/>
                    </a:lnTo>
                    <a:lnTo>
                      <a:pt x="165100" y="114300"/>
                    </a:lnTo>
                    <a:lnTo>
                      <a:pt x="165100" y="101600"/>
                    </a:lnTo>
                    <a:lnTo>
                      <a:pt x="152400" y="101600"/>
                    </a:lnTo>
                    <a:lnTo>
                      <a:pt x="152400" y="63500"/>
                    </a:lnTo>
                    <a:lnTo>
                      <a:pt x="165100" y="635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77800" y="38100"/>
                    </a:lnTo>
                    <a:lnTo>
                      <a:pt x="190500" y="38100"/>
                    </a:lnTo>
                    <a:lnTo>
                      <a:pt x="190500" y="25400"/>
                    </a:lnTo>
                    <a:lnTo>
                      <a:pt x="215900" y="25400"/>
                    </a:lnTo>
                    <a:lnTo>
                      <a:pt x="215900" y="0"/>
                    </a:lnTo>
                    <a:lnTo>
                      <a:pt x="228600" y="12700"/>
                    </a:lnTo>
                    <a:lnTo>
                      <a:pt x="228600" y="12700"/>
                    </a:lnTo>
                    <a:lnTo>
                      <a:pt x="241300" y="25400"/>
                    </a:lnTo>
                    <a:lnTo>
                      <a:pt x="241300" y="12700"/>
                    </a:lnTo>
                    <a:lnTo>
                      <a:pt x="254000" y="25400"/>
                    </a:lnTo>
                    <a:lnTo>
                      <a:pt x="292100" y="2540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30200" y="25400"/>
                    </a:lnTo>
                    <a:lnTo>
                      <a:pt x="342900" y="12700"/>
                    </a:lnTo>
                    <a:lnTo>
                      <a:pt x="381000" y="12700"/>
                    </a:lnTo>
                    <a:lnTo>
                      <a:pt x="381000" y="25400"/>
                    </a:lnTo>
                    <a:lnTo>
                      <a:pt x="393700" y="25400"/>
                    </a:lnTo>
                    <a:lnTo>
                      <a:pt x="393700" y="38100"/>
                    </a:lnTo>
                    <a:lnTo>
                      <a:pt x="381000" y="38100"/>
                    </a:lnTo>
                    <a:lnTo>
                      <a:pt x="381000" y="63500"/>
                    </a:lnTo>
                    <a:lnTo>
                      <a:pt x="368300" y="63500"/>
                    </a:lnTo>
                    <a:lnTo>
                      <a:pt x="368300" y="76200"/>
                    </a:lnTo>
                    <a:lnTo>
                      <a:pt x="381000" y="76200"/>
                    </a:lnTo>
                    <a:lnTo>
                      <a:pt x="381000" y="88900"/>
                    </a:lnTo>
                    <a:lnTo>
                      <a:pt x="406400" y="88900"/>
                    </a:lnTo>
                    <a:lnTo>
                      <a:pt x="406400" y="101600"/>
                    </a:lnTo>
                    <a:lnTo>
                      <a:pt x="419100" y="101600"/>
                    </a:lnTo>
                    <a:lnTo>
                      <a:pt x="419100" y="114300"/>
                    </a:lnTo>
                    <a:lnTo>
                      <a:pt x="431800" y="114300"/>
                    </a:lnTo>
                    <a:lnTo>
                      <a:pt x="431800" y="152400"/>
                    </a:lnTo>
                    <a:lnTo>
                      <a:pt x="419100" y="152400"/>
                    </a:lnTo>
                    <a:lnTo>
                      <a:pt x="419100" y="165100"/>
                    </a:lnTo>
                    <a:lnTo>
                      <a:pt x="431800" y="165100"/>
                    </a:lnTo>
                    <a:lnTo>
                      <a:pt x="431800" y="177800"/>
                    </a:lnTo>
                    <a:lnTo>
                      <a:pt x="419100" y="177800"/>
                    </a:lnTo>
                    <a:lnTo>
                      <a:pt x="419100" y="203200"/>
                    </a:lnTo>
                    <a:lnTo>
                      <a:pt x="406400" y="203200"/>
                    </a:lnTo>
                    <a:lnTo>
                      <a:pt x="406400" y="228600"/>
                    </a:lnTo>
                    <a:lnTo>
                      <a:pt x="393700" y="228600"/>
                    </a:lnTo>
                    <a:lnTo>
                      <a:pt x="393700" y="215900"/>
                    </a:lnTo>
                    <a:lnTo>
                      <a:pt x="317500" y="215900"/>
                    </a:lnTo>
                    <a:lnTo>
                      <a:pt x="317500" y="228600"/>
                    </a:lnTo>
                    <a:lnTo>
                      <a:pt x="304800" y="228600"/>
                    </a:lnTo>
                    <a:lnTo>
                      <a:pt x="304800" y="241300"/>
                    </a:lnTo>
                    <a:lnTo>
                      <a:pt x="292100" y="241300"/>
                    </a:lnTo>
                    <a:lnTo>
                      <a:pt x="292100" y="279400"/>
                    </a:lnTo>
                    <a:lnTo>
                      <a:pt x="304800" y="279400"/>
                    </a:lnTo>
                    <a:lnTo>
                      <a:pt x="304800" y="292100"/>
                    </a:lnTo>
                    <a:lnTo>
                      <a:pt x="292100" y="292100"/>
                    </a:lnTo>
                    <a:lnTo>
                      <a:pt x="292100" y="317500"/>
                    </a:lnTo>
                    <a:lnTo>
                      <a:pt x="304800" y="330200"/>
                    </a:lnTo>
                    <a:lnTo>
                      <a:pt x="330200" y="330200"/>
                    </a:lnTo>
                    <a:lnTo>
                      <a:pt x="330200" y="342900"/>
                    </a:lnTo>
                    <a:lnTo>
                      <a:pt x="342900" y="342900"/>
                    </a:lnTo>
                    <a:lnTo>
                      <a:pt x="342900" y="368300"/>
                    </a:lnTo>
                    <a:lnTo>
                      <a:pt x="330200" y="368300"/>
                    </a:lnTo>
                    <a:lnTo>
                      <a:pt x="330200" y="381000"/>
                    </a:lnTo>
                    <a:lnTo>
                      <a:pt x="342900" y="381000"/>
                    </a:lnTo>
                    <a:lnTo>
                      <a:pt x="342900" y="419100"/>
                    </a:lnTo>
                    <a:lnTo>
                      <a:pt x="317500" y="419100"/>
                    </a:lnTo>
                    <a:lnTo>
                      <a:pt x="317500" y="431800"/>
                    </a:lnTo>
                    <a:lnTo>
                      <a:pt x="292100" y="431800"/>
                    </a:lnTo>
                    <a:lnTo>
                      <a:pt x="292100" y="457200"/>
                    </a:lnTo>
                    <a:lnTo>
                      <a:pt x="266700" y="457200"/>
                    </a:lnTo>
                    <a:lnTo>
                      <a:pt x="266700" y="444500"/>
                    </a:lnTo>
                    <a:lnTo>
                      <a:pt x="241300" y="444500"/>
                    </a:lnTo>
                    <a:lnTo>
                      <a:pt x="241300" y="469900"/>
                    </a:lnTo>
                    <a:lnTo>
                      <a:pt x="254000" y="469900"/>
                    </a:lnTo>
                    <a:lnTo>
                      <a:pt x="254000" y="482600"/>
                    </a:lnTo>
                    <a:lnTo>
                      <a:pt x="241300" y="482600"/>
                    </a:lnTo>
                    <a:lnTo>
                      <a:pt x="241300" y="495300"/>
                    </a:lnTo>
                    <a:lnTo>
                      <a:pt x="203200" y="495300"/>
                    </a:lnTo>
                    <a:lnTo>
                      <a:pt x="203200" y="520700"/>
                    </a:lnTo>
                    <a:lnTo>
                      <a:pt x="139700" y="520700"/>
                    </a:lnTo>
                    <a:lnTo>
                      <a:pt x="139700" y="495300"/>
                    </a:lnTo>
                    <a:lnTo>
                      <a:pt x="114300" y="495300"/>
                    </a:lnTo>
                    <a:lnTo>
                      <a:pt x="114300" y="482600"/>
                    </a:lnTo>
                    <a:lnTo>
                      <a:pt x="127000" y="469900"/>
                    </a:lnTo>
                    <a:lnTo>
                      <a:pt x="114300" y="469900"/>
                    </a:lnTo>
                    <a:lnTo>
                      <a:pt x="114300" y="457200"/>
                    </a:lnTo>
                    <a:lnTo>
                      <a:pt x="101600" y="457200"/>
                    </a:lnTo>
                    <a:lnTo>
                      <a:pt x="101600" y="431800"/>
                    </a:lnTo>
                    <a:lnTo>
                      <a:pt x="88900" y="431800"/>
                    </a:lnTo>
                    <a:lnTo>
                      <a:pt x="88900" y="419100"/>
                    </a:lnTo>
                    <a:lnTo>
                      <a:pt x="76200" y="419100"/>
                    </a:lnTo>
                    <a:lnTo>
                      <a:pt x="76200" y="419100"/>
                    </a:lnTo>
                    <a:lnTo>
                      <a:pt x="38100" y="419100"/>
                    </a:lnTo>
                    <a:lnTo>
                      <a:pt x="38100" y="355600"/>
                    </a:lnTo>
                    <a:lnTo>
                      <a:pt x="25400" y="355600"/>
                    </a:lnTo>
                    <a:lnTo>
                      <a:pt x="25400" y="330200"/>
                    </a:lnTo>
                    <a:lnTo>
                      <a:pt x="0" y="330200"/>
                    </a:lnTo>
                    <a:lnTo>
                      <a:pt x="0" y="317500"/>
                    </a:lnTo>
                    <a:lnTo>
                      <a:pt x="12700" y="317500"/>
                    </a:lnTo>
                    <a:lnTo>
                      <a:pt x="12700" y="292100"/>
                    </a:lnTo>
                    <a:lnTo>
                      <a:pt x="0" y="292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3" name="1211082"/>
              <p:cNvSpPr/>
              <p:nvPr/>
            </p:nvSpPr>
            <p:spPr>
              <a:xfrm>
                <a:off x="3297625" y="4966275"/>
                <a:ext cx="685798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685801" h="584201">
                    <a:moveTo>
                      <a:pt x="0" y="279400"/>
                    </a:moveTo>
                    <a:lnTo>
                      <a:pt x="12700" y="279400"/>
                    </a:lnTo>
                    <a:lnTo>
                      <a:pt x="12700" y="2286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203200"/>
                    </a:lnTo>
                    <a:lnTo>
                      <a:pt x="50800" y="203200"/>
                    </a:lnTo>
                    <a:lnTo>
                      <a:pt x="50800" y="165100"/>
                    </a:lnTo>
                    <a:lnTo>
                      <a:pt x="63500" y="165100"/>
                    </a:lnTo>
                    <a:lnTo>
                      <a:pt x="63500" y="203200"/>
                    </a:lnTo>
                    <a:lnTo>
                      <a:pt x="88900" y="203200"/>
                    </a:lnTo>
                    <a:lnTo>
                      <a:pt x="88900" y="190500"/>
                    </a:lnTo>
                    <a:lnTo>
                      <a:pt x="114300" y="190500"/>
                    </a:lnTo>
                    <a:lnTo>
                      <a:pt x="114300" y="203200"/>
                    </a:lnTo>
                    <a:lnTo>
                      <a:pt x="127000" y="203200"/>
                    </a:lnTo>
                    <a:lnTo>
                      <a:pt x="127000" y="228600"/>
                    </a:lnTo>
                    <a:lnTo>
                      <a:pt x="190500" y="228600"/>
                    </a:lnTo>
                    <a:lnTo>
                      <a:pt x="190500" y="279400"/>
                    </a:lnTo>
                    <a:lnTo>
                      <a:pt x="228600" y="279400"/>
                    </a:lnTo>
                    <a:lnTo>
                      <a:pt x="228600" y="266700"/>
                    </a:lnTo>
                    <a:lnTo>
                      <a:pt x="254000" y="266700"/>
                    </a:lnTo>
                    <a:lnTo>
                      <a:pt x="254000" y="254000"/>
                    </a:lnTo>
                    <a:lnTo>
                      <a:pt x="266700" y="254000"/>
                    </a:lnTo>
                    <a:lnTo>
                      <a:pt x="266700" y="266700"/>
                    </a:lnTo>
                    <a:lnTo>
                      <a:pt x="330200" y="266700"/>
                    </a:lnTo>
                    <a:lnTo>
                      <a:pt x="330200" y="215900"/>
                    </a:lnTo>
                    <a:lnTo>
                      <a:pt x="342900" y="203200"/>
                    </a:lnTo>
                    <a:lnTo>
                      <a:pt x="317500" y="203200"/>
                    </a:lnTo>
                    <a:lnTo>
                      <a:pt x="317500" y="215900"/>
                    </a:lnTo>
                    <a:lnTo>
                      <a:pt x="304800" y="215900"/>
                    </a:lnTo>
                    <a:lnTo>
                      <a:pt x="292100" y="203200"/>
                    </a:lnTo>
                    <a:lnTo>
                      <a:pt x="292100" y="177800"/>
                    </a:lnTo>
                    <a:lnTo>
                      <a:pt x="279400" y="177800"/>
                    </a:lnTo>
                    <a:lnTo>
                      <a:pt x="279400" y="165100"/>
                    </a:lnTo>
                    <a:lnTo>
                      <a:pt x="266700" y="165100"/>
                    </a:lnTo>
                    <a:lnTo>
                      <a:pt x="266700" y="152400"/>
                    </a:lnTo>
                    <a:lnTo>
                      <a:pt x="254000" y="152400"/>
                    </a:lnTo>
                    <a:lnTo>
                      <a:pt x="254000" y="127000"/>
                    </a:lnTo>
                    <a:lnTo>
                      <a:pt x="241300" y="127000"/>
                    </a:lnTo>
                    <a:lnTo>
                      <a:pt x="241300" y="114300"/>
                    </a:lnTo>
                    <a:lnTo>
                      <a:pt x="228600" y="114300"/>
                    </a:lnTo>
                    <a:lnTo>
                      <a:pt x="228600" y="101600"/>
                    </a:lnTo>
                    <a:lnTo>
                      <a:pt x="215900" y="101600"/>
                    </a:lnTo>
                    <a:lnTo>
                      <a:pt x="215900" y="76200"/>
                    </a:lnTo>
                    <a:lnTo>
                      <a:pt x="203200" y="76200"/>
                    </a:lnTo>
                    <a:lnTo>
                      <a:pt x="203200" y="63500"/>
                    </a:lnTo>
                    <a:lnTo>
                      <a:pt x="228600" y="63500"/>
                    </a:lnTo>
                    <a:lnTo>
                      <a:pt x="228600" y="50800"/>
                    </a:lnTo>
                    <a:lnTo>
                      <a:pt x="241300" y="50800"/>
                    </a:lnTo>
                    <a:lnTo>
                      <a:pt x="241300" y="38100"/>
                    </a:lnTo>
                    <a:lnTo>
                      <a:pt x="266700" y="38100"/>
                    </a:lnTo>
                    <a:lnTo>
                      <a:pt x="266700" y="25400"/>
                    </a:lnTo>
                    <a:lnTo>
                      <a:pt x="292100" y="25400"/>
                    </a:lnTo>
                    <a:lnTo>
                      <a:pt x="292100" y="12700"/>
                    </a:lnTo>
                    <a:lnTo>
                      <a:pt x="342900" y="12700"/>
                    </a:lnTo>
                    <a:lnTo>
                      <a:pt x="355600" y="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25400"/>
                    </a:lnTo>
                    <a:lnTo>
                      <a:pt x="381000" y="25400"/>
                    </a:lnTo>
                    <a:lnTo>
                      <a:pt x="381000" y="38100"/>
                    </a:lnTo>
                    <a:lnTo>
                      <a:pt x="393700" y="38100"/>
                    </a:lnTo>
                    <a:lnTo>
                      <a:pt x="393700" y="50800"/>
                    </a:lnTo>
                    <a:lnTo>
                      <a:pt x="406400" y="50800"/>
                    </a:lnTo>
                    <a:lnTo>
                      <a:pt x="406400" y="63500"/>
                    </a:lnTo>
                    <a:lnTo>
                      <a:pt x="419100" y="63500"/>
                    </a:lnTo>
                    <a:lnTo>
                      <a:pt x="419100" y="76200"/>
                    </a:lnTo>
                    <a:lnTo>
                      <a:pt x="444500" y="101600"/>
                    </a:lnTo>
                    <a:lnTo>
                      <a:pt x="457200" y="101600"/>
                    </a:lnTo>
                    <a:lnTo>
                      <a:pt x="482600" y="114300"/>
                    </a:lnTo>
                    <a:lnTo>
                      <a:pt x="508000" y="114300"/>
                    </a:lnTo>
                    <a:lnTo>
                      <a:pt x="508000" y="101600"/>
                    </a:lnTo>
                    <a:lnTo>
                      <a:pt x="546100" y="101600"/>
                    </a:lnTo>
                    <a:lnTo>
                      <a:pt x="546100" y="114300"/>
                    </a:lnTo>
                    <a:lnTo>
                      <a:pt x="558800" y="114300"/>
                    </a:lnTo>
                    <a:lnTo>
                      <a:pt x="558800" y="139700"/>
                    </a:lnTo>
                    <a:lnTo>
                      <a:pt x="584200" y="139700"/>
                    </a:lnTo>
                    <a:lnTo>
                      <a:pt x="596900" y="127000"/>
                    </a:lnTo>
                    <a:lnTo>
                      <a:pt x="609600" y="127000"/>
                    </a:lnTo>
                    <a:lnTo>
                      <a:pt x="609600" y="165100"/>
                    </a:lnTo>
                    <a:lnTo>
                      <a:pt x="635000" y="165100"/>
                    </a:lnTo>
                    <a:lnTo>
                      <a:pt x="647700" y="177800"/>
                    </a:lnTo>
                    <a:lnTo>
                      <a:pt x="647700" y="190500"/>
                    </a:lnTo>
                    <a:lnTo>
                      <a:pt x="660400" y="203200"/>
                    </a:lnTo>
                    <a:lnTo>
                      <a:pt x="647700" y="215900"/>
                    </a:lnTo>
                    <a:lnTo>
                      <a:pt x="647700" y="228600"/>
                    </a:lnTo>
                    <a:lnTo>
                      <a:pt x="660400" y="228600"/>
                    </a:lnTo>
                    <a:lnTo>
                      <a:pt x="660400" y="241300"/>
                    </a:lnTo>
                    <a:lnTo>
                      <a:pt x="685800" y="241300"/>
                    </a:lnTo>
                    <a:lnTo>
                      <a:pt x="685800" y="279400"/>
                    </a:lnTo>
                    <a:lnTo>
                      <a:pt x="647700" y="279400"/>
                    </a:lnTo>
                    <a:lnTo>
                      <a:pt x="647700" y="304800"/>
                    </a:lnTo>
                    <a:lnTo>
                      <a:pt x="635000" y="304800"/>
                    </a:lnTo>
                    <a:lnTo>
                      <a:pt x="635000" y="342900"/>
                    </a:lnTo>
                    <a:lnTo>
                      <a:pt x="647700" y="342900"/>
                    </a:lnTo>
                    <a:lnTo>
                      <a:pt x="647700" y="330200"/>
                    </a:lnTo>
                    <a:lnTo>
                      <a:pt x="673100" y="330200"/>
                    </a:lnTo>
                    <a:lnTo>
                      <a:pt x="673100" y="342900"/>
                    </a:lnTo>
                    <a:lnTo>
                      <a:pt x="660400" y="342900"/>
                    </a:lnTo>
                    <a:lnTo>
                      <a:pt x="660400" y="381000"/>
                    </a:lnTo>
                    <a:lnTo>
                      <a:pt x="647700" y="381000"/>
                    </a:lnTo>
                    <a:lnTo>
                      <a:pt x="647700" y="406400"/>
                    </a:lnTo>
                    <a:lnTo>
                      <a:pt x="660400" y="406400"/>
                    </a:lnTo>
                    <a:lnTo>
                      <a:pt x="660400" y="520700"/>
                    </a:lnTo>
                    <a:lnTo>
                      <a:pt x="647700" y="520700"/>
                    </a:lnTo>
                    <a:lnTo>
                      <a:pt x="647700" y="533400"/>
                    </a:lnTo>
                    <a:lnTo>
                      <a:pt x="635000" y="546100"/>
                    </a:lnTo>
                    <a:lnTo>
                      <a:pt x="635000" y="558800"/>
                    </a:lnTo>
                    <a:lnTo>
                      <a:pt x="609600" y="558800"/>
                    </a:lnTo>
                    <a:lnTo>
                      <a:pt x="609600" y="546100"/>
                    </a:lnTo>
                    <a:lnTo>
                      <a:pt x="596900" y="546100"/>
                    </a:lnTo>
                    <a:lnTo>
                      <a:pt x="596900" y="533400"/>
                    </a:lnTo>
                    <a:lnTo>
                      <a:pt x="571500" y="533400"/>
                    </a:lnTo>
                    <a:lnTo>
                      <a:pt x="571500" y="520700"/>
                    </a:lnTo>
                    <a:lnTo>
                      <a:pt x="495300" y="520700"/>
                    </a:lnTo>
                    <a:lnTo>
                      <a:pt x="495300" y="546100"/>
                    </a:lnTo>
                    <a:lnTo>
                      <a:pt x="482600" y="546100"/>
                    </a:lnTo>
                    <a:lnTo>
                      <a:pt x="482600" y="533400"/>
                    </a:lnTo>
                    <a:lnTo>
                      <a:pt x="444500" y="533400"/>
                    </a:lnTo>
                    <a:lnTo>
                      <a:pt x="444500" y="520700"/>
                    </a:lnTo>
                    <a:lnTo>
                      <a:pt x="431800" y="520700"/>
                    </a:lnTo>
                    <a:lnTo>
                      <a:pt x="431800" y="533400"/>
                    </a:lnTo>
                    <a:lnTo>
                      <a:pt x="419100" y="533400"/>
                    </a:lnTo>
                    <a:lnTo>
                      <a:pt x="419100" y="520700"/>
                    </a:lnTo>
                    <a:lnTo>
                      <a:pt x="406400" y="520700"/>
                    </a:lnTo>
                    <a:lnTo>
                      <a:pt x="406400" y="533400"/>
                    </a:lnTo>
                    <a:lnTo>
                      <a:pt x="381000" y="533400"/>
                    </a:lnTo>
                    <a:lnTo>
                      <a:pt x="381000" y="546100"/>
                    </a:lnTo>
                    <a:lnTo>
                      <a:pt x="368300" y="546100"/>
                    </a:lnTo>
                    <a:lnTo>
                      <a:pt x="368300" y="533400"/>
                    </a:lnTo>
                    <a:lnTo>
                      <a:pt x="355600" y="533400"/>
                    </a:lnTo>
                    <a:lnTo>
                      <a:pt x="355600" y="520700"/>
                    </a:lnTo>
                    <a:lnTo>
                      <a:pt x="330200" y="520700"/>
                    </a:lnTo>
                    <a:lnTo>
                      <a:pt x="330200" y="533400"/>
                    </a:lnTo>
                    <a:lnTo>
                      <a:pt x="317500" y="533400"/>
                    </a:lnTo>
                    <a:lnTo>
                      <a:pt x="317500" y="558800"/>
                    </a:lnTo>
                    <a:lnTo>
                      <a:pt x="292100" y="558800"/>
                    </a:lnTo>
                    <a:lnTo>
                      <a:pt x="292100" y="571500"/>
                    </a:lnTo>
                    <a:lnTo>
                      <a:pt x="254000" y="571500"/>
                    </a:lnTo>
                    <a:lnTo>
                      <a:pt x="254000" y="584200"/>
                    </a:lnTo>
                    <a:lnTo>
                      <a:pt x="241300" y="584200"/>
                    </a:lnTo>
                    <a:lnTo>
                      <a:pt x="241300" y="571500"/>
                    </a:lnTo>
                    <a:lnTo>
                      <a:pt x="228600" y="571500"/>
                    </a:lnTo>
                    <a:lnTo>
                      <a:pt x="228600" y="533400"/>
                    </a:lnTo>
                    <a:lnTo>
                      <a:pt x="215900" y="533400"/>
                    </a:lnTo>
                    <a:lnTo>
                      <a:pt x="215900" y="520700"/>
                    </a:lnTo>
                    <a:lnTo>
                      <a:pt x="203200" y="520700"/>
                    </a:lnTo>
                    <a:lnTo>
                      <a:pt x="203200" y="508000"/>
                    </a:lnTo>
                    <a:lnTo>
                      <a:pt x="190500" y="508000"/>
                    </a:lnTo>
                    <a:lnTo>
                      <a:pt x="190500" y="495300"/>
                    </a:lnTo>
                    <a:lnTo>
                      <a:pt x="203200" y="495300"/>
                    </a:lnTo>
                    <a:lnTo>
                      <a:pt x="190500" y="482600"/>
                    </a:lnTo>
                    <a:lnTo>
                      <a:pt x="177800" y="482600"/>
                    </a:lnTo>
                    <a:lnTo>
                      <a:pt x="177800" y="469900"/>
                    </a:lnTo>
                    <a:lnTo>
                      <a:pt x="190500" y="469900"/>
                    </a:lnTo>
                    <a:lnTo>
                      <a:pt x="190500" y="444500"/>
                    </a:lnTo>
                    <a:lnTo>
                      <a:pt x="177800" y="444500"/>
                    </a:lnTo>
                    <a:lnTo>
                      <a:pt x="177800" y="419100"/>
                    </a:lnTo>
                    <a:lnTo>
                      <a:pt x="152400" y="419100"/>
                    </a:lnTo>
                    <a:lnTo>
                      <a:pt x="152400" y="406400"/>
                    </a:lnTo>
                    <a:lnTo>
                      <a:pt x="139700" y="406400"/>
                    </a:lnTo>
                    <a:lnTo>
                      <a:pt x="139700" y="355600"/>
                    </a:lnTo>
                    <a:lnTo>
                      <a:pt x="127000" y="355600"/>
                    </a:lnTo>
                    <a:lnTo>
                      <a:pt x="127000" y="368300"/>
                    </a:lnTo>
                    <a:lnTo>
                      <a:pt x="114300" y="368300"/>
                    </a:lnTo>
                    <a:lnTo>
                      <a:pt x="114300" y="355600"/>
                    </a:lnTo>
                    <a:lnTo>
                      <a:pt x="101600" y="355600"/>
                    </a:lnTo>
                    <a:lnTo>
                      <a:pt x="101600" y="342900"/>
                    </a:lnTo>
                    <a:lnTo>
                      <a:pt x="76200" y="342900"/>
                    </a:lnTo>
                    <a:lnTo>
                      <a:pt x="762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12700" y="317500"/>
                    </a:lnTo>
                    <a:lnTo>
                      <a:pt x="127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4" name="1210092"/>
              <p:cNvSpPr/>
              <p:nvPr/>
            </p:nvSpPr>
            <p:spPr>
              <a:xfrm>
                <a:off x="4034223" y="4204187"/>
                <a:ext cx="647698" cy="736686"/>
              </a:xfrm>
              <a:custGeom>
                <a:avLst/>
                <a:gdLst/>
                <a:ahLst/>
                <a:cxnLst/>
                <a:rect l="0" t="0" r="0" b="0"/>
                <a:pathLst>
                  <a:path w="647701" h="736601">
                    <a:moveTo>
                      <a:pt x="0" y="165100"/>
                    </a:moveTo>
                    <a:lnTo>
                      <a:pt x="38100" y="165100"/>
                    </a:lnTo>
                    <a:lnTo>
                      <a:pt x="38100" y="38100"/>
                    </a:lnTo>
                    <a:lnTo>
                      <a:pt x="25400" y="38100"/>
                    </a:lnTo>
                    <a:lnTo>
                      <a:pt x="25400" y="25400"/>
                    </a:lnTo>
                    <a:lnTo>
                      <a:pt x="38100" y="25400"/>
                    </a:lnTo>
                    <a:lnTo>
                      <a:pt x="38100" y="12700"/>
                    </a:lnTo>
                    <a:lnTo>
                      <a:pt x="50800" y="12700"/>
                    </a:lnTo>
                    <a:lnTo>
                      <a:pt x="63500" y="0"/>
                    </a:lnTo>
                    <a:lnTo>
                      <a:pt x="63500" y="12700"/>
                    </a:lnTo>
                    <a:lnTo>
                      <a:pt x="114300" y="12700"/>
                    </a:lnTo>
                    <a:lnTo>
                      <a:pt x="114300" y="25400"/>
                    </a:lnTo>
                    <a:lnTo>
                      <a:pt x="152400" y="25400"/>
                    </a:lnTo>
                    <a:lnTo>
                      <a:pt x="165100" y="38100"/>
                    </a:lnTo>
                    <a:lnTo>
                      <a:pt x="177800" y="381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203200" y="38100"/>
                    </a:lnTo>
                    <a:lnTo>
                      <a:pt x="203200" y="50800"/>
                    </a:lnTo>
                    <a:lnTo>
                      <a:pt x="228600" y="50800"/>
                    </a:lnTo>
                    <a:lnTo>
                      <a:pt x="228600" y="63500"/>
                    </a:lnTo>
                    <a:lnTo>
                      <a:pt x="241300" y="63500"/>
                    </a:lnTo>
                    <a:lnTo>
                      <a:pt x="241300" y="101600"/>
                    </a:lnTo>
                    <a:lnTo>
                      <a:pt x="254000" y="101600"/>
                    </a:lnTo>
                    <a:lnTo>
                      <a:pt x="254000" y="114300"/>
                    </a:lnTo>
                    <a:lnTo>
                      <a:pt x="266700" y="114300"/>
                    </a:lnTo>
                    <a:lnTo>
                      <a:pt x="254000" y="127000"/>
                    </a:lnTo>
                    <a:lnTo>
                      <a:pt x="266700" y="127000"/>
                    </a:lnTo>
                    <a:lnTo>
                      <a:pt x="266700" y="139700"/>
                    </a:lnTo>
                    <a:lnTo>
                      <a:pt x="330200" y="139700"/>
                    </a:lnTo>
                    <a:lnTo>
                      <a:pt x="330200" y="127000"/>
                    </a:lnTo>
                    <a:lnTo>
                      <a:pt x="355600" y="127000"/>
                    </a:lnTo>
                    <a:lnTo>
                      <a:pt x="355600" y="139700"/>
                    </a:lnTo>
                    <a:lnTo>
                      <a:pt x="381000" y="139700"/>
                    </a:lnTo>
                    <a:lnTo>
                      <a:pt x="381000" y="152400"/>
                    </a:lnTo>
                    <a:lnTo>
                      <a:pt x="406400" y="152400"/>
                    </a:lnTo>
                    <a:lnTo>
                      <a:pt x="406400" y="165100"/>
                    </a:lnTo>
                    <a:lnTo>
                      <a:pt x="419100" y="165100"/>
                    </a:lnTo>
                    <a:lnTo>
                      <a:pt x="419100" y="177800"/>
                    </a:lnTo>
                    <a:lnTo>
                      <a:pt x="406400" y="177800"/>
                    </a:lnTo>
                    <a:lnTo>
                      <a:pt x="406400" y="203200"/>
                    </a:lnTo>
                    <a:lnTo>
                      <a:pt x="393700" y="203200"/>
                    </a:lnTo>
                    <a:lnTo>
                      <a:pt x="393700" y="215900"/>
                    </a:lnTo>
                    <a:lnTo>
                      <a:pt x="381000" y="215900"/>
                    </a:lnTo>
                    <a:lnTo>
                      <a:pt x="381000" y="228600"/>
                    </a:lnTo>
                    <a:lnTo>
                      <a:pt x="355600" y="228600"/>
                    </a:lnTo>
                    <a:lnTo>
                      <a:pt x="355600" y="254000"/>
                    </a:lnTo>
                    <a:lnTo>
                      <a:pt x="368300" y="254000"/>
                    </a:lnTo>
                    <a:lnTo>
                      <a:pt x="368300" y="241300"/>
                    </a:lnTo>
                    <a:lnTo>
                      <a:pt x="444500" y="241300"/>
                    </a:lnTo>
                    <a:lnTo>
                      <a:pt x="444500" y="254000"/>
                    </a:lnTo>
                    <a:lnTo>
                      <a:pt x="457200" y="254000"/>
                    </a:lnTo>
                    <a:lnTo>
                      <a:pt x="457200" y="266700"/>
                    </a:lnTo>
                    <a:lnTo>
                      <a:pt x="469900" y="266700"/>
                    </a:lnTo>
                    <a:lnTo>
                      <a:pt x="469900" y="279400"/>
                    </a:lnTo>
                    <a:lnTo>
                      <a:pt x="482600" y="279400"/>
                    </a:lnTo>
                    <a:lnTo>
                      <a:pt x="482600" y="317500"/>
                    </a:lnTo>
                    <a:lnTo>
                      <a:pt x="495300" y="317500"/>
                    </a:lnTo>
                    <a:lnTo>
                      <a:pt x="495300" y="330200"/>
                    </a:lnTo>
                    <a:lnTo>
                      <a:pt x="508000" y="330200"/>
                    </a:lnTo>
                    <a:lnTo>
                      <a:pt x="508000" y="342900"/>
                    </a:lnTo>
                    <a:lnTo>
                      <a:pt x="520700" y="342900"/>
                    </a:lnTo>
                    <a:lnTo>
                      <a:pt x="520700" y="330200"/>
                    </a:lnTo>
                    <a:lnTo>
                      <a:pt x="533400" y="330200"/>
                    </a:lnTo>
                    <a:lnTo>
                      <a:pt x="533400" y="342900"/>
                    </a:lnTo>
                    <a:lnTo>
                      <a:pt x="571500" y="342900"/>
                    </a:lnTo>
                    <a:lnTo>
                      <a:pt x="571500" y="330200"/>
                    </a:lnTo>
                    <a:lnTo>
                      <a:pt x="635000" y="330200"/>
                    </a:lnTo>
                    <a:lnTo>
                      <a:pt x="635000" y="342900"/>
                    </a:lnTo>
                    <a:lnTo>
                      <a:pt x="647700" y="342900"/>
                    </a:lnTo>
                    <a:lnTo>
                      <a:pt x="647700" y="355600"/>
                    </a:lnTo>
                    <a:lnTo>
                      <a:pt x="635000" y="355600"/>
                    </a:lnTo>
                    <a:lnTo>
                      <a:pt x="635000" y="368300"/>
                    </a:lnTo>
                    <a:lnTo>
                      <a:pt x="622300" y="368300"/>
                    </a:lnTo>
                    <a:lnTo>
                      <a:pt x="622300" y="406400"/>
                    </a:lnTo>
                    <a:lnTo>
                      <a:pt x="584200" y="406400"/>
                    </a:lnTo>
                    <a:lnTo>
                      <a:pt x="584200" y="419100"/>
                    </a:lnTo>
                    <a:lnTo>
                      <a:pt x="558800" y="419100"/>
                    </a:lnTo>
                    <a:lnTo>
                      <a:pt x="558800" y="482600"/>
                    </a:lnTo>
                    <a:lnTo>
                      <a:pt x="571500" y="482600"/>
                    </a:lnTo>
                    <a:lnTo>
                      <a:pt x="571500" y="495300"/>
                    </a:lnTo>
                    <a:lnTo>
                      <a:pt x="584200" y="482600"/>
                    </a:lnTo>
                    <a:lnTo>
                      <a:pt x="584200" y="546100"/>
                    </a:lnTo>
                    <a:lnTo>
                      <a:pt x="571500" y="546100"/>
                    </a:lnTo>
                    <a:lnTo>
                      <a:pt x="571500" y="558800"/>
                    </a:lnTo>
                    <a:lnTo>
                      <a:pt x="558800" y="558800"/>
                    </a:lnTo>
                    <a:lnTo>
                      <a:pt x="558800" y="584200"/>
                    </a:lnTo>
                    <a:lnTo>
                      <a:pt x="571500" y="584200"/>
                    </a:lnTo>
                    <a:lnTo>
                      <a:pt x="571500" y="635000"/>
                    </a:lnTo>
                    <a:lnTo>
                      <a:pt x="584200" y="635000"/>
                    </a:lnTo>
                    <a:lnTo>
                      <a:pt x="584200" y="660400"/>
                    </a:lnTo>
                    <a:lnTo>
                      <a:pt x="571500" y="660400"/>
                    </a:lnTo>
                    <a:lnTo>
                      <a:pt x="571500" y="698500"/>
                    </a:lnTo>
                    <a:lnTo>
                      <a:pt x="444500" y="698500"/>
                    </a:lnTo>
                    <a:lnTo>
                      <a:pt x="444500" y="723900"/>
                    </a:lnTo>
                    <a:lnTo>
                      <a:pt x="406400" y="723900"/>
                    </a:lnTo>
                    <a:lnTo>
                      <a:pt x="406400" y="736600"/>
                    </a:lnTo>
                    <a:lnTo>
                      <a:pt x="381000" y="736600"/>
                    </a:lnTo>
                    <a:lnTo>
                      <a:pt x="381000" y="723900"/>
                    </a:lnTo>
                    <a:lnTo>
                      <a:pt x="368300" y="723900"/>
                    </a:lnTo>
                    <a:lnTo>
                      <a:pt x="368300" y="698500"/>
                    </a:lnTo>
                    <a:lnTo>
                      <a:pt x="355600" y="698500"/>
                    </a:lnTo>
                    <a:lnTo>
                      <a:pt x="355600" y="685800"/>
                    </a:lnTo>
                    <a:lnTo>
                      <a:pt x="342900" y="685800"/>
                    </a:lnTo>
                    <a:lnTo>
                      <a:pt x="342900" y="647700"/>
                    </a:lnTo>
                    <a:lnTo>
                      <a:pt x="330200" y="647700"/>
                    </a:lnTo>
                    <a:lnTo>
                      <a:pt x="330200" y="622300"/>
                    </a:lnTo>
                    <a:lnTo>
                      <a:pt x="317500" y="622300"/>
                    </a:lnTo>
                    <a:lnTo>
                      <a:pt x="317500" y="609600"/>
                    </a:lnTo>
                    <a:lnTo>
                      <a:pt x="279400" y="609600"/>
                    </a:lnTo>
                    <a:lnTo>
                      <a:pt x="279400" y="508000"/>
                    </a:lnTo>
                    <a:lnTo>
                      <a:pt x="228600" y="508000"/>
                    </a:lnTo>
                    <a:lnTo>
                      <a:pt x="228600" y="495300"/>
                    </a:lnTo>
                    <a:lnTo>
                      <a:pt x="203200" y="495300"/>
                    </a:lnTo>
                    <a:lnTo>
                      <a:pt x="203200" y="508000"/>
                    </a:lnTo>
                    <a:lnTo>
                      <a:pt x="177800" y="508000"/>
                    </a:lnTo>
                    <a:lnTo>
                      <a:pt x="177800" y="495300"/>
                    </a:lnTo>
                    <a:lnTo>
                      <a:pt x="152400" y="495300"/>
                    </a:lnTo>
                    <a:lnTo>
                      <a:pt x="152400" y="469900"/>
                    </a:lnTo>
                    <a:lnTo>
                      <a:pt x="139700" y="469900"/>
                    </a:lnTo>
                    <a:lnTo>
                      <a:pt x="139700" y="457200"/>
                    </a:lnTo>
                    <a:lnTo>
                      <a:pt x="127000" y="457200"/>
                    </a:lnTo>
                    <a:lnTo>
                      <a:pt x="127000" y="444500"/>
                    </a:lnTo>
                    <a:lnTo>
                      <a:pt x="114300" y="444500"/>
                    </a:lnTo>
                    <a:lnTo>
                      <a:pt x="114300" y="431800"/>
                    </a:lnTo>
                    <a:lnTo>
                      <a:pt x="101600" y="431800"/>
                    </a:lnTo>
                    <a:lnTo>
                      <a:pt x="88900" y="419100"/>
                    </a:lnTo>
                    <a:lnTo>
                      <a:pt x="63500" y="419100"/>
                    </a:lnTo>
                    <a:lnTo>
                      <a:pt x="63500" y="406400"/>
                    </a:lnTo>
                    <a:lnTo>
                      <a:pt x="38100" y="406400"/>
                    </a:lnTo>
                    <a:lnTo>
                      <a:pt x="38100" y="419100"/>
                    </a:lnTo>
                    <a:lnTo>
                      <a:pt x="25400" y="419100"/>
                    </a:lnTo>
                    <a:lnTo>
                      <a:pt x="25400" y="368300"/>
                    </a:lnTo>
                    <a:lnTo>
                      <a:pt x="38100" y="368300"/>
                    </a:lnTo>
                    <a:lnTo>
                      <a:pt x="38100" y="355600"/>
                    </a:lnTo>
                    <a:lnTo>
                      <a:pt x="50800" y="355600"/>
                    </a:lnTo>
                    <a:lnTo>
                      <a:pt x="50800" y="342900"/>
                    </a:lnTo>
                    <a:lnTo>
                      <a:pt x="63500" y="342900"/>
                    </a:lnTo>
                    <a:lnTo>
                      <a:pt x="63500" y="330200"/>
                    </a:lnTo>
                    <a:lnTo>
                      <a:pt x="76200" y="330200"/>
                    </a:lnTo>
                    <a:lnTo>
                      <a:pt x="76200" y="304800"/>
                    </a:lnTo>
                    <a:lnTo>
                      <a:pt x="88900" y="304800"/>
                    </a:lnTo>
                    <a:lnTo>
                      <a:pt x="889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50800" y="254000"/>
                    </a:lnTo>
                    <a:lnTo>
                      <a:pt x="508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25400" y="215900"/>
                    </a:lnTo>
                    <a:lnTo>
                      <a:pt x="25400" y="190500"/>
                    </a:lnTo>
                    <a:lnTo>
                      <a:pt x="12700" y="190500"/>
                    </a:lnTo>
                    <a:lnTo>
                      <a:pt x="12700" y="177800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5" name="1210102"/>
              <p:cNvSpPr/>
              <p:nvPr/>
            </p:nvSpPr>
            <p:spPr>
              <a:xfrm>
                <a:off x="4542221" y="3365891"/>
                <a:ext cx="596898" cy="546165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546101">
                    <a:moveTo>
                      <a:pt x="0" y="368300"/>
                    </a:moveTo>
                    <a:lnTo>
                      <a:pt x="12700" y="368300"/>
                    </a:lnTo>
                    <a:lnTo>
                      <a:pt x="12700" y="355600"/>
                    </a:lnTo>
                    <a:lnTo>
                      <a:pt x="25400" y="355600"/>
                    </a:lnTo>
                    <a:lnTo>
                      <a:pt x="25400" y="342900"/>
                    </a:lnTo>
                    <a:lnTo>
                      <a:pt x="38100" y="342900"/>
                    </a:lnTo>
                    <a:lnTo>
                      <a:pt x="38100" y="3302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76200" y="304800"/>
                    </a:lnTo>
                    <a:lnTo>
                      <a:pt x="76200" y="292100"/>
                    </a:lnTo>
                    <a:lnTo>
                      <a:pt x="127000" y="292100"/>
                    </a:lnTo>
                    <a:lnTo>
                      <a:pt x="127000" y="254000"/>
                    </a:lnTo>
                    <a:lnTo>
                      <a:pt x="114300" y="254000"/>
                    </a:lnTo>
                    <a:lnTo>
                      <a:pt x="114300" y="241300"/>
                    </a:lnTo>
                    <a:lnTo>
                      <a:pt x="139700" y="241300"/>
                    </a:lnTo>
                    <a:lnTo>
                      <a:pt x="139700" y="228600"/>
                    </a:lnTo>
                    <a:lnTo>
                      <a:pt x="152400" y="228600"/>
                    </a:lnTo>
                    <a:lnTo>
                      <a:pt x="152400" y="215900"/>
                    </a:lnTo>
                    <a:lnTo>
                      <a:pt x="177800" y="215900"/>
                    </a:lnTo>
                    <a:lnTo>
                      <a:pt x="177800" y="228600"/>
                    </a:lnTo>
                    <a:lnTo>
                      <a:pt x="190500" y="228600"/>
                    </a:lnTo>
                    <a:lnTo>
                      <a:pt x="190500" y="215900"/>
                    </a:lnTo>
                    <a:lnTo>
                      <a:pt x="203200" y="215900"/>
                    </a:lnTo>
                    <a:lnTo>
                      <a:pt x="203200" y="190500"/>
                    </a:lnTo>
                    <a:lnTo>
                      <a:pt x="190500" y="177800"/>
                    </a:lnTo>
                    <a:lnTo>
                      <a:pt x="177800" y="177800"/>
                    </a:lnTo>
                    <a:lnTo>
                      <a:pt x="177800" y="152400"/>
                    </a:lnTo>
                    <a:lnTo>
                      <a:pt x="203200" y="152400"/>
                    </a:lnTo>
                    <a:lnTo>
                      <a:pt x="203200" y="139700"/>
                    </a:lnTo>
                    <a:lnTo>
                      <a:pt x="228600" y="139700"/>
                    </a:lnTo>
                    <a:lnTo>
                      <a:pt x="228600" y="127000"/>
                    </a:lnTo>
                    <a:lnTo>
                      <a:pt x="241300" y="127000"/>
                    </a:lnTo>
                    <a:lnTo>
                      <a:pt x="241300" y="114300"/>
                    </a:lnTo>
                    <a:lnTo>
                      <a:pt x="254000" y="114300"/>
                    </a:lnTo>
                    <a:lnTo>
                      <a:pt x="241300" y="101600"/>
                    </a:lnTo>
                    <a:lnTo>
                      <a:pt x="254000" y="101600"/>
                    </a:lnTo>
                    <a:lnTo>
                      <a:pt x="254000" y="88900"/>
                    </a:lnTo>
                    <a:lnTo>
                      <a:pt x="266700" y="88900"/>
                    </a:lnTo>
                    <a:lnTo>
                      <a:pt x="266700" y="50800"/>
                    </a:lnTo>
                    <a:lnTo>
                      <a:pt x="279400" y="38100"/>
                    </a:lnTo>
                    <a:lnTo>
                      <a:pt x="317500" y="38100"/>
                    </a:lnTo>
                    <a:lnTo>
                      <a:pt x="317500" y="12700"/>
                    </a:lnTo>
                    <a:lnTo>
                      <a:pt x="304800" y="12700"/>
                    </a:lnTo>
                    <a:lnTo>
                      <a:pt x="304800" y="0"/>
                    </a:lnTo>
                    <a:lnTo>
                      <a:pt x="330200" y="0"/>
                    </a:lnTo>
                    <a:lnTo>
                      <a:pt x="330200" y="12700"/>
                    </a:lnTo>
                    <a:lnTo>
                      <a:pt x="342900" y="12700"/>
                    </a:lnTo>
                    <a:lnTo>
                      <a:pt x="342900" y="0"/>
                    </a:lnTo>
                    <a:lnTo>
                      <a:pt x="355600" y="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25400"/>
                    </a:lnTo>
                    <a:lnTo>
                      <a:pt x="381000" y="25400"/>
                    </a:lnTo>
                    <a:lnTo>
                      <a:pt x="381000" y="12700"/>
                    </a:lnTo>
                    <a:lnTo>
                      <a:pt x="431800" y="12700"/>
                    </a:lnTo>
                    <a:lnTo>
                      <a:pt x="4318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57200" y="50800"/>
                    </a:lnTo>
                    <a:lnTo>
                      <a:pt x="457200" y="88900"/>
                    </a:lnTo>
                    <a:lnTo>
                      <a:pt x="444500" y="88900"/>
                    </a:lnTo>
                    <a:lnTo>
                      <a:pt x="444500" y="101600"/>
                    </a:lnTo>
                    <a:lnTo>
                      <a:pt x="431800" y="101600"/>
                    </a:lnTo>
                    <a:lnTo>
                      <a:pt x="431800" y="114300"/>
                    </a:lnTo>
                    <a:lnTo>
                      <a:pt x="419100" y="114300"/>
                    </a:lnTo>
                    <a:lnTo>
                      <a:pt x="419100" y="127000"/>
                    </a:lnTo>
                    <a:lnTo>
                      <a:pt x="406400" y="127000"/>
                    </a:lnTo>
                    <a:lnTo>
                      <a:pt x="406400" y="139700"/>
                    </a:lnTo>
                    <a:lnTo>
                      <a:pt x="393700" y="139700"/>
                    </a:lnTo>
                    <a:lnTo>
                      <a:pt x="393700" y="152400"/>
                    </a:lnTo>
                    <a:lnTo>
                      <a:pt x="406400" y="152400"/>
                    </a:lnTo>
                    <a:lnTo>
                      <a:pt x="406400" y="177800"/>
                    </a:lnTo>
                    <a:lnTo>
                      <a:pt x="419100" y="190500"/>
                    </a:lnTo>
                    <a:lnTo>
                      <a:pt x="444500" y="190500"/>
                    </a:lnTo>
                    <a:lnTo>
                      <a:pt x="444500" y="177800"/>
                    </a:lnTo>
                    <a:lnTo>
                      <a:pt x="457200" y="177800"/>
                    </a:lnTo>
                    <a:lnTo>
                      <a:pt x="457200" y="165100"/>
                    </a:lnTo>
                    <a:lnTo>
                      <a:pt x="469900" y="152400"/>
                    </a:lnTo>
                    <a:lnTo>
                      <a:pt x="495300" y="152400"/>
                    </a:lnTo>
                    <a:lnTo>
                      <a:pt x="495300" y="165100"/>
                    </a:lnTo>
                    <a:lnTo>
                      <a:pt x="508000" y="177800"/>
                    </a:lnTo>
                    <a:lnTo>
                      <a:pt x="508000" y="203200"/>
                    </a:lnTo>
                    <a:lnTo>
                      <a:pt x="495300" y="203200"/>
                    </a:lnTo>
                    <a:lnTo>
                      <a:pt x="495300" y="215900"/>
                    </a:lnTo>
                    <a:lnTo>
                      <a:pt x="533400" y="215900"/>
                    </a:lnTo>
                    <a:lnTo>
                      <a:pt x="533400" y="203200"/>
                    </a:lnTo>
                    <a:lnTo>
                      <a:pt x="571500" y="203200"/>
                    </a:lnTo>
                    <a:lnTo>
                      <a:pt x="571500" y="215900"/>
                    </a:lnTo>
                    <a:lnTo>
                      <a:pt x="584200" y="215900"/>
                    </a:lnTo>
                    <a:lnTo>
                      <a:pt x="584200" y="254000"/>
                    </a:lnTo>
                    <a:lnTo>
                      <a:pt x="596900" y="254000"/>
                    </a:lnTo>
                    <a:lnTo>
                      <a:pt x="596900" y="279400"/>
                    </a:lnTo>
                    <a:lnTo>
                      <a:pt x="584200" y="279400"/>
                    </a:lnTo>
                    <a:lnTo>
                      <a:pt x="584200" y="292100"/>
                    </a:lnTo>
                    <a:lnTo>
                      <a:pt x="571500" y="292100"/>
                    </a:lnTo>
                    <a:lnTo>
                      <a:pt x="571500" y="304800"/>
                    </a:lnTo>
                    <a:lnTo>
                      <a:pt x="520700" y="304800"/>
                    </a:lnTo>
                    <a:lnTo>
                      <a:pt x="520700" y="317500"/>
                    </a:lnTo>
                    <a:lnTo>
                      <a:pt x="508000" y="317500"/>
                    </a:lnTo>
                    <a:lnTo>
                      <a:pt x="508000" y="355600"/>
                    </a:lnTo>
                    <a:lnTo>
                      <a:pt x="482600" y="355600"/>
                    </a:lnTo>
                    <a:lnTo>
                      <a:pt x="482600" y="342900"/>
                    </a:lnTo>
                    <a:lnTo>
                      <a:pt x="457200" y="342900"/>
                    </a:lnTo>
                    <a:lnTo>
                      <a:pt x="4445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393700" y="368300"/>
                    </a:lnTo>
                    <a:lnTo>
                      <a:pt x="393700" y="381000"/>
                    </a:lnTo>
                    <a:lnTo>
                      <a:pt x="381000" y="381000"/>
                    </a:lnTo>
                    <a:lnTo>
                      <a:pt x="393700" y="393700"/>
                    </a:lnTo>
                    <a:lnTo>
                      <a:pt x="393700" y="406400"/>
                    </a:lnTo>
                    <a:lnTo>
                      <a:pt x="419100" y="406400"/>
                    </a:lnTo>
                    <a:lnTo>
                      <a:pt x="419100" y="419100"/>
                    </a:lnTo>
                    <a:lnTo>
                      <a:pt x="431800" y="419100"/>
                    </a:lnTo>
                    <a:lnTo>
                      <a:pt x="431800" y="431800"/>
                    </a:lnTo>
                    <a:lnTo>
                      <a:pt x="444500" y="431800"/>
                    </a:lnTo>
                    <a:lnTo>
                      <a:pt x="444500" y="457200"/>
                    </a:lnTo>
                    <a:lnTo>
                      <a:pt x="419100" y="457200"/>
                    </a:lnTo>
                    <a:lnTo>
                      <a:pt x="419100" y="469900"/>
                    </a:lnTo>
                    <a:lnTo>
                      <a:pt x="406400" y="469900"/>
                    </a:lnTo>
                    <a:lnTo>
                      <a:pt x="406400" y="495300"/>
                    </a:lnTo>
                    <a:lnTo>
                      <a:pt x="381000" y="495300"/>
                    </a:lnTo>
                    <a:lnTo>
                      <a:pt x="381000" y="508000"/>
                    </a:lnTo>
                    <a:lnTo>
                      <a:pt x="368300" y="508000"/>
                    </a:lnTo>
                    <a:lnTo>
                      <a:pt x="368300" y="520700"/>
                    </a:lnTo>
                    <a:lnTo>
                      <a:pt x="317500" y="520700"/>
                    </a:lnTo>
                    <a:lnTo>
                      <a:pt x="304800" y="533400"/>
                    </a:lnTo>
                    <a:lnTo>
                      <a:pt x="304800" y="546100"/>
                    </a:lnTo>
                    <a:lnTo>
                      <a:pt x="292100" y="546100"/>
                    </a:lnTo>
                    <a:lnTo>
                      <a:pt x="292100" y="533400"/>
                    </a:lnTo>
                    <a:lnTo>
                      <a:pt x="279400" y="533400"/>
                    </a:lnTo>
                    <a:lnTo>
                      <a:pt x="266700" y="520700"/>
                    </a:lnTo>
                    <a:lnTo>
                      <a:pt x="254000" y="520700"/>
                    </a:lnTo>
                    <a:lnTo>
                      <a:pt x="254000" y="508000"/>
                    </a:lnTo>
                    <a:lnTo>
                      <a:pt x="241300" y="508000"/>
                    </a:lnTo>
                    <a:lnTo>
                      <a:pt x="241300" y="495300"/>
                    </a:lnTo>
                    <a:lnTo>
                      <a:pt x="228600" y="495300"/>
                    </a:lnTo>
                    <a:lnTo>
                      <a:pt x="228600" y="482600"/>
                    </a:lnTo>
                    <a:lnTo>
                      <a:pt x="203200" y="482600"/>
                    </a:lnTo>
                    <a:lnTo>
                      <a:pt x="203200" y="457200"/>
                    </a:lnTo>
                    <a:lnTo>
                      <a:pt x="177800" y="457200"/>
                    </a:lnTo>
                    <a:lnTo>
                      <a:pt x="177800" y="444500"/>
                    </a:lnTo>
                    <a:lnTo>
                      <a:pt x="152400" y="444500"/>
                    </a:lnTo>
                    <a:lnTo>
                      <a:pt x="152400" y="431800"/>
                    </a:lnTo>
                    <a:lnTo>
                      <a:pt x="127000" y="431800"/>
                    </a:lnTo>
                    <a:lnTo>
                      <a:pt x="127000" y="419100"/>
                    </a:lnTo>
                    <a:lnTo>
                      <a:pt x="101600" y="419100"/>
                    </a:lnTo>
                    <a:lnTo>
                      <a:pt x="101600" y="406400"/>
                    </a:lnTo>
                    <a:lnTo>
                      <a:pt x="88900" y="406400"/>
                    </a:lnTo>
                    <a:lnTo>
                      <a:pt x="88900" y="393700"/>
                    </a:lnTo>
                    <a:lnTo>
                      <a:pt x="76200" y="393700"/>
                    </a:lnTo>
                    <a:lnTo>
                      <a:pt x="76200" y="381000"/>
                    </a:lnTo>
                    <a:lnTo>
                      <a:pt x="12700" y="381000"/>
                    </a:lnTo>
                    <a:lnTo>
                      <a:pt x="1270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6" name="1207082"/>
              <p:cNvSpPr/>
              <p:nvPr/>
            </p:nvSpPr>
            <p:spPr>
              <a:xfrm>
                <a:off x="4085023" y="3962859"/>
                <a:ext cx="546099" cy="444552"/>
              </a:xfrm>
              <a:custGeom>
                <a:avLst/>
                <a:gdLst/>
                <a:ahLst/>
                <a:cxnLst/>
                <a:rect l="0" t="0" r="0" b="0"/>
                <a:pathLst>
                  <a:path w="546101" h="444501">
                    <a:moveTo>
                      <a:pt x="0" y="165100"/>
                    </a:moveTo>
                    <a:lnTo>
                      <a:pt x="0" y="152400"/>
                    </a:lnTo>
                    <a:lnTo>
                      <a:pt x="38100" y="152400"/>
                    </a:lnTo>
                    <a:lnTo>
                      <a:pt x="38100" y="139700"/>
                    </a:lnTo>
                    <a:lnTo>
                      <a:pt x="63500" y="139700"/>
                    </a:lnTo>
                    <a:lnTo>
                      <a:pt x="63500" y="152400"/>
                    </a:lnTo>
                    <a:lnTo>
                      <a:pt x="127000" y="152400"/>
                    </a:lnTo>
                    <a:lnTo>
                      <a:pt x="127000" y="165100"/>
                    </a:lnTo>
                    <a:lnTo>
                      <a:pt x="165100" y="165100"/>
                    </a:lnTo>
                    <a:lnTo>
                      <a:pt x="165100" y="177800"/>
                    </a:lnTo>
                    <a:lnTo>
                      <a:pt x="190500" y="177800"/>
                    </a:lnTo>
                    <a:lnTo>
                      <a:pt x="190500" y="165100"/>
                    </a:lnTo>
                    <a:lnTo>
                      <a:pt x="203200" y="165100"/>
                    </a:lnTo>
                    <a:lnTo>
                      <a:pt x="203200" y="139700"/>
                    </a:lnTo>
                    <a:lnTo>
                      <a:pt x="215900" y="139700"/>
                    </a:lnTo>
                    <a:lnTo>
                      <a:pt x="215900" y="101600"/>
                    </a:lnTo>
                    <a:lnTo>
                      <a:pt x="228600" y="101600"/>
                    </a:lnTo>
                    <a:lnTo>
                      <a:pt x="241300" y="88900"/>
                    </a:lnTo>
                    <a:lnTo>
                      <a:pt x="241300" y="76200"/>
                    </a:lnTo>
                    <a:lnTo>
                      <a:pt x="254000" y="76200"/>
                    </a:lnTo>
                    <a:lnTo>
                      <a:pt x="254000" y="63500"/>
                    </a:lnTo>
                    <a:lnTo>
                      <a:pt x="266700" y="63500"/>
                    </a:lnTo>
                    <a:lnTo>
                      <a:pt x="266700" y="50800"/>
                    </a:lnTo>
                    <a:lnTo>
                      <a:pt x="279400" y="50800"/>
                    </a:lnTo>
                    <a:lnTo>
                      <a:pt x="279400" y="25400"/>
                    </a:lnTo>
                    <a:lnTo>
                      <a:pt x="292100" y="25400"/>
                    </a:lnTo>
                    <a:lnTo>
                      <a:pt x="2921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25400"/>
                    </a:lnTo>
                    <a:lnTo>
                      <a:pt x="355600" y="25400"/>
                    </a:lnTo>
                    <a:lnTo>
                      <a:pt x="355600" y="38100"/>
                    </a:lnTo>
                    <a:lnTo>
                      <a:pt x="368300" y="38100"/>
                    </a:lnTo>
                    <a:lnTo>
                      <a:pt x="368300" y="50800"/>
                    </a:lnTo>
                    <a:lnTo>
                      <a:pt x="381000" y="50800"/>
                    </a:lnTo>
                    <a:lnTo>
                      <a:pt x="381000" y="63500"/>
                    </a:lnTo>
                    <a:lnTo>
                      <a:pt x="406400" y="63500"/>
                    </a:lnTo>
                    <a:lnTo>
                      <a:pt x="406400" y="76200"/>
                    </a:lnTo>
                    <a:lnTo>
                      <a:pt x="419100" y="76200"/>
                    </a:lnTo>
                    <a:lnTo>
                      <a:pt x="419100" y="88900"/>
                    </a:lnTo>
                    <a:lnTo>
                      <a:pt x="444500" y="88900"/>
                    </a:lnTo>
                    <a:lnTo>
                      <a:pt x="444500" y="101600"/>
                    </a:lnTo>
                    <a:lnTo>
                      <a:pt x="469900" y="101600"/>
                    </a:lnTo>
                    <a:lnTo>
                      <a:pt x="469900" y="127000"/>
                    </a:lnTo>
                    <a:lnTo>
                      <a:pt x="457200" y="127000"/>
                    </a:lnTo>
                    <a:lnTo>
                      <a:pt x="457200" y="152400"/>
                    </a:lnTo>
                    <a:lnTo>
                      <a:pt x="469900" y="152400"/>
                    </a:lnTo>
                    <a:lnTo>
                      <a:pt x="469900" y="177800"/>
                    </a:lnTo>
                    <a:lnTo>
                      <a:pt x="457200" y="177800"/>
                    </a:lnTo>
                    <a:lnTo>
                      <a:pt x="457200" y="203200"/>
                    </a:lnTo>
                    <a:lnTo>
                      <a:pt x="469900" y="203200"/>
                    </a:lnTo>
                    <a:lnTo>
                      <a:pt x="469900" y="228600"/>
                    </a:lnTo>
                    <a:lnTo>
                      <a:pt x="508000" y="228600"/>
                    </a:lnTo>
                    <a:lnTo>
                      <a:pt x="508000" y="254000"/>
                    </a:lnTo>
                    <a:lnTo>
                      <a:pt x="520700" y="254000"/>
                    </a:lnTo>
                    <a:lnTo>
                      <a:pt x="520700" y="266700"/>
                    </a:lnTo>
                    <a:lnTo>
                      <a:pt x="533400" y="266700"/>
                    </a:lnTo>
                    <a:lnTo>
                      <a:pt x="533400" y="292100"/>
                    </a:lnTo>
                    <a:lnTo>
                      <a:pt x="520700" y="292100"/>
                    </a:lnTo>
                    <a:lnTo>
                      <a:pt x="520700" y="368300"/>
                    </a:lnTo>
                    <a:lnTo>
                      <a:pt x="533400" y="368300"/>
                    </a:lnTo>
                    <a:lnTo>
                      <a:pt x="533400" y="381000"/>
                    </a:lnTo>
                    <a:lnTo>
                      <a:pt x="546100" y="381000"/>
                    </a:lnTo>
                    <a:lnTo>
                      <a:pt x="533400" y="393700"/>
                    </a:lnTo>
                    <a:lnTo>
                      <a:pt x="520700" y="393700"/>
                    </a:lnTo>
                    <a:lnTo>
                      <a:pt x="520700" y="419100"/>
                    </a:lnTo>
                    <a:lnTo>
                      <a:pt x="495300" y="419100"/>
                    </a:lnTo>
                    <a:lnTo>
                      <a:pt x="495300" y="431800"/>
                    </a:lnTo>
                    <a:lnTo>
                      <a:pt x="444500" y="431800"/>
                    </a:lnTo>
                    <a:lnTo>
                      <a:pt x="444500" y="444500"/>
                    </a:lnTo>
                    <a:lnTo>
                      <a:pt x="355600" y="444500"/>
                    </a:lnTo>
                    <a:lnTo>
                      <a:pt x="355600" y="419100"/>
                    </a:lnTo>
                    <a:lnTo>
                      <a:pt x="368300" y="419100"/>
                    </a:lnTo>
                    <a:lnTo>
                      <a:pt x="368300" y="406400"/>
                    </a:lnTo>
                    <a:lnTo>
                      <a:pt x="355600" y="406400"/>
                    </a:lnTo>
                    <a:lnTo>
                      <a:pt x="355600" y="393700"/>
                    </a:lnTo>
                    <a:lnTo>
                      <a:pt x="330200" y="393700"/>
                    </a:lnTo>
                    <a:lnTo>
                      <a:pt x="330200" y="381000"/>
                    </a:lnTo>
                    <a:lnTo>
                      <a:pt x="304800" y="381000"/>
                    </a:lnTo>
                    <a:lnTo>
                      <a:pt x="304800" y="368300"/>
                    </a:lnTo>
                    <a:lnTo>
                      <a:pt x="279400" y="368300"/>
                    </a:lnTo>
                    <a:lnTo>
                      <a:pt x="279400" y="381000"/>
                    </a:lnTo>
                    <a:lnTo>
                      <a:pt x="215900" y="381000"/>
                    </a:lnTo>
                    <a:lnTo>
                      <a:pt x="215900" y="368300"/>
                    </a:lnTo>
                    <a:lnTo>
                      <a:pt x="203200" y="368300"/>
                    </a:lnTo>
                    <a:lnTo>
                      <a:pt x="215900" y="355600"/>
                    </a:lnTo>
                    <a:lnTo>
                      <a:pt x="203200" y="355600"/>
                    </a:lnTo>
                    <a:lnTo>
                      <a:pt x="203200" y="342900"/>
                    </a:lnTo>
                    <a:lnTo>
                      <a:pt x="190500" y="342900"/>
                    </a:lnTo>
                    <a:lnTo>
                      <a:pt x="190500" y="304800"/>
                    </a:lnTo>
                    <a:lnTo>
                      <a:pt x="177800" y="304800"/>
                    </a:lnTo>
                    <a:lnTo>
                      <a:pt x="177800" y="292100"/>
                    </a:lnTo>
                    <a:lnTo>
                      <a:pt x="152400" y="292100"/>
                    </a:lnTo>
                    <a:lnTo>
                      <a:pt x="152400" y="279400"/>
                    </a:lnTo>
                    <a:lnTo>
                      <a:pt x="139700" y="292100"/>
                    </a:lnTo>
                    <a:lnTo>
                      <a:pt x="127000" y="292100"/>
                    </a:lnTo>
                    <a:lnTo>
                      <a:pt x="127000" y="279400"/>
                    </a:lnTo>
                    <a:lnTo>
                      <a:pt x="114300" y="279400"/>
                    </a:lnTo>
                    <a:lnTo>
                      <a:pt x="1016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12700" y="254000"/>
                    </a:lnTo>
                    <a:lnTo>
                      <a:pt x="12700" y="177800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7" name="1205062"/>
              <p:cNvSpPr/>
              <p:nvPr/>
            </p:nvSpPr>
            <p:spPr>
              <a:xfrm>
                <a:off x="5951915" y="3581815"/>
                <a:ext cx="444500" cy="444552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444501">
                    <a:moveTo>
                      <a:pt x="0" y="76200"/>
                    </a:moveTo>
                    <a:lnTo>
                      <a:pt x="0" y="63500"/>
                    </a:lnTo>
                    <a:lnTo>
                      <a:pt x="25400" y="63500"/>
                    </a:lnTo>
                    <a:lnTo>
                      <a:pt x="25400" y="50800"/>
                    </a:lnTo>
                    <a:lnTo>
                      <a:pt x="38100" y="50800"/>
                    </a:lnTo>
                    <a:lnTo>
                      <a:pt x="38100" y="25400"/>
                    </a:lnTo>
                    <a:lnTo>
                      <a:pt x="63500" y="25400"/>
                    </a:lnTo>
                    <a:lnTo>
                      <a:pt x="63500" y="0"/>
                    </a:lnTo>
                    <a:lnTo>
                      <a:pt x="76200" y="12700"/>
                    </a:lnTo>
                    <a:lnTo>
                      <a:pt x="88900" y="12700"/>
                    </a:lnTo>
                    <a:lnTo>
                      <a:pt x="101600" y="25400"/>
                    </a:lnTo>
                    <a:lnTo>
                      <a:pt x="114300" y="25400"/>
                    </a:lnTo>
                    <a:lnTo>
                      <a:pt x="114300" y="38100"/>
                    </a:lnTo>
                    <a:lnTo>
                      <a:pt x="127000" y="38100"/>
                    </a:lnTo>
                    <a:lnTo>
                      <a:pt x="127000" y="50800"/>
                    </a:lnTo>
                    <a:lnTo>
                      <a:pt x="139700" y="50800"/>
                    </a:lnTo>
                    <a:lnTo>
                      <a:pt x="139700" y="63500"/>
                    </a:lnTo>
                    <a:lnTo>
                      <a:pt x="152400" y="63500"/>
                    </a:lnTo>
                    <a:lnTo>
                      <a:pt x="152400" y="50800"/>
                    </a:lnTo>
                    <a:lnTo>
                      <a:pt x="215900" y="50800"/>
                    </a:lnTo>
                    <a:lnTo>
                      <a:pt x="215900" y="63500"/>
                    </a:lnTo>
                    <a:lnTo>
                      <a:pt x="228600" y="63500"/>
                    </a:lnTo>
                    <a:lnTo>
                      <a:pt x="228600" y="76200"/>
                    </a:lnTo>
                    <a:lnTo>
                      <a:pt x="254000" y="76200"/>
                    </a:lnTo>
                    <a:lnTo>
                      <a:pt x="254000" y="88900"/>
                    </a:lnTo>
                    <a:lnTo>
                      <a:pt x="266700" y="88900"/>
                    </a:lnTo>
                    <a:lnTo>
                      <a:pt x="266700" y="101600"/>
                    </a:lnTo>
                    <a:lnTo>
                      <a:pt x="279400" y="101600"/>
                    </a:lnTo>
                    <a:lnTo>
                      <a:pt x="279400" y="114300"/>
                    </a:lnTo>
                    <a:lnTo>
                      <a:pt x="292100" y="114300"/>
                    </a:lnTo>
                    <a:lnTo>
                      <a:pt x="292100" y="127000"/>
                    </a:lnTo>
                    <a:lnTo>
                      <a:pt x="304800" y="127000"/>
                    </a:lnTo>
                    <a:lnTo>
                      <a:pt x="304800" y="139700"/>
                    </a:lnTo>
                    <a:lnTo>
                      <a:pt x="317500" y="139700"/>
                    </a:lnTo>
                    <a:lnTo>
                      <a:pt x="317500" y="152400"/>
                    </a:lnTo>
                    <a:lnTo>
                      <a:pt x="304800" y="152400"/>
                    </a:lnTo>
                    <a:lnTo>
                      <a:pt x="304800" y="165100"/>
                    </a:lnTo>
                    <a:lnTo>
                      <a:pt x="317500" y="165100"/>
                    </a:lnTo>
                    <a:lnTo>
                      <a:pt x="317500" y="177800"/>
                    </a:lnTo>
                    <a:lnTo>
                      <a:pt x="304800" y="177800"/>
                    </a:lnTo>
                    <a:lnTo>
                      <a:pt x="3048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93700" y="203200"/>
                    </a:lnTo>
                    <a:lnTo>
                      <a:pt x="393700" y="215900"/>
                    </a:lnTo>
                    <a:lnTo>
                      <a:pt x="419100" y="215900"/>
                    </a:lnTo>
                    <a:lnTo>
                      <a:pt x="419100" y="228600"/>
                    </a:lnTo>
                    <a:lnTo>
                      <a:pt x="431800" y="228600"/>
                    </a:lnTo>
                    <a:lnTo>
                      <a:pt x="431800" y="254000"/>
                    </a:lnTo>
                    <a:lnTo>
                      <a:pt x="444500" y="254000"/>
                    </a:lnTo>
                    <a:lnTo>
                      <a:pt x="444500" y="266700"/>
                    </a:lnTo>
                    <a:lnTo>
                      <a:pt x="431800" y="266700"/>
                    </a:lnTo>
                    <a:lnTo>
                      <a:pt x="431800" y="2794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406400" y="292100"/>
                    </a:lnTo>
                    <a:lnTo>
                      <a:pt x="406400" y="317500"/>
                    </a:lnTo>
                    <a:lnTo>
                      <a:pt x="393700" y="317500"/>
                    </a:lnTo>
                    <a:lnTo>
                      <a:pt x="393700" y="330200"/>
                    </a:lnTo>
                    <a:lnTo>
                      <a:pt x="406400" y="330200"/>
                    </a:lnTo>
                    <a:lnTo>
                      <a:pt x="406400" y="342900"/>
                    </a:lnTo>
                    <a:lnTo>
                      <a:pt x="381000" y="342900"/>
                    </a:lnTo>
                    <a:lnTo>
                      <a:pt x="381000" y="330200"/>
                    </a:lnTo>
                    <a:lnTo>
                      <a:pt x="355600" y="330200"/>
                    </a:lnTo>
                    <a:lnTo>
                      <a:pt x="355600" y="317500"/>
                    </a:lnTo>
                    <a:lnTo>
                      <a:pt x="342900" y="317500"/>
                    </a:lnTo>
                    <a:lnTo>
                      <a:pt x="342900" y="304800"/>
                    </a:lnTo>
                    <a:lnTo>
                      <a:pt x="317500" y="304800"/>
                    </a:lnTo>
                    <a:lnTo>
                      <a:pt x="317500" y="292100"/>
                    </a:lnTo>
                    <a:lnTo>
                      <a:pt x="292100" y="292100"/>
                    </a:lnTo>
                    <a:lnTo>
                      <a:pt x="292100" y="304800"/>
                    </a:lnTo>
                    <a:lnTo>
                      <a:pt x="279400" y="304800"/>
                    </a:lnTo>
                    <a:lnTo>
                      <a:pt x="279400" y="317500"/>
                    </a:lnTo>
                    <a:lnTo>
                      <a:pt x="266700" y="317500"/>
                    </a:lnTo>
                    <a:lnTo>
                      <a:pt x="266700" y="342900"/>
                    </a:lnTo>
                    <a:lnTo>
                      <a:pt x="241300" y="342900"/>
                    </a:lnTo>
                    <a:lnTo>
                      <a:pt x="241300" y="368300"/>
                    </a:lnTo>
                    <a:lnTo>
                      <a:pt x="254000" y="368300"/>
                    </a:lnTo>
                    <a:lnTo>
                      <a:pt x="254000" y="381000"/>
                    </a:lnTo>
                    <a:lnTo>
                      <a:pt x="266700" y="381000"/>
                    </a:lnTo>
                    <a:lnTo>
                      <a:pt x="266700" y="393700"/>
                    </a:lnTo>
                    <a:lnTo>
                      <a:pt x="254000" y="393700"/>
                    </a:lnTo>
                    <a:lnTo>
                      <a:pt x="254000" y="406400"/>
                    </a:lnTo>
                    <a:lnTo>
                      <a:pt x="241300" y="406400"/>
                    </a:lnTo>
                    <a:lnTo>
                      <a:pt x="241300" y="431800"/>
                    </a:lnTo>
                    <a:lnTo>
                      <a:pt x="215900" y="431800"/>
                    </a:lnTo>
                    <a:lnTo>
                      <a:pt x="215900" y="444500"/>
                    </a:lnTo>
                    <a:lnTo>
                      <a:pt x="177800" y="444500"/>
                    </a:lnTo>
                    <a:lnTo>
                      <a:pt x="177800" y="431800"/>
                    </a:lnTo>
                    <a:lnTo>
                      <a:pt x="165100" y="431800"/>
                    </a:lnTo>
                    <a:lnTo>
                      <a:pt x="165100" y="419100"/>
                    </a:lnTo>
                    <a:lnTo>
                      <a:pt x="152400" y="419100"/>
                    </a:lnTo>
                    <a:lnTo>
                      <a:pt x="152400" y="406400"/>
                    </a:lnTo>
                    <a:lnTo>
                      <a:pt x="139700" y="406400"/>
                    </a:lnTo>
                    <a:lnTo>
                      <a:pt x="139700" y="393700"/>
                    </a:lnTo>
                    <a:lnTo>
                      <a:pt x="127000" y="393700"/>
                    </a:lnTo>
                    <a:lnTo>
                      <a:pt x="114300" y="381000"/>
                    </a:lnTo>
                    <a:lnTo>
                      <a:pt x="101600" y="381000"/>
                    </a:lnTo>
                    <a:lnTo>
                      <a:pt x="101600" y="368300"/>
                    </a:lnTo>
                    <a:lnTo>
                      <a:pt x="88900" y="368300"/>
                    </a:lnTo>
                    <a:lnTo>
                      <a:pt x="88900" y="355600"/>
                    </a:lnTo>
                    <a:lnTo>
                      <a:pt x="76200" y="355600"/>
                    </a:lnTo>
                    <a:lnTo>
                      <a:pt x="76200" y="342900"/>
                    </a:lnTo>
                    <a:lnTo>
                      <a:pt x="63500" y="342900"/>
                    </a:lnTo>
                    <a:lnTo>
                      <a:pt x="63500" y="330200"/>
                    </a:lnTo>
                    <a:lnTo>
                      <a:pt x="50800" y="330200"/>
                    </a:lnTo>
                    <a:lnTo>
                      <a:pt x="50800" y="228600"/>
                    </a:lnTo>
                    <a:lnTo>
                      <a:pt x="63500" y="228600"/>
                    </a:lnTo>
                    <a:lnTo>
                      <a:pt x="63500" y="2032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38100" y="177800"/>
                    </a:lnTo>
                    <a:lnTo>
                      <a:pt x="25400" y="165100"/>
                    </a:lnTo>
                    <a:lnTo>
                      <a:pt x="25400" y="139700"/>
                    </a:lnTo>
                    <a:lnTo>
                      <a:pt x="12700" y="139700"/>
                    </a:lnTo>
                    <a:lnTo>
                      <a:pt x="12700" y="76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8" name="1215063"/>
              <p:cNvSpPr/>
              <p:nvPr/>
            </p:nvSpPr>
            <p:spPr>
              <a:xfrm>
                <a:off x="1633932" y="3581815"/>
                <a:ext cx="685798" cy="558866"/>
              </a:xfrm>
              <a:custGeom>
                <a:avLst/>
                <a:gdLst/>
                <a:ahLst/>
                <a:cxnLst/>
                <a:rect l="0" t="0" r="0" b="0"/>
                <a:pathLst>
                  <a:path w="685801" h="558801">
                    <a:moveTo>
                      <a:pt x="0" y="279400"/>
                    </a:moveTo>
                    <a:lnTo>
                      <a:pt x="12700" y="279400"/>
                    </a:lnTo>
                    <a:lnTo>
                      <a:pt x="12700" y="266700"/>
                    </a:lnTo>
                    <a:lnTo>
                      <a:pt x="25400" y="266700"/>
                    </a:lnTo>
                    <a:lnTo>
                      <a:pt x="25400" y="254000"/>
                    </a:lnTo>
                    <a:lnTo>
                      <a:pt x="50800" y="254000"/>
                    </a:lnTo>
                    <a:lnTo>
                      <a:pt x="50800" y="228600"/>
                    </a:lnTo>
                    <a:lnTo>
                      <a:pt x="63500" y="228600"/>
                    </a:lnTo>
                    <a:lnTo>
                      <a:pt x="63500" y="203200"/>
                    </a:lnTo>
                    <a:lnTo>
                      <a:pt x="101600" y="203200"/>
                    </a:lnTo>
                    <a:lnTo>
                      <a:pt x="101600" y="190500"/>
                    </a:lnTo>
                    <a:lnTo>
                      <a:pt x="127000" y="190500"/>
                    </a:lnTo>
                    <a:lnTo>
                      <a:pt x="127000" y="139700"/>
                    </a:lnTo>
                    <a:lnTo>
                      <a:pt x="139700" y="139700"/>
                    </a:lnTo>
                    <a:lnTo>
                      <a:pt x="139700" y="127000"/>
                    </a:lnTo>
                    <a:lnTo>
                      <a:pt x="152400" y="127000"/>
                    </a:lnTo>
                    <a:lnTo>
                      <a:pt x="152400" y="114300"/>
                    </a:lnTo>
                    <a:lnTo>
                      <a:pt x="139700" y="114300"/>
                    </a:lnTo>
                    <a:lnTo>
                      <a:pt x="139700" y="63500"/>
                    </a:lnTo>
                    <a:lnTo>
                      <a:pt x="114300" y="63500"/>
                    </a:lnTo>
                    <a:lnTo>
                      <a:pt x="114300" y="38100"/>
                    </a:lnTo>
                    <a:lnTo>
                      <a:pt x="127000" y="38100"/>
                    </a:lnTo>
                    <a:lnTo>
                      <a:pt x="127000" y="0"/>
                    </a:lnTo>
                    <a:lnTo>
                      <a:pt x="139700" y="0"/>
                    </a:lnTo>
                    <a:lnTo>
                      <a:pt x="1397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228600" y="25400"/>
                    </a:lnTo>
                    <a:lnTo>
                      <a:pt x="2286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508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55600" y="63500"/>
                    </a:lnTo>
                    <a:lnTo>
                      <a:pt x="355600" y="76200"/>
                    </a:lnTo>
                    <a:lnTo>
                      <a:pt x="368300" y="76200"/>
                    </a:lnTo>
                    <a:lnTo>
                      <a:pt x="368300" y="88900"/>
                    </a:lnTo>
                    <a:lnTo>
                      <a:pt x="406400" y="88900"/>
                    </a:lnTo>
                    <a:lnTo>
                      <a:pt x="406400" y="101600"/>
                    </a:lnTo>
                    <a:lnTo>
                      <a:pt x="444500" y="101600"/>
                    </a:lnTo>
                    <a:lnTo>
                      <a:pt x="444500" y="88900"/>
                    </a:lnTo>
                    <a:lnTo>
                      <a:pt x="457200" y="88900"/>
                    </a:lnTo>
                    <a:lnTo>
                      <a:pt x="457200" y="76200"/>
                    </a:lnTo>
                    <a:lnTo>
                      <a:pt x="469900" y="76200"/>
                    </a:lnTo>
                    <a:lnTo>
                      <a:pt x="469900" y="63500"/>
                    </a:lnTo>
                    <a:lnTo>
                      <a:pt x="508000" y="63500"/>
                    </a:lnTo>
                    <a:lnTo>
                      <a:pt x="508000" y="50800"/>
                    </a:lnTo>
                    <a:lnTo>
                      <a:pt x="546100" y="50800"/>
                    </a:lnTo>
                    <a:lnTo>
                      <a:pt x="546100" y="38100"/>
                    </a:lnTo>
                    <a:lnTo>
                      <a:pt x="571500" y="38100"/>
                    </a:lnTo>
                    <a:lnTo>
                      <a:pt x="571500" y="25400"/>
                    </a:lnTo>
                    <a:lnTo>
                      <a:pt x="596900" y="25400"/>
                    </a:lnTo>
                    <a:lnTo>
                      <a:pt x="596900" y="38100"/>
                    </a:lnTo>
                    <a:lnTo>
                      <a:pt x="609600" y="38100"/>
                    </a:lnTo>
                    <a:lnTo>
                      <a:pt x="609600" y="50800"/>
                    </a:lnTo>
                    <a:lnTo>
                      <a:pt x="635000" y="50800"/>
                    </a:lnTo>
                    <a:lnTo>
                      <a:pt x="635000" y="63500"/>
                    </a:lnTo>
                    <a:lnTo>
                      <a:pt x="647700" y="63500"/>
                    </a:lnTo>
                    <a:lnTo>
                      <a:pt x="647700" y="76200"/>
                    </a:lnTo>
                    <a:lnTo>
                      <a:pt x="660400" y="76200"/>
                    </a:lnTo>
                    <a:lnTo>
                      <a:pt x="660400" y="88900"/>
                    </a:lnTo>
                    <a:lnTo>
                      <a:pt x="647700" y="88900"/>
                    </a:lnTo>
                    <a:lnTo>
                      <a:pt x="647700" y="127000"/>
                    </a:lnTo>
                    <a:lnTo>
                      <a:pt x="660400" y="127000"/>
                    </a:lnTo>
                    <a:lnTo>
                      <a:pt x="660400" y="139700"/>
                    </a:lnTo>
                    <a:lnTo>
                      <a:pt x="673100" y="139700"/>
                    </a:lnTo>
                    <a:lnTo>
                      <a:pt x="673100" y="152400"/>
                    </a:lnTo>
                    <a:lnTo>
                      <a:pt x="685800" y="152400"/>
                    </a:lnTo>
                    <a:lnTo>
                      <a:pt x="685800" y="165100"/>
                    </a:lnTo>
                    <a:lnTo>
                      <a:pt x="660400" y="165100"/>
                    </a:lnTo>
                    <a:lnTo>
                      <a:pt x="660400" y="190500"/>
                    </a:lnTo>
                    <a:lnTo>
                      <a:pt x="647700" y="190500"/>
                    </a:lnTo>
                    <a:lnTo>
                      <a:pt x="647700" y="254000"/>
                    </a:lnTo>
                    <a:lnTo>
                      <a:pt x="622300" y="254000"/>
                    </a:lnTo>
                    <a:lnTo>
                      <a:pt x="622300" y="279400"/>
                    </a:lnTo>
                    <a:lnTo>
                      <a:pt x="571500" y="279400"/>
                    </a:lnTo>
                    <a:lnTo>
                      <a:pt x="571500" y="304800"/>
                    </a:lnTo>
                    <a:lnTo>
                      <a:pt x="558800" y="304800"/>
                    </a:lnTo>
                    <a:lnTo>
                      <a:pt x="558800" y="317500"/>
                    </a:lnTo>
                    <a:lnTo>
                      <a:pt x="546100" y="317500"/>
                    </a:lnTo>
                    <a:lnTo>
                      <a:pt x="546100" y="330200"/>
                    </a:lnTo>
                    <a:lnTo>
                      <a:pt x="533400" y="330200"/>
                    </a:lnTo>
                    <a:lnTo>
                      <a:pt x="533400" y="342900"/>
                    </a:lnTo>
                    <a:lnTo>
                      <a:pt x="520700" y="342900"/>
                    </a:lnTo>
                    <a:lnTo>
                      <a:pt x="520700" y="368300"/>
                    </a:lnTo>
                    <a:lnTo>
                      <a:pt x="508000" y="368300"/>
                    </a:lnTo>
                    <a:lnTo>
                      <a:pt x="495300" y="381000"/>
                    </a:lnTo>
                    <a:lnTo>
                      <a:pt x="495300" y="393700"/>
                    </a:lnTo>
                    <a:lnTo>
                      <a:pt x="482600" y="393700"/>
                    </a:lnTo>
                    <a:lnTo>
                      <a:pt x="482600" y="406400"/>
                    </a:lnTo>
                    <a:lnTo>
                      <a:pt x="469900" y="406400"/>
                    </a:lnTo>
                    <a:lnTo>
                      <a:pt x="469900" y="419100"/>
                    </a:lnTo>
                    <a:lnTo>
                      <a:pt x="457200" y="419100"/>
                    </a:lnTo>
                    <a:lnTo>
                      <a:pt x="457200" y="444500"/>
                    </a:lnTo>
                    <a:lnTo>
                      <a:pt x="444500" y="431800"/>
                    </a:lnTo>
                    <a:lnTo>
                      <a:pt x="444500" y="444500"/>
                    </a:lnTo>
                    <a:lnTo>
                      <a:pt x="457200" y="444500"/>
                    </a:lnTo>
                    <a:lnTo>
                      <a:pt x="457200" y="482600"/>
                    </a:lnTo>
                    <a:lnTo>
                      <a:pt x="444500" y="482600"/>
                    </a:lnTo>
                    <a:lnTo>
                      <a:pt x="444500" y="495300"/>
                    </a:lnTo>
                    <a:lnTo>
                      <a:pt x="431800" y="495300"/>
                    </a:lnTo>
                    <a:lnTo>
                      <a:pt x="431800" y="508000"/>
                    </a:lnTo>
                    <a:lnTo>
                      <a:pt x="419100" y="508000"/>
                    </a:lnTo>
                    <a:lnTo>
                      <a:pt x="419100" y="520700"/>
                    </a:lnTo>
                    <a:lnTo>
                      <a:pt x="406400" y="520700"/>
                    </a:lnTo>
                    <a:lnTo>
                      <a:pt x="406400" y="533400"/>
                    </a:lnTo>
                    <a:lnTo>
                      <a:pt x="393700" y="533400"/>
                    </a:lnTo>
                    <a:lnTo>
                      <a:pt x="393700" y="546100"/>
                    </a:lnTo>
                    <a:lnTo>
                      <a:pt x="330200" y="546100"/>
                    </a:lnTo>
                    <a:lnTo>
                      <a:pt x="330200" y="558800"/>
                    </a:lnTo>
                    <a:lnTo>
                      <a:pt x="304800" y="558800"/>
                    </a:lnTo>
                    <a:lnTo>
                      <a:pt x="304800" y="546100"/>
                    </a:lnTo>
                    <a:lnTo>
                      <a:pt x="292100" y="546100"/>
                    </a:lnTo>
                    <a:lnTo>
                      <a:pt x="292100" y="482600"/>
                    </a:lnTo>
                    <a:lnTo>
                      <a:pt x="279400" y="482600"/>
                    </a:lnTo>
                    <a:lnTo>
                      <a:pt x="279400" y="469900"/>
                    </a:lnTo>
                    <a:lnTo>
                      <a:pt x="304800" y="469900"/>
                    </a:lnTo>
                    <a:lnTo>
                      <a:pt x="304800" y="406400"/>
                    </a:lnTo>
                    <a:lnTo>
                      <a:pt x="292100" y="406400"/>
                    </a:lnTo>
                    <a:lnTo>
                      <a:pt x="292100" y="355600"/>
                    </a:lnTo>
                    <a:lnTo>
                      <a:pt x="266700" y="355600"/>
                    </a:lnTo>
                    <a:lnTo>
                      <a:pt x="241300" y="381000"/>
                    </a:lnTo>
                    <a:lnTo>
                      <a:pt x="215900" y="381000"/>
                    </a:lnTo>
                    <a:lnTo>
                      <a:pt x="215900" y="393700"/>
                    </a:lnTo>
                    <a:lnTo>
                      <a:pt x="203200" y="393700"/>
                    </a:lnTo>
                    <a:lnTo>
                      <a:pt x="203200" y="381000"/>
                    </a:lnTo>
                    <a:lnTo>
                      <a:pt x="165100" y="381000"/>
                    </a:lnTo>
                    <a:lnTo>
                      <a:pt x="165100" y="355600"/>
                    </a:lnTo>
                    <a:lnTo>
                      <a:pt x="152400" y="368300"/>
                    </a:lnTo>
                    <a:lnTo>
                      <a:pt x="139700" y="368300"/>
                    </a:lnTo>
                    <a:lnTo>
                      <a:pt x="139700" y="355600"/>
                    </a:lnTo>
                    <a:lnTo>
                      <a:pt x="127000" y="355600"/>
                    </a:lnTo>
                    <a:lnTo>
                      <a:pt x="127000" y="330200"/>
                    </a:lnTo>
                    <a:lnTo>
                      <a:pt x="139700" y="330200"/>
                    </a:lnTo>
                    <a:lnTo>
                      <a:pt x="139700" y="317500"/>
                    </a:lnTo>
                    <a:lnTo>
                      <a:pt x="127000" y="317500"/>
                    </a:lnTo>
                    <a:lnTo>
                      <a:pt x="1270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38100" y="292100"/>
                    </a:lnTo>
                    <a:lnTo>
                      <a:pt x="38100" y="304800"/>
                    </a:lnTo>
                    <a:lnTo>
                      <a:pt x="12700" y="304800"/>
                    </a:lnTo>
                    <a:lnTo>
                      <a:pt x="12700" y="3175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9" name="1204042"/>
              <p:cNvSpPr/>
              <p:nvPr/>
            </p:nvSpPr>
            <p:spPr>
              <a:xfrm>
                <a:off x="5634417" y="901805"/>
                <a:ext cx="381000" cy="342940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342901">
                    <a:moveTo>
                      <a:pt x="0" y="241300"/>
                    </a:moveTo>
                    <a:lnTo>
                      <a:pt x="0" y="228600"/>
                    </a:lnTo>
                    <a:lnTo>
                      <a:pt x="25400" y="2286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139700"/>
                    </a:lnTo>
                    <a:lnTo>
                      <a:pt x="50800" y="139700"/>
                    </a:lnTo>
                    <a:lnTo>
                      <a:pt x="50800" y="152400"/>
                    </a:lnTo>
                    <a:lnTo>
                      <a:pt x="63500" y="152400"/>
                    </a:lnTo>
                    <a:lnTo>
                      <a:pt x="63500" y="139700"/>
                    </a:lnTo>
                    <a:lnTo>
                      <a:pt x="76200" y="139700"/>
                    </a:lnTo>
                    <a:lnTo>
                      <a:pt x="762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101600" y="76200"/>
                    </a:lnTo>
                    <a:lnTo>
                      <a:pt x="101600" y="25400"/>
                    </a:lnTo>
                    <a:lnTo>
                      <a:pt x="114300" y="25400"/>
                    </a:lnTo>
                    <a:lnTo>
                      <a:pt x="114300" y="12700"/>
                    </a:lnTo>
                    <a:lnTo>
                      <a:pt x="127000" y="12700"/>
                    </a:lnTo>
                    <a:lnTo>
                      <a:pt x="127000" y="0"/>
                    </a:lnTo>
                    <a:lnTo>
                      <a:pt x="177800" y="0"/>
                    </a:lnTo>
                    <a:lnTo>
                      <a:pt x="190500" y="12700"/>
                    </a:lnTo>
                    <a:lnTo>
                      <a:pt x="215900" y="12700"/>
                    </a:lnTo>
                    <a:lnTo>
                      <a:pt x="215900" y="0"/>
                    </a:lnTo>
                    <a:lnTo>
                      <a:pt x="279400" y="0"/>
                    </a:lnTo>
                    <a:lnTo>
                      <a:pt x="279400" y="12700"/>
                    </a:lnTo>
                    <a:lnTo>
                      <a:pt x="304800" y="12700"/>
                    </a:lnTo>
                    <a:lnTo>
                      <a:pt x="304800" y="38100"/>
                    </a:lnTo>
                    <a:lnTo>
                      <a:pt x="317500" y="38100"/>
                    </a:lnTo>
                    <a:lnTo>
                      <a:pt x="317500" y="63500"/>
                    </a:lnTo>
                    <a:lnTo>
                      <a:pt x="304800" y="63500"/>
                    </a:lnTo>
                    <a:lnTo>
                      <a:pt x="304800" y="50800"/>
                    </a:lnTo>
                    <a:lnTo>
                      <a:pt x="279400" y="50800"/>
                    </a:lnTo>
                    <a:lnTo>
                      <a:pt x="279400" y="76200"/>
                    </a:lnTo>
                    <a:lnTo>
                      <a:pt x="304800" y="76200"/>
                    </a:lnTo>
                    <a:lnTo>
                      <a:pt x="304800" y="101600"/>
                    </a:lnTo>
                    <a:lnTo>
                      <a:pt x="317500" y="101600"/>
                    </a:lnTo>
                    <a:lnTo>
                      <a:pt x="317500" y="114300"/>
                    </a:lnTo>
                    <a:lnTo>
                      <a:pt x="330200" y="114300"/>
                    </a:lnTo>
                    <a:lnTo>
                      <a:pt x="330200" y="139700"/>
                    </a:lnTo>
                    <a:lnTo>
                      <a:pt x="279400" y="139700"/>
                    </a:lnTo>
                    <a:lnTo>
                      <a:pt x="254000" y="152400"/>
                    </a:lnTo>
                    <a:lnTo>
                      <a:pt x="266700" y="152400"/>
                    </a:lnTo>
                    <a:lnTo>
                      <a:pt x="266700" y="165100"/>
                    </a:lnTo>
                    <a:lnTo>
                      <a:pt x="2921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42900" y="203200"/>
                    </a:lnTo>
                    <a:lnTo>
                      <a:pt x="342900" y="228600"/>
                    </a:lnTo>
                    <a:lnTo>
                      <a:pt x="368300" y="228600"/>
                    </a:lnTo>
                    <a:lnTo>
                      <a:pt x="368300" y="292100"/>
                    </a:lnTo>
                    <a:lnTo>
                      <a:pt x="381000" y="304800"/>
                    </a:lnTo>
                    <a:lnTo>
                      <a:pt x="368300" y="304800"/>
                    </a:lnTo>
                    <a:lnTo>
                      <a:pt x="368300" y="292100"/>
                    </a:lnTo>
                    <a:lnTo>
                      <a:pt x="355600" y="292100"/>
                    </a:lnTo>
                    <a:lnTo>
                      <a:pt x="355600" y="304800"/>
                    </a:lnTo>
                    <a:lnTo>
                      <a:pt x="279400" y="304800"/>
                    </a:lnTo>
                    <a:lnTo>
                      <a:pt x="279400" y="292100"/>
                    </a:lnTo>
                    <a:lnTo>
                      <a:pt x="215900" y="292100"/>
                    </a:lnTo>
                    <a:lnTo>
                      <a:pt x="215900" y="304800"/>
                    </a:lnTo>
                    <a:lnTo>
                      <a:pt x="139700" y="304800"/>
                    </a:lnTo>
                    <a:lnTo>
                      <a:pt x="139700" y="317500"/>
                    </a:lnTo>
                    <a:lnTo>
                      <a:pt x="101600" y="317500"/>
                    </a:lnTo>
                    <a:lnTo>
                      <a:pt x="101600" y="330200"/>
                    </a:lnTo>
                    <a:lnTo>
                      <a:pt x="88900" y="330200"/>
                    </a:lnTo>
                    <a:lnTo>
                      <a:pt x="88900" y="342900"/>
                    </a:lnTo>
                    <a:lnTo>
                      <a:pt x="63500" y="342900"/>
                    </a:lnTo>
                    <a:lnTo>
                      <a:pt x="63500" y="3302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38100" y="304800"/>
                    </a:lnTo>
                    <a:lnTo>
                      <a:pt x="38100" y="279400"/>
                    </a:lnTo>
                    <a:lnTo>
                      <a:pt x="25400" y="279400"/>
                    </a:lnTo>
                    <a:lnTo>
                      <a:pt x="25400" y="254000"/>
                    </a:lnTo>
                    <a:lnTo>
                      <a:pt x="12700" y="254000"/>
                    </a:lnTo>
                    <a:lnTo>
                      <a:pt x="1270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0" name="1206082"/>
              <p:cNvSpPr/>
              <p:nvPr/>
            </p:nvSpPr>
            <p:spPr>
              <a:xfrm>
                <a:off x="2675328" y="1524176"/>
                <a:ext cx="419099" cy="406448"/>
              </a:xfrm>
              <a:custGeom>
                <a:avLst/>
                <a:gdLst/>
                <a:ahLst/>
                <a:cxnLst/>
                <a:rect l="0" t="0" r="0" b="0"/>
                <a:pathLst>
                  <a:path w="419101" h="406401">
                    <a:moveTo>
                      <a:pt x="0" y="177800"/>
                    </a:moveTo>
                    <a:lnTo>
                      <a:pt x="0" y="165100"/>
                    </a:lnTo>
                    <a:lnTo>
                      <a:pt x="12700" y="165100"/>
                    </a:lnTo>
                    <a:lnTo>
                      <a:pt x="12700" y="127000"/>
                    </a:lnTo>
                    <a:lnTo>
                      <a:pt x="38100" y="127000"/>
                    </a:lnTo>
                    <a:lnTo>
                      <a:pt x="38100" y="114300"/>
                    </a:lnTo>
                    <a:lnTo>
                      <a:pt x="50800" y="127000"/>
                    </a:lnTo>
                    <a:lnTo>
                      <a:pt x="50800" y="114300"/>
                    </a:lnTo>
                    <a:lnTo>
                      <a:pt x="63500" y="114300"/>
                    </a:lnTo>
                    <a:lnTo>
                      <a:pt x="635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203200" y="38100"/>
                    </a:lnTo>
                    <a:lnTo>
                      <a:pt x="203200" y="50800"/>
                    </a:lnTo>
                    <a:lnTo>
                      <a:pt x="215900" y="50800"/>
                    </a:lnTo>
                    <a:lnTo>
                      <a:pt x="241300" y="2540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66700" y="0"/>
                    </a:lnTo>
                    <a:lnTo>
                      <a:pt x="2794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30200" y="38100"/>
                    </a:lnTo>
                    <a:lnTo>
                      <a:pt x="330200" y="63500"/>
                    </a:lnTo>
                    <a:lnTo>
                      <a:pt x="342900" y="63500"/>
                    </a:lnTo>
                    <a:lnTo>
                      <a:pt x="355600" y="50800"/>
                    </a:lnTo>
                    <a:lnTo>
                      <a:pt x="368300" y="50800"/>
                    </a:lnTo>
                    <a:lnTo>
                      <a:pt x="368300" y="63500"/>
                    </a:lnTo>
                    <a:lnTo>
                      <a:pt x="381000" y="63500"/>
                    </a:lnTo>
                    <a:lnTo>
                      <a:pt x="381000" y="101600"/>
                    </a:lnTo>
                    <a:lnTo>
                      <a:pt x="393700" y="101600"/>
                    </a:lnTo>
                    <a:lnTo>
                      <a:pt x="393700" y="114300"/>
                    </a:lnTo>
                    <a:lnTo>
                      <a:pt x="406400" y="114300"/>
                    </a:lnTo>
                    <a:lnTo>
                      <a:pt x="406400" y="152400"/>
                    </a:lnTo>
                    <a:lnTo>
                      <a:pt x="393700" y="165100"/>
                    </a:lnTo>
                    <a:lnTo>
                      <a:pt x="406400" y="165100"/>
                    </a:lnTo>
                    <a:lnTo>
                      <a:pt x="406400" y="177800"/>
                    </a:lnTo>
                    <a:lnTo>
                      <a:pt x="419100" y="177800"/>
                    </a:lnTo>
                    <a:lnTo>
                      <a:pt x="419100" y="190500"/>
                    </a:lnTo>
                    <a:lnTo>
                      <a:pt x="406400" y="190500"/>
                    </a:lnTo>
                    <a:lnTo>
                      <a:pt x="406400" y="203200"/>
                    </a:lnTo>
                    <a:lnTo>
                      <a:pt x="419100" y="203200"/>
                    </a:lnTo>
                    <a:lnTo>
                      <a:pt x="419100" y="254000"/>
                    </a:lnTo>
                    <a:lnTo>
                      <a:pt x="381000" y="254000"/>
                    </a:lnTo>
                    <a:lnTo>
                      <a:pt x="381000" y="317500"/>
                    </a:lnTo>
                    <a:lnTo>
                      <a:pt x="368300" y="317500"/>
                    </a:lnTo>
                    <a:lnTo>
                      <a:pt x="368300" y="381000"/>
                    </a:lnTo>
                    <a:lnTo>
                      <a:pt x="355600" y="381000"/>
                    </a:lnTo>
                    <a:lnTo>
                      <a:pt x="355600" y="393700"/>
                    </a:lnTo>
                    <a:lnTo>
                      <a:pt x="342900" y="393700"/>
                    </a:lnTo>
                    <a:lnTo>
                      <a:pt x="342900" y="406400"/>
                    </a:lnTo>
                    <a:lnTo>
                      <a:pt x="317500" y="406400"/>
                    </a:lnTo>
                    <a:lnTo>
                      <a:pt x="317500" y="355600"/>
                    </a:lnTo>
                    <a:lnTo>
                      <a:pt x="304800" y="355600"/>
                    </a:lnTo>
                    <a:lnTo>
                      <a:pt x="304800" y="342900"/>
                    </a:lnTo>
                    <a:lnTo>
                      <a:pt x="292100" y="342900"/>
                    </a:lnTo>
                    <a:lnTo>
                      <a:pt x="292100" y="330200"/>
                    </a:lnTo>
                    <a:lnTo>
                      <a:pt x="254000" y="330200"/>
                    </a:lnTo>
                    <a:lnTo>
                      <a:pt x="254000" y="304800"/>
                    </a:lnTo>
                    <a:lnTo>
                      <a:pt x="241300" y="304800"/>
                    </a:lnTo>
                    <a:lnTo>
                      <a:pt x="241300" y="292100"/>
                    </a:lnTo>
                    <a:lnTo>
                      <a:pt x="190500" y="292100"/>
                    </a:lnTo>
                    <a:lnTo>
                      <a:pt x="177800" y="279400"/>
                    </a:lnTo>
                    <a:lnTo>
                      <a:pt x="165100" y="279400"/>
                    </a:lnTo>
                    <a:lnTo>
                      <a:pt x="165100" y="266700"/>
                    </a:lnTo>
                    <a:lnTo>
                      <a:pt x="139700" y="266700"/>
                    </a:lnTo>
                    <a:lnTo>
                      <a:pt x="139700" y="254000"/>
                    </a:lnTo>
                    <a:lnTo>
                      <a:pt x="127000" y="254000"/>
                    </a:lnTo>
                    <a:lnTo>
                      <a:pt x="127000" y="228600"/>
                    </a:lnTo>
                    <a:lnTo>
                      <a:pt x="114300" y="228600"/>
                    </a:lnTo>
                    <a:lnTo>
                      <a:pt x="114300" y="215900"/>
                    </a:lnTo>
                    <a:lnTo>
                      <a:pt x="101600" y="215900"/>
                    </a:lnTo>
                    <a:lnTo>
                      <a:pt x="101600" y="203200"/>
                    </a:lnTo>
                    <a:lnTo>
                      <a:pt x="76200" y="203200"/>
                    </a:lnTo>
                    <a:lnTo>
                      <a:pt x="762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38100" y="177800"/>
                    </a:lnTo>
                    <a:lnTo>
                      <a:pt x="38100" y="190500"/>
                    </a:lnTo>
                    <a:lnTo>
                      <a:pt x="25400" y="190500"/>
                    </a:lnTo>
                    <a:lnTo>
                      <a:pt x="25400" y="203200"/>
                    </a:lnTo>
                    <a:lnTo>
                      <a:pt x="12700" y="203200"/>
                    </a:lnTo>
                    <a:lnTo>
                      <a:pt x="12700" y="215900"/>
                    </a:lnTo>
                    <a:lnTo>
                      <a:pt x="0" y="21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1" name="1208053"/>
              <p:cNvSpPr/>
              <p:nvPr/>
            </p:nvSpPr>
            <p:spPr>
              <a:xfrm>
                <a:off x="2713428" y="431850"/>
                <a:ext cx="800098" cy="647777"/>
              </a:xfrm>
              <a:custGeom>
                <a:avLst/>
                <a:gdLst/>
                <a:ahLst/>
                <a:cxnLst/>
                <a:rect l="0" t="0" r="0" b="0"/>
                <a:pathLst>
                  <a:path w="800101" h="647701">
                    <a:moveTo>
                      <a:pt x="0" y="342900"/>
                    </a:moveTo>
                    <a:lnTo>
                      <a:pt x="12700" y="342900"/>
                    </a:lnTo>
                    <a:lnTo>
                      <a:pt x="127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38100" y="304800"/>
                    </a:lnTo>
                    <a:lnTo>
                      <a:pt x="38100" y="254000"/>
                    </a:lnTo>
                    <a:lnTo>
                      <a:pt x="50800" y="254000"/>
                    </a:lnTo>
                    <a:lnTo>
                      <a:pt x="50800" y="266700"/>
                    </a:lnTo>
                    <a:lnTo>
                      <a:pt x="76200" y="266700"/>
                    </a:lnTo>
                    <a:lnTo>
                      <a:pt x="76200" y="254000"/>
                    </a:lnTo>
                    <a:lnTo>
                      <a:pt x="88900" y="254000"/>
                    </a:lnTo>
                    <a:lnTo>
                      <a:pt x="88900" y="241300"/>
                    </a:lnTo>
                    <a:lnTo>
                      <a:pt x="101600" y="241300"/>
                    </a:lnTo>
                    <a:lnTo>
                      <a:pt x="101600" y="228600"/>
                    </a:lnTo>
                    <a:lnTo>
                      <a:pt x="127000" y="228600"/>
                    </a:lnTo>
                    <a:lnTo>
                      <a:pt x="127000" y="101600"/>
                    </a:lnTo>
                    <a:lnTo>
                      <a:pt x="101600" y="101600"/>
                    </a:lnTo>
                    <a:lnTo>
                      <a:pt x="1016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101600" y="76200"/>
                    </a:lnTo>
                    <a:lnTo>
                      <a:pt x="101600" y="50800"/>
                    </a:lnTo>
                    <a:lnTo>
                      <a:pt x="114300" y="50800"/>
                    </a:lnTo>
                    <a:lnTo>
                      <a:pt x="114300" y="63500"/>
                    </a:lnTo>
                    <a:lnTo>
                      <a:pt x="127000" y="63500"/>
                    </a:lnTo>
                    <a:lnTo>
                      <a:pt x="1270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52400" y="38100"/>
                    </a:lnTo>
                    <a:lnTo>
                      <a:pt x="152400" y="12700"/>
                    </a:lnTo>
                    <a:lnTo>
                      <a:pt x="165100" y="12700"/>
                    </a:lnTo>
                    <a:lnTo>
                      <a:pt x="165100" y="0"/>
                    </a:lnTo>
                    <a:lnTo>
                      <a:pt x="177800" y="12700"/>
                    </a:lnTo>
                    <a:lnTo>
                      <a:pt x="203200" y="127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76200"/>
                    </a:lnTo>
                    <a:lnTo>
                      <a:pt x="228600" y="76200"/>
                    </a:lnTo>
                    <a:lnTo>
                      <a:pt x="228600" y="635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63500"/>
                    </a:lnTo>
                    <a:lnTo>
                      <a:pt x="292100" y="635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04800" y="88900"/>
                    </a:lnTo>
                    <a:lnTo>
                      <a:pt x="292100" y="88900"/>
                    </a:lnTo>
                    <a:lnTo>
                      <a:pt x="292100" y="139700"/>
                    </a:lnTo>
                    <a:lnTo>
                      <a:pt x="317500" y="139700"/>
                    </a:lnTo>
                    <a:lnTo>
                      <a:pt x="330200" y="152400"/>
                    </a:lnTo>
                    <a:lnTo>
                      <a:pt x="393700" y="152400"/>
                    </a:lnTo>
                    <a:lnTo>
                      <a:pt x="393700" y="165100"/>
                    </a:lnTo>
                    <a:lnTo>
                      <a:pt x="431800" y="165100"/>
                    </a:lnTo>
                    <a:lnTo>
                      <a:pt x="431800" y="152400"/>
                    </a:lnTo>
                    <a:lnTo>
                      <a:pt x="482600" y="152400"/>
                    </a:lnTo>
                    <a:lnTo>
                      <a:pt x="482600" y="165100"/>
                    </a:lnTo>
                    <a:lnTo>
                      <a:pt x="546100" y="165100"/>
                    </a:lnTo>
                    <a:lnTo>
                      <a:pt x="546100" y="152400"/>
                    </a:lnTo>
                    <a:lnTo>
                      <a:pt x="558800" y="152400"/>
                    </a:lnTo>
                    <a:lnTo>
                      <a:pt x="558800" y="215900"/>
                    </a:lnTo>
                    <a:lnTo>
                      <a:pt x="571500" y="215900"/>
                    </a:lnTo>
                    <a:lnTo>
                      <a:pt x="571500" y="241300"/>
                    </a:lnTo>
                    <a:lnTo>
                      <a:pt x="596900" y="241300"/>
                    </a:lnTo>
                    <a:lnTo>
                      <a:pt x="596900" y="279400"/>
                    </a:lnTo>
                    <a:lnTo>
                      <a:pt x="622300" y="279400"/>
                    </a:lnTo>
                    <a:lnTo>
                      <a:pt x="622300" y="292100"/>
                    </a:lnTo>
                    <a:lnTo>
                      <a:pt x="647700" y="292100"/>
                    </a:lnTo>
                    <a:lnTo>
                      <a:pt x="647700" y="304800"/>
                    </a:lnTo>
                    <a:lnTo>
                      <a:pt x="660400" y="304800"/>
                    </a:lnTo>
                    <a:lnTo>
                      <a:pt x="660400" y="317500"/>
                    </a:lnTo>
                    <a:lnTo>
                      <a:pt x="673100" y="317500"/>
                    </a:lnTo>
                    <a:lnTo>
                      <a:pt x="673100" y="330200"/>
                    </a:lnTo>
                    <a:lnTo>
                      <a:pt x="660400" y="330200"/>
                    </a:lnTo>
                    <a:lnTo>
                      <a:pt x="660400" y="342900"/>
                    </a:lnTo>
                    <a:lnTo>
                      <a:pt x="647700" y="355600"/>
                    </a:lnTo>
                    <a:lnTo>
                      <a:pt x="647700" y="368300"/>
                    </a:lnTo>
                    <a:lnTo>
                      <a:pt x="635000" y="368300"/>
                    </a:lnTo>
                    <a:lnTo>
                      <a:pt x="635000" y="381000"/>
                    </a:lnTo>
                    <a:lnTo>
                      <a:pt x="609600" y="381000"/>
                    </a:lnTo>
                    <a:lnTo>
                      <a:pt x="609600" y="406400"/>
                    </a:lnTo>
                    <a:lnTo>
                      <a:pt x="584200" y="406400"/>
                    </a:lnTo>
                    <a:lnTo>
                      <a:pt x="584200" y="431800"/>
                    </a:lnTo>
                    <a:lnTo>
                      <a:pt x="596900" y="431800"/>
                    </a:lnTo>
                    <a:lnTo>
                      <a:pt x="596900" y="457200"/>
                    </a:lnTo>
                    <a:lnTo>
                      <a:pt x="609600" y="457200"/>
                    </a:lnTo>
                    <a:lnTo>
                      <a:pt x="609600" y="469900"/>
                    </a:lnTo>
                    <a:lnTo>
                      <a:pt x="622300" y="482600"/>
                    </a:lnTo>
                    <a:lnTo>
                      <a:pt x="622300" y="495300"/>
                    </a:lnTo>
                    <a:lnTo>
                      <a:pt x="635000" y="495300"/>
                    </a:lnTo>
                    <a:lnTo>
                      <a:pt x="635000" y="508000"/>
                    </a:lnTo>
                    <a:lnTo>
                      <a:pt x="647700" y="508000"/>
                    </a:lnTo>
                    <a:lnTo>
                      <a:pt x="647700" y="520700"/>
                    </a:lnTo>
                    <a:lnTo>
                      <a:pt x="660400" y="520700"/>
                    </a:lnTo>
                    <a:lnTo>
                      <a:pt x="660400" y="533400"/>
                    </a:lnTo>
                    <a:lnTo>
                      <a:pt x="685800" y="533400"/>
                    </a:lnTo>
                    <a:lnTo>
                      <a:pt x="698500" y="546100"/>
                    </a:lnTo>
                    <a:lnTo>
                      <a:pt x="736600" y="546100"/>
                    </a:lnTo>
                    <a:lnTo>
                      <a:pt x="749300" y="533400"/>
                    </a:lnTo>
                    <a:lnTo>
                      <a:pt x="762000" y="533400"/>
                    </a:lnTo>
                    <a:lnTo>
                      <a:pt x="762000" y="546100"/>
                    </a:lnTo>
                    <a:lnTo>
                      <a:pt x="787400" y="546100"/>
                    </a:lnTo>
                    <a:lnTo>
                      <a:pt x="787400" y="571500"/>
                    </a:lnTo>
                    <a:lnTo>
                      <a:pt x="800100" y="571500"/>
                    </a:lnTo>
                    <a:lnTo>
                      <a:pt x="800100" y="584200"/>
                    </a:lnTo>
                    <a:lnTo>
                      <a:pt x="787400" y="584200"/>
                    </a:lnTo>
                    <a:lnTo>
                      <a:pt x="787400" y="596900"/>
                    </a:lnTo>
                    <a:lnTo>
                      <a:pt x="762000" y="596900"/>
                    </a:lnTo>
                    <a:lnTo>
                      <a:pt x="762000" y="609600"/>
                    </a:lnTo>
                    <a:lnTo>
                      <a:pt x="749300" y="609600"/>
                    </a:lnTo>
                    <a:lnTo>
                      <a:pt x="749300" y="622300"/>
                    </a:lnTo>
                    <a:lnTo>
                      <a:pt x="736600" y="635000"/>
                    </a:lnTo>
                    <a:lnTo>
                      <a:pt x="711200" y="635000"/>
                    </a:lnTo>
                    <a:lnTo>
                      <a:pt x="723900" y="647700"/>
                    </a:lnTo>
                    <a:lnTo>
                      <a:pt x="711200" y="647700"/>
                    </a:lnTo>
                    <a:lnTo>
                      <a:pt x="711200" y="635000"/>
                    </a:lnTo>
                    <a:lnTo>
                      <a:pt x="698500" y="635000"/>
                    </a:lnTo>
                    <a:lnTo>
                      <a:pt x="698500" y="622300"/>
                    </a:lnTo>
                    <a:lnTo>
                      <a:pt x="685800" y="622300"/>
                    </a:lnTo>
                    <a:lnTo>
                      <a:pt x="685800" y="609600"/>
                    </a:lnTo>
                    <a:lnTo>
                      <a:pt x="660400" y="609600"/>
                    </a:lnTo>
                    <a:lnTo>
                      <a:pt x="660400" y="596900"/>
                    </a:lnTo>
                    <a:lnTo>
                      <a:pt x="635000" y="596900"/>
                    </a:lnTo>
                    <a:lnTo>
                      <a:pt x="635000" y="609600"/>
                    </a:lnTo>
                    <a:lnTo>
                      <a:pt x="622300" y="609600"/>
                    </a:lnTo>
                    <a:lnTo>
                      <a:pt x="622300" y="584200"/>
                    </a:lnTo>
                    <a:lnTo>
                      <a:pt x="571500" y="584200"/>
                    </a:lnTo>
                    <a:lnTo>
                      <a:pt x="558800" y="571500"/>
                    </a:lnTo>
                    <a:lnTo>
                      <a:pt x="546100" y="571500"/>
                    </a:lnTo>
                    <a:lnTo>
                      <a:pt x="546100" y="584200"/>
                    </a:lnTo>
                    <a:lnTo>
                      <a:pt x="533400" y="584200"/>
                    </a:lnTo>
                    <a:lnTo>
                      <a:pt x="533400" y="596900"/>
                    </a:lnTo>
                    <a:lnTo>
                      <a:pt x="520700" y="596900"/>
                    </a:lnTo>
                    <a:lnTo>
                      <a:pt x="520700" y="571500"/>
                    </a:lnTo>
                    <a:lnTo>
                      <a:pt x="558800" y="571500"/>
                    </a:lnTo>
                    <a:lnTo>
                      <a:pt x="558800" y="533400"/>
                    </a:lnTo>
                    <a:lnTo>
                      <a:pt x="533400" y="533400"/>
                    </a:lnTo>
                    <a:lnTo>
                      <a:pt x="533400" y="546100"/>
                    </a:lnTo>
                    <a:lnTo>
                      <a:pt x="520700" y="558800"/>
                    </a:lnTo>
                    <a:lnTo>
                      <a:pt x="469900" y="558800"/>
                    </a:lnTo>
                    <a:lnTo>
                      <a:pt x="457200" y="571500"/>
                    </a:lnTo>
                    <a:lnTo>
                      <a:pt x="457200" y="584200"/>
                    </a:lnTo>
                    <a:lnTo>
                      <a:pt x="482600" y="584200"/>
                    </a:lnTo>
                    <a:lnTo>
                      <a:pt x="482600" y="609600"/>
                    </a:lnTo>
                    <a:lnTo>
                      <a:pt x="419100" y="609600"/>
                    </a:lnTo>
                    <a:lnTo>
                      <a:pt x="419100" y="622300"/>
                    </a:lnTo>
                    <a:lnTo>
                      <a:pt x="368300" y="622300"/>
                    </a:lnTo>
                    <a:lnTo>
                      <a:pt x="355600" y="609600"/>
                    </a:lnTo>
                    <a:lnTo>
                      <a:pt x="317500" y="609600"/>
                    </a:lnTo>
                    <a:lnTo>
                      <a:pt x="317500" y="622300"/>
                    </a:lnTo>
                    <a:lnTo>
                      <a:pt x="304800" y="622300"/>
                    </a:lnTo>
                    <a:lnTo>
                      <a:pt x="304800" y="635000"/>
                    </a:lnTo>
                    <a:lnTo>
                      <a:pt x="254000" y="635000"/>
                    </a:lnTo>
                    <a:lnTo>
                      <a:pt x="254000" y="622300"/>
                    </a:lnTo>
                    <a:lnTo>
                      <a:pt x="241300" y="622300"/>
                    </a:lnTo>
                    <a:lnTo>
                      <a:pt x="241300" y="609600"/>
                    </a:lnTo>
                    <a:lnTo>
                      <a:pt x="203200" y="609600"/>
                    </a:lnTo>
                    <a:lnTo>
                      <a:pt x="203200" y="558800"/>
                    </a:lnTo>
                    <a:lnTo>
                      <a:pt x="165100" y="558800"/>
                    </a:lnTo>
                    <a:lnTo>
                      <a:pt x="165100" y="546100"/>
                    </a:lnTo>
                    <a:lnTo>
                      <a:pt x="114300" y="546100"/>
                    </a:lnTo>
                    <a:lnTo>
                      <a:pt x="114300" y="558800"/>
                    </a:lnTo>
                    <a:lnTo>
                      <a:pt x="101600" y="558800"/>
                    </a:lnTo>
                    <a:lnTo>
                      <a:pt x="101600" y="546100"/>
                    </a:lnTo>
                    <a:lnTo>
                      <a:pt x="88900" y="457200"/>
                    </a:lnTo>
                    <a:lnTo>
                      <a:pt x="114300" y="457200"/>
                    </a:lnTo>
                    <a:lnTo>
                      <a:pt x="127000" y="444500"/>
                    </a:lnTo>
                    <a:lnTo>
                      <a:pt x="114300" y="444500"/>
                    </a:lnTo>
                    <a:lnTo>
                      <a:pt x="114300" y="431800"/>
                    </a:lnTo>
                    <a:lnTo>
                      <a:pt x="101600" y="431800"/>
                    </a:lnTo>
                    <a:lnTo>
                      <a:pt x="101600" y="419100"/>
                    </a:lnTo>
                    <a:lnTo>
                      <a:pt x="88900" y="419100"/>
                    </a:lnTo>
                    <a:lnTo>
                      <a:pt x="101600" y="406400"/>
                    </a:lnTo>
                    <a:lnTo>
                      <a:pt x="88900" y="406400"/>
                    </a:lnTo>
                    <a:lnTo>
                      <a:pt x="88900" y="393700"/>
                    </a:lnTo>
                    <a:lnTo>
                      <a:pt x="101600" y="381000"/>
                    </a:lnTo>
                    <a:lnTo>
                      <a:pt x="25400" y="381000"/>
                    </a:lnTo>
                    <a:lnTo>
                      <a:pt x="25400" y="368300"/>
                    </a:lnTo>
                    <a:lnTo>
                      <a:pt x="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2" name="1206092"/>
              <p:cNvSpPr/>
              <p:nvPr/>
            </p:nvSpPr>
            <p:spPr>
              <a:xfrm>
                <a:off x="2408629" y="2540294"/>
                <a:ext cx="342900" cy="381046"/>
              </a:xfrm>
              <a:custGeom>
                <a:avLst/>
                <a:gdLst/>
                <a:ahLst/>
                <a:cxnLst/>
                <a:rect l="0" t="0" r="0" b="0"/>
                <a:pathLst>
                  <a:path w="342901" h="381001">
                    <a:moveTo>
                      <a:pt x="0" y="152400"/>
                    </a:moveTo>
                    <a:lnTo>
                      <a:pt x="0" y="127000"/>
                    </a:lnTo>
                    <a:lnTo>
                      <a:pt x="12700" y="114300"/>
                    </a:lnTo>
                    <a:lnTo>
                      <a:pt x="12700" y="101600"/>
                    </a:lnTo>
                    <a:lnTo>
                      <a:pt x="25400" y="101600"/>
                    </a:lnTo>
                    <a:lnTo>
                      <a:pt x="25400" y="139700"/>
                    </a:lnTo>
                    <a:lnTo>
                      <a:pt x="50800" y="139700"/>
                    </a:lnTo>
                    <a:lnTo>
                      <a:pt x="50800" y="152400"/>
                    </a:lnTo>
                    <a:lnTo>
                      <a:pt x="63500" y="152400"/>
                    </a:lnTo>
                    <a:lnTo>
                      <a:pt x="63500" y="114300"/>
                    </a:lnTo>
                    <a:lnTo>
                      <a:pt x="76200" y="114300"/>
                    </a:lnTo>
                    <a:lnTo>
                      <a:pt x="76200" y="76200"/>
                    </a:lnTo>
                    <a:lnTo>
                      <a:pt x="88900" y="76200"/>
                    </a:lnTo>
                    <a:lnTo>
                      <a:pt x="88900" y="63500"/>
                    </a:lnTo>
                    <a:lnTo>
                      <a:pt x="101600" y="63500"/>
                    </a:lnTo>
                    <a:lnTo>
                      <a:pt x="1016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27000" y="38100"/>
                    </a:lnTo>
                    <a:lnTo>
                      <a:pt x="127000" y="50800"/>
                    </a:lnTo>
                    <a:lnTo>
                      <a:pt x="152400" y="50800"/>
                    </a:lnTo>
                    <a:lnTo>
                      <a:pt x="152400" y="25400"/>
                    </a:lnTo>
                    <a:lnTo>
                      <a:pt x="165100" y="25400"/>
                    </a:lnTo>
                    <a:lnTo>
                      <a:pt x="165100" y="0"/>
                    </a:lnTo>
                    <a:lnTo>
                      <a:pt x="292100" y="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42900" y="25400"/>
                    </a:lnTo>
                    <a:lnTo>
                      <a:pt x="342900" y="38100"/>
                    </a:lnTo>
                    <a:lnTo>
                      <a:pt x="330200" y="38100"/>
                    </a:lnTo>
                    <a:lnTo>
                      <a:pt x="330200" y="63500"/>
                    </a:lnTo>
                    <a:lnTo>
                      <a:pt x="317500" y="63500"/>
                    </a:lnTo>
                    <a:lnTo>
                      <a:pt x="317500" y="88900"/>
                    </a:lnTo>
                    <a:lnTo>
                      <a:pt x="304800" y="88900"/>
                    </a:lnTo>
                    <a:lnTo>
                      <a:pt x="304800" y="101600"/>
                    </a:lnTo>
                    <a:lnTo>
                      <a:pt x="292100" y="101600"/>
                    </a:lnTo>
                    <a:lnTo>
                      <a:pt x="292100" y="114300"/>
                    </a:lnTo>
                    <a:lnTo>
                      <a:pt x="304800" y="114300"/>
                    </a:lnTo>
                    <a:lnTo>
                      <a:pt x="304800" y="127000"/>
                    </a:lnTo>
                    <a:lnTo>
                      <a:pt x="330200" y="127000"/>
                    </a:lnTo>
                    <a:lnTo>
                      <a:pt x="330200" y="139700"/>
                    </a:lnTo>
                    <a:lnTo>
                      <a:pt x="342900" y="139700"/>
                    </a:lnTo>
                    <a:lnTo>
                      <a:pt x="342900" y="190500"/>
                    </a:lnTo>
                    <a:lnTo>
                      <a:pt x="317500" y="190500"/>
                    </a:lnTo>
                    <a:lnTo>
                      <a:pt x="317500" y="254000"/>
                    </a:lnTo>
                    <a:lnTo>
                      <a:pt x="304800" y="254000"/>
                    </a:lnTo>
                    <a:lnTo>
                      <a:pt x="304800" y="266700"/>
                    </a:lnTo>
                    <a:lnTo>
                      <a:pt x="292100" y="266700"/>
                    </a:lnTo>
                    <a:lnTo>
                      <a:pt x="292100" y="279400"/>
                    </a:lnTo>
                    <a:lnTo>
                      <a:pt x="266700" y="279400"/>
                    </a:lnTo>
                    <a:lnTo>
                      <a:pt x="266700" y="292100"/>
                    </a:lnTo>
                    <a:lnTo>
                      <a:pt x="254000" y="292100"/>
                    </a:lnTo>
                    <a:lnTo>
                      <a:pt x="254000" y="304800"/>
                    </a:lnTo>
                    <a:lnTo>
                      <a:pt x="266700" y="317500"/>
                    </a:lnTo>
                    <a:lnTo>
                      <a:pt x="279400" y="317500"/>
                    </a:lnTo>
                    <a:lnTo>
                      <a:pt x="279400" y="342900"/>
                    </a:lnTo>
                    <a:lnTo>
                      <a:pt x="292100" y="342900"/>
                    </a:lnTo>
                    <a:lnTo>
                      <a:pt x="292100" y="355600"/>
                    </a:lnTo>
                    <a:lnTo>
                      <a:pt x="304800" y="355600"/>
                    </a:lnTo>
                    <a:lnTo>
                      <a:pt x="304800" y="368300"/>
                    </a:lnTo>
                    <a:lnTo>
                      <a:pt x="279400" y="368300"/>
                    </a:lnTo>
                    <a:lnTo>
                      <a:pt x="266700" y="355600"/>
                    </a:lnTo>
                    <a:lnTo>
                      <a:pt x="266700" y="381000"/>
                    </a:lnTo>
                    <a:lnTo>
                      <a:pt x="228600" y="381000"/>
                    </a:lnTo>
                    <a:lnTo>
                      <a:pt x="228600" y="368300"/>
                    </a:lnTo>
                    <a:lnTo>
                      <a:pt x="215900" y="368300"/>
                    </a:lnTo>
                    <a:lnTo>
                      <a:pt x="215900" y="355600"/>
                    </a:lnTo>
                    <a:lnTo>
                      <a:pt x="203200" y="355600"/>
                    </a:lnTo>
                    <a:lnTo>
                      <a:pt x="203200" y="330200"/>
                    </a:lnTo>
                    <a:lnTo>
                      <a:pt x="177800" y="330200"/>
                    </a:lnTo>
                    <a:lnTo>
                      <a:pt x="177800" y="304800"/>
                    </a:lnTo>
                    <a:lnTo>
                      <a:pt x="152400" y="304800"/>
                    </a:lnTo>
                    <a:lnTo>
                      <a:pt x="152400" y="292100"/>
                    </a:lnTo>
                    <a:lnTo>
                      <a:pt x="165100" y="279400"/>
                    </a:lnTo>
                    <a:lnTo>
                      <a:pt x="165100" y="266700"/>
                    </a:lnTo>
                    <a:lnTo>
                      <a:pt x="127000" y="266700"/>
                    </a:lnTo>
                    <a:lnTo>
                      <a:pt x="127000" y="254000"/>
                    </a:lnTo>
                    <a:lnTo>
                      <a:pt x="88900" y="254000"/>
                    </a:lnTo>
                    <a:lnTo>
                      <a:pt x="63500" y="228600"/>
                    </a:lnTo>
                    <a:lnTo>
                      <a:pt x="25400" y="228600"/>
                    </a:lnTo>
                    <a:lnTo>
                      <a:pt x="25400" y="203200"/>
                    </a:lnTo>
                    <a:lnTo>
                      <a:pt x="12700" y="203200"/>
                    </a:lnTo>
                    <a:lnTo>
                      <a:pt x="12700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3" name="1205072"/>
              <p:cNvSpPr/>
              <p:nvPr/>
            </p:nvSpPr>
            <p:spPr>
              <a:xfrm>
                <a:off x="5977315" y="3467502"/>
                <a:ext cx="444500" cy="342940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342901">
                    <a:moveTo>
                      <a:pt x="0" y="50800"/>
                    </a:moveTo>
                    <a:lnTo>
                      <a:pt x="12700" y="50800"/>
                    </a:lnTo>
                    <a:lnTo>
                      <a:pt x="12700" y="38100"/>
                    </a:lnTo>
                    <a:lnTo>
                      <a:pt x="63500" y="38100"/>
                    </a:lnTo>
                    <a:lnTo>
                      <a:pt x="76200" y="25400"/>
                    </a:lnTo>
                    <a:lnTo>
                      <a:pt x="101600" y="25400"/>
                    </a:lnTo>
                    <a:lnTo>
                      <a:pt x="101600" y="12700"/>
                    </a:lnTo>
                    <a:lnTo>
                      <a:pt x="114300" y="12700"/>
                    </a:lnTo>
                    <a:lnTo>
                      <a:pt x="114300" y="0"/>
                    </a:lnTo>
                    <a:lnTo>
                      <a:pt x="127000" y="0"/>
                    </a:lnTo>
                    <a:lnTo>
                      <a:pt x="127000" y="25400"/>
                    </a:lnTo>
                    <a:lnTo>
                      <a:pt x="139700" y="25400"/>
                    </a:lnTo>
                    <a:lnTo>
                      <a:pt x="139700" y="38100"/>
                    </a:lnTo>
                    <a:lnTo>
                      <a:pt x="152400" y="381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65100" y="63500"/>
                    </a:lnTo>
                    <a:lnTo>
                      <a:pt x="177800" y="63500"/>
                    </a:lnTo>
                    <a:lnTo>
                      <a:pt x="177800" y="88900"/>
                    </a:lnTo>
                    <a:lnTo>
                      <a:pt x="190500" y="88900"/>
                    </a:lnTo>
                    <a:lnTo>
                      <a:pt x="203200" y="101600"/>
                    </a:lnTo>
                    <a:lnTo>
                      <a:pt x="215900" y="101600"/>
                    </a:lnTo>
                    <a:lnTo>
                      <a:pt x="215900" y="76200"/>
                    </a:lnTo>
                    <a:lnTo>
                      <a:pt x="241300" y="76200"/>
                    </a:lnTo>
                    <a:lnTo>
                      <a:pt x="241300" y="63500"/>
                    </a:lnTo>
                    <a:lnTo>
                      <a:pt x="254000" y="63500"/>
                    </a:lnTo>
                    <a:lnTo>
                      <a:pt x="254000" y="50800"/>
                    </a:lnTo>
                    <a:lnTo>
                      <a:pt x="279400" y="50800"/>
                    </a:lnTo>
                    <a:lnTo>
                      <a:pt x="279400" y="38100"/>
                    </a:lnTo>
                    <a:lnTo>
                      <a:pt x="292100" y="38100"/>
                    </a:lnTo>
                    <a:lnTo>
                      <a:pt x="292100" y="25400"/>
                    </a:lnTo>
                    <a:lnTo>
                      <a:pt x="304800" y="25400"/>
                    </a:lnTo>
                    <a:lnTo>
                      <a:pt x="304800" y="38100"/>
                    </a:lnTo>
                    <a:lnTo>
                      <a:pt x="330200" y="38100"/>
                    </a:lnTo>
                    <a:lnTo>
                      <a:pt x="330200" y="50800"/>
                    </a:lnTo>
                    <a:lnTo>
                      <a:pt x="342900" y="50800"/>
                    </a:lnTo>
                    <a:lnTo>
                      <a:pt x="342900" y="63500"/>
                    </a:lnTo>
                    <a:lnTo>
                      <a:pt x="355600" y="63500"/>
                    </a:lnTo>
                    <a:lnTo>
                      <a:pt x="355600" y="76200"/>
                    </a:lnTo>
                    <a:lnTo>
                      <a:pt x="368300" y="76200"/>
                    </a:lnTo>
                    <a:lnTo>
                      <a:pt x="368300" y="88900"/>
                    </a:lnTo>
                    <a:lnTo>
                      <a:pt x="381000" y="88900"/>
                    </a:lnTo>
                    <a:lnTo>
                      <a:pt x="381000" y="101600"/>
                    </a:lnTo>
                    <a:lnTo>
                      <a:pt x="393700" y="101600"/>
                    </a:lnTo>
                    <a:lnTo>
                      <a:pt x="393700" y="114300"/>
                    </a:lnTo>
                    <a:lnTo>
                      <a:pt x="406400" y="114300"/>
                    </a:lnTo>
                    <a:lnTo>
                      <a:pt x="406400" y="139700"/>
                    </a:lnTo>
                    <a:lnTo>
                      <a:pt x="419100" y="139700"/>
                    </a:lnTo>
                    <a:lnTo>
                      <a:pt x="419100" y="152400"/>
                    </a:lnTo>
                    <a:lnTo>
                      <a:pt x="444500" y="152400"/>
                    </a:lnTo>
                    <a:lnTo>
                      <a:pt x="431800" y="165100"/>
                    </a:lnTo>
                    <a:lnTo>
                      <a:pt x="431800" y="177800"/>
                    </a:lnTo>
                    <a:lnTo>
                      <a:pt x="419100" y="177800"/>
                    </a:lnTo>
                    <a:lnTo>
                      <a:pt x="419100" y="190500"/>
                    </a:lnTo>
                    <a:lnTo>
                      <a:pt x="431800" y="190500"/>
                    </a:lnTo>
                    <a:lnTo>
                      <a:pt x="431800" y="2794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406400" y="292100"/>
                    </a:lnTo>
                    <a:lnTo>
                      <a:pt x="406400" y="342900"/>
                    </a:lnTo>
                    <a:lnTo>
                      <a:pt x="393700" y="342900"/>
                    </a:lnTo>
                    <a:lnTo>
                      <a:pt x="393700" y="330200"/>
                    </a:lnTo>
                    <a:lnTo>
                      <a:pt x="368300" y="330200"/>
                    </a:lnTo>
                    <a:lnTo>
                      <a:pt x="368300" y="317500"/>
                    </a:lnTo>
                    <a:lnTo>
                      <a:pt x="292100" y="317500"/>
                    </a:lnTo>
                    <a:lnTo>
                      <a:pt x="292100" y="304800"/>
                    </a:lnTo>
                    <a:lnTo>
                      <a:pt x="279400" y="304800"/>
                    </a:lnTo>
                    <a:lnTo>
                      <a:pt x="279400" y="292100"/>
                    </a:lnTo>
                    <a:lnTo>
                      <a:pt x="292100" y="292100"/>
                    </a:lnTo>
                    <a:lnTo>
                      <a:pt x="292100" y="279400"/>
                    </a:lnTo>
                    <a:lnTo>
                      <a:pt x="279400" y="279400"/>
                    </a:lnTo>
                    <a:lnTo>
                      <a:pt x="279400" y="266700"/>
                    </a:lnTo>
                    <a:lnTo>
                      <a:pt x="292100" y="266700"/>
                    </a:lnTo>
                    <a:lnTo>
                      <a:pt x="292100" y="254000"/>
                    </a:lnTo>
                    <a:lnTo>
                      <a:pt x="279400" y="254000"/>
                    </a:lnTo>
                    <a:lnTo>
                      <a:pt x="279400" y="241300"/>
                    </a:lnTo>
                    <a:lnTo>
                      <a:pt x="266700" y="241300"/>
                    </a:lnTo>
                    <a:lnTo>
                      <a:pt x="266700" y="228600"/>
                    </a:lnTo>
                    <a:lnTo>
                      <a:pt x="254000" y="228600"/>
                    </a:lnTo>
                    <a:lnTo>
                      <a:pt x="254000" y="215900"/>
                    </a:lnTo>
                    <a:lnTo>
                      <a:pt x="241300" y="215900"/>
                    </a:lnTo>
                    <a:lnTo>
                      <a:pt x="241300" y="203200"/>
                    </a:lnTo>
                    <a:lnTo>
                      <a:pt x="228600" y="203200"/>
                    </a:lnTo>
                    <a:lnTo>
                      <a:pt x="228600" y="190500"/>
                    </a:lnTo>
                    <a:lnTo>
                      <a:pt x="203200" y="190500"/>
                    </a:lnTo>
                    <a:lnTo>
                      <a:pt x="203200" y="177800"/>
                    </a:lnTo>
                    <a:lnTo>
                      <a:pt x="190500" y="177800"/>
                    </a:lnTo>
                    <a:lnTo>
                      <a:pt x="190500" y="165100"/>
                    </a:lnTo>
                    <a:lnTo>
                      <a:pt x="127000" y="165100"/>
                    </a:lnTo>
                    <a:lnTo>
                      <a:pt x="127000" y="177800"/>
                    </a:lnTo>
                    <a:lnTo>
                      <a:pt x="114300" y="177800"/>
                    </a:lnTo>
                    <a:lnTo>
                      <a:pt x="114300" y="165100"/>
                    </a:lnTo>
                    <a:lnTo>
                      <a:pt x="101600" y="165100"/>
                    </a:lnTo>
                    <a:lnTo>
                      <a:pt x="1016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76200" y="139700"/>
                    </a:lnTo>
                    <a:lnTo>
                      <a:pt x="63500" y="127000"/>
                    </a:lnTo>
                    <a:lnTo>
                      <a:pt x="50800" y="127000"/>
                    </a:lnTo>
                    <a:lnTo>
                      <a:pt x="38100" y="114300"/>
                    </a:lnTo>
                    <a:lnTo>
                      <a:pt x="25400" y="114300"/>
                    </a:lnTo>
                    <a:lnTo>
                      <a:pt x="25400" y="101600"/>
                    </a:lnTo>
                    <a:lnTo>
                      <a:pt x="12700" y="101600"/>
                    </a:lnTo>
                    <a:lnTo>
                      <a:pt x="12700" y="76200"/>
                    </a:lnTo>
                    <a:lnTo>
                      <a:pt x="0" y="63500"/>
                    </a:lnTo>
                    <a:lnTo>
                      <a:pt x="12700" y="63500"/>
                    </a:lnTo>
                    <a:lnTo>
                      <a:pt x="12700" y="50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4" name="1207021"/>
              <p:cNvSpPr/>
              <p:nvPr/>
            </p:nvSpPr>
            <p:spPr>
              <a:xfrm>
                <a:off x="3030926" y="3797741"/>
                <a:ext cx="304800" cy="292135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292101">
                    <a:moveTo>
                      <a:pt x="0" y="203200"/>
                    </a:moveTo>
                    <a:lnTo>
                      <a:pt x="0" y="190500"/>
                    </a:lnTo>
                    <a:lnTo>
                      <a:pt x="12700" y="190500"/>
                    </a:lnTo>
                    <a:lnTo>
                      <a:pt x="12700" y="139700"/>
                    </a:lnTo>
                    <a:lnTo>
                      <a:pt x="25400" y="139700"/>
                    </a:lnTo>
                    <a:lnTo>
                      <a:pt x="25400" y="127000"/>
                    </a:lnTo>
                    <a:lnTo>
                      <a:pt x="38100" y="127000"/>
                    </a:lnTo>
                    <a:lnTo>
                      <a:pt x="38100" y="101600"/>
                    </a:lnTo>
                    <a:lnTo>
                      <a:pt x="50800" y="1016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63500"/>
                    </a:lnTo>
                    <a:lnTo>
                      <a:pt x="76200" y="635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52400" y="38100"/>
                    </a:lnTo>
                    <a:lnTo>
                      <a:pt x="152400" y="25400"/>
                    </a:lnTo>
                    <a:lnTo>
                      <a:pt x="165100" y="12700"/>
                    </a:lnTo>
                    <a:lnTo>
                      <a:pt x="177800" y="12700"/>
                    </a:lnTo>
                    <a:lnTo>
                      <a:pt x="177800" y="0"/>
                    </a:lnTo>
                    <a:lnTo>
                      <a:pt x="215900" y="0"/>
                    </a:lnTo>
                    <a:lnTo>
                      <a:pt x="215900" y="25400"/>
                    </a:lnTo>
                    <a:lnTo>
                      <a:pt x="228600" y="25400"/>
                    </a:lnTo>
                    <a:lnTo>
                      <a:pt x="228600" y="38100"/>
                    </a:lnTo>
                    <a:lnTo>
                      <a:pt x="254000" y="38100"/>
                    </a:lnTo>
                    <a:lnTo>
                      <a:pt x="254000" y="50800"/>
                    </a:lnTo>
                    <a:lnTo>
                      <a:pt x="266700" y="50800"/>
                    </a:lnTo>
                    <a:lnTo>
                      <a:pt x="266700" y="63500"/>
                    </a:lnTo>
                    <a:lnTo>
                      <a:pt x="279400" y="762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101600"/>
                    </a:lnTo>
                    <a:lnTo>
                      <a:pt x="304800" y="114300"/>
                    </a:lnTo>
                    <a:lnTo>
                      <a:pt x="304800" y="127000"/>
                    </a:lnTo>
                    <a:lnTo>
                      <a:pt x="292100" y="127000"/>
                    </a:lnTo>
                    <a:lnTo>
                      <a:pt x="292100" y="139700"/>
                    </a:lnTo>
                    <a:lnTo>
                      <a:pt x="279400" y="139700"/>
                    </a:lnTo>
                    <a:lnTo>
                      <a:pt x="266700" y="152400"/>
                    </a:lnTo>
                    <a:lnTo>
                      <a:pt x="254000" y="152400"/>
                    </a:lnTo>
                    <a:lnTo>
                      <a:pt x="254000" y="165100"/>
                    </a:lnTo>
                    <a:lnTo>
                      <a:pt x="228600" y="165100"/>
                    </a:lnTo>
                    <a:lnTo>
                      <a:pt x="228600" y="177800"/>
                    </a:lnTo>
                    <a:lnTo>
                      <a:pt x="190500" y="177800"/>
                    </a:lnTo>
                    <a:lnTo>
                      <a:pt x="190500" y="190500"/>
                    </a:lnTo>
                    <a:lnTo>
                      <a:pt x="177800" y="190500"/>
                    </a:lnTo>
                    <a:lnTo>
                      <a:pt x="177800" y="203200"/>
                    </a:lnTo>
                    <a:lnTo>
                      <a:pt x="165100" y="215900"/>
                    </a:lnTo>
                    <a:lnTo>
                      <a:pt x="152400" y="215900"/>
                    </a:lnTo>
                    <a:lnTo>
                      <a:pt x="152400" y="254000"/>
                    </a:lnTo>
                    <a:lnTo>
                      <a:pt x="139700" y="254000"/>
                    </a:lnTo>
                    <a:lnTo>
                      <a:pt x="139700" y="292100"/>
                    </a:lnTo>
                    <a:lnTo>
                      <a:pt x="88900" y="292100"/>
                    </a:lnTo>
                    <a:lnTo>
                      <a:pt x="88900" y="279400"/>
                    </a:lnTo>
                    <a:lnTo>
                      <a:pt x="76200" y="279400"/>
                    </a:lnTo>
                    <a:lnTo>
                      <a:pt x="63500" y="266700"/>
                    </a:lnTo>
                    <a:lnTo>
                      <a:pt x="76200" y="266700"/>
                    </a:lnTo>
                    <a:lnTo>
                      <a:pt x="88900" y="254000"/>
                    </a:lnTo>
                    <a:lnTo>
                      <a:pt x="88900" y="228600"/>
                    </a:lnTo>
                    <a:lnTo>
                      <a:pt x="76200" y="228600"/>
                    </a:lnTo>
                    <a:lnTo>
                      <a:pt x="76200" y="241300"/>
                    </a:lnTo>
                    <a:lnTo>
                      <a:pt x="50800" y="241300"/>
                    </a:lnTo>
                    <a:lnTo>
                      <a:pt x="50800" y="254000"/>
                    </a:ln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5" name="1207092"/>
              <p:cNvSpPr/>
              <p:nvPr/>
            </p:nvSpPr>
            <p:spPr>
              <a:xfrm>
                <a:off x="2916626" y="3632621"/>
                <a:ext cx="761998" cy="889105"/>
              </a:xfrm>
              <a:custGeom>
                <a:avLst/>
                <a:gdLst/>
                <a:ahLst/>
                <a:cxnLst/>
                <a:rect l="0" t="0" r="0" b="0"/>
                <a:pathLst>
                  <a:path w="762001" h="889001">
                    <a:moveTo>
                      <a:pt x="0" y="457200"/>
                    </a:moveTo>
                    <a:lnTo>
                      <a:pt x="0" y="444500"/>
                    </a:lnTo>
                    <a:lnTo>
                      <a:pt x="25400" y="444500"/>
                    </a:lnTo>
                    <a:lnTo>
                      <a:pt x="25400" y="431800"/>
                    </a:lnTo>
                    <a:lnTo>
                      <a:pt x="38100" y="431800"/>
                    </a:lnTo>
                    <a:lnTo>
                      <a:pt x="38100" y="393700"/>
                    </a:lnTo>
                    <a:lnTo>
                      <a:pt x="50800" y="393700"/>
                    </a:lnTo>
                    <a:lnTo>
                      <a:pt x="50800" y="355600"/>
                    </a:lnTo>
                    <a:lnTo>
                      <a:pt x="63500" y="355600"/>
                    </a:lnTo>
                    <a:lnTo>
                      <a:pt x="63500" y="342900"/>
                    </a:lnTo>
                    <a:lnTo>
                      <a:pt x="50800" y="342900"/>
                    </a:lnTo>
                    <a:lnTo>
                      <a:pt x="50800" y="330200"/>
                    </a:lnTo>
                    <a:lnTo>
                      <a:pt x="63500" y="330200"/>
                    </a:lnTo>
                    <a:lnTo>
                      <a:pt x="63500" y="317500"/>
                    </a:lnTo>
                    <a:lnTo>
                      <a:pt x="50800" y="317500"/>
                    </a:lnTo>
                    <a:lnTo>
                      <a:pt x="50800" y="241300"/>
                    </a:lnTo>
                    <a:lnTo>
                      <a:pt x="38100" y="241300"/>
                    </a:lnTo>
                    <a:lnTo>
                      <a:pt x="38100" y="228600"/>
                    </a:lnTo>
                    <a:lnTo>
                      <a:pt x="25400" y="228600"/>
                    </a:lnTo>
                    <a:lnTo>
                      <a:pt x="25400" y="203200"/>
                    </a:lnTo>
                    <a:lnTo>
                      <a:pt x="38100" y="203200"/>
                    </a:lnTo>
                    <a:lnTo>
                      <a:pt x="38100" y="177800"/>
                    </a:lnTo>
                    <a:lnTo>
                      <a:pt x="50800" y="177800"/>
                    </a:lnTo>
                    <a:lnTo>
                      <a:pt x="50800" y="165100"/>
                    </a:lnTo>
                    <a:lnTo>
                      <a:pt x="76200" y="165100"/>
                    </a:lnTo>
                    <a:lnTo>
                      <a:pt x="76200" y="152400"/>
                    </a:lnTo>
                    <a:lnTo>
                      <a:pt x="88900" y="152400"/>
                    </a:lnTo>
                    <a:lnTo>
                      <a:pt x="88900" y="63500"/>
                    </a:lnTo>
                    <a:lnTo>
                      <a:pt x="101600" y="63500"/>
                    </a:lnTo>
                    <a:lnTo>
                      <a:pt x="101600" y="50800"/>
                    </a:lnTo>
                    <a:lnTo>
                      <a:pt x="114300" y="50800"/>
                    </a:lnTo>
                    <a:lnTo>
                      <a:pt x="114300" y="25400"/>
                    </a:lnTo>
                    <a:lnTo>
                      <a:pt x="127000" y="25400"/>
                    </a:lnTo>
                    <a:lnTo>
                      <a:pt x="127000" y="12700"/>
                    </a:lnTo>
                    <a:lnTo>
                      <a:pt x="165100" y="127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38100"/>
                    </a:lnTo>
                    <a:lnTo>
                      <a:pt x="190500" y="50800"/>
                    </a:lnTo>
                    <a:lnTo>
                      <a:pt x="215900" y="50800"/>
                    </a:lnTo>
                    <a:lnTo>
                      <a:pt x="215900" y="63500"/>
                    </a:lnTo>
                    <a:lnTo>
                      <a:pt x="241300" y="63500"/>
                    </a:lnTo>
                    <a:lnTo>
                      <a:pt x="241300" y="76200"/>
                    </a:lnTo>
                    <a:lnTo>
                      <a:pt x="292100" y="76200"/>
                    </a:lnTo>
                    <a:lnTo>
                      <a:pt x="292100" y="63500"/>
                    </a:lnTo>
                    <a:lnTo>
                      <a:pt x="304800" y="63500"/>
                    </a:lnTo>
                    <a:lnTo>
                      <a:pt x="304800" y="76200"/>
                    </a:lnTo>
                    <a:lnTo>
                      <a:pt x="317500" y="762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30200" y="50800"/>
                    </a:lnTo>
                    <a:lnTo>
                      <a:pt x="342900" y="50800"/>
                    </a:lnTo>
                    <a:lnTo>
                      <a:pt x="342900" y="12700"/>
                    </a:lnTo>
                    <a:lnTo>
                      <a:pt x="355600" y="12700"/>
                    </a:lnTo>
                    <a:lnTo>
                      <a:pt x="368300" y="0"/>
                    </a:lnTo>
                    <a:lnTo>
                      <a:pt x="368300" y="12700"/>
                    </a:lnTo>
                    <a:lnTo>
                      <a:pt x="406400" y="12700"/>
                    </a:lnTo>
                    <a:lnTo>
                      <a:pt x="419100" y="25400"/>
                    </a:lnTo>
                    <a:lnTo>
                      <a:pt x="431800" y="25400"/>
                    </a:lnTo>
                    <a:lnTo>
                      <a:pt x="4318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57200" y="50800"/>
                    </a:lnTo>
                    <a:lnTo>
                      <a:pt x="469900" y="63500"/>
                    </a:lnTo>
                    <a:lnTo>
                      <a:pt x="482600" y="63500"/>
                    </a:lnTo>
                    <a:lnTo>
                      <a:pt x="482600" y="76200"/>
                    </a:lnTo>
                    <a:lnTo>
                      <a:pt x="495300" y="76200"/>
                    </a:lnTo>
                    <a:lnTo>
                      <a:pt x="495300" y="101600"/>
                    </a:lnTo>
                    <a:lnTo>
                      <a:pt x="508000" y="101600"/>
                    </a:lnTo>
                    <a:lnTo>
                      <a:pt x="508000" y="139700"/>
                    </a:lnTo>
                    <a:lnTo>
                      <a:pt x="520700" y="139700"/>
                    </a:lnTo>
                    <a:lnTo>
                      <a:pt x="520700" y="152400"/>
                    </a:lnTo>
                    <a:lnTo>
                      <a:pt x="558800" y="152400"/>
                    </a:lnTo>
                    <a:lnTo>
                      <a:pt x="558800" y="190500"/>
                    </a:lnTo>
                    <a:lnTo>
                      <a:pt x="571500" y="190500"/>
                    </a:lnTo>
                    <a:lnTo>
                      <a:pt x="571500" y="279400"/>
                    </a:lnTo>
                    <a:lnTo>
                      <a:pt x="584200" y="279400"/>
                    </a:lnTo>
                    <a:lnTo>
                      <a:pt x="584200" y="304800"/>
                    </a:lnTo>
                    <a:lnTo>
                      <a:pt x="571500" y="304800"/>
                    </a:lnTo>
                    <a:lnTo>
                      <a:pt x="571500" y="330200"/>
                    </a:lnTo>
                    <a:lnTo>
                      <a:pt x="558800" y="330200"/>
                    </a:lnTo>
                    <a:lnTo>
                      <a:pt x="558800" y="355600"/>
                    </a:lnTo>
                    <a:lnTo>
                      <a:pt x="546100" y="355600"/>
                    </a:lnTo>
                    <a:lnTo>
                      <a:pt x="546100" y="368300"/>
                    </a:lnTo>
                    <a:lnTo>
                      <a:pt x="533400" y="368300"/>
                    </a:lnTo>
                    <a:lnTo>
                      <a:pt x="533400" y="381000"/>
                    </a:lnTo>
                    <a:lnTo>
                      <a:pt x="584200" y="381000"/>
                    </a:lnTo>
                    <a:lnTo>
                      <a:pt x="584200" y="419100"/>
                    </a:lnTo>
                    <a:lnTo>
                      <a:pt x="596900" y="419100"/>
                    </a:lnTo>
                    <a:lnTo>
                      <a:pt x="596900" y="431800"/>
                    </a:lnTo>
                    <a:lnTo>
                      <a:pt x="609600" y="431800"/>
                    </a:lnTo>
                    <a:lnTo>
                      <a:pt x="609600" y="482600"/>
                    </a:lnTo>
                    <a:lnTo>
                      <a:pt x="622300" y="482600"/>
                    </a:lnTo>
                    <a:lnTo>
                      <a:pt x="622300" y="495300"/>
                    </a:lnTo>
                    <a:lnTo>
                      <a:pt x="647700" y="495300"/>
                    </a:lnTo>
                    <a:lnTo>
                      <a:pt x="647700" y="520700"/>
                    </a:lnTo>
                    <a:lnTo>
                      <a:pt x="660400" y="520700"/>
                    </a:lnTo>
                    <a:lnTo>
                      <a:pt x="660400" y="546100"/>
                    </a:lnTo>
                    <a:lnTo>
                      <a:pt x="685800" y="546100"/>
                    </a:lnTo>
                    <a:lnTo>
                      <a:pt x="698500" y="533400"/>
                    </a:lnTo>
                    <a:lnTo>
                      <a:pt x="698500" y="546100"/>
                    </a:lnTo>
                    <a:lnTo>
                      <a:pt x="711200" y="546100"/>
                    </a:lnTo>
                    <a:lnTo>
                      <a:pt x="711200" y="571500"/>
                    </a:lnTo>
                    <a:lnTo>
                      <a:pt x="723900" y="571500"/>
                    </a:lnTo>
                    <a:lnTo>
                      <a:pt x="736600" y="584200"/>
                    </a:lnTo>
                    <a:lnTo>
                      <a:pt x="762000" y="584200"/>
                    </a:lnTo>
                    <a:lnTo>
                      <a:pt x="762000" y="609600"/>
                    </a:lnTo>
                    <a:lnTo>
                      <a:pt x="749300" y="622300"/>
                    </a:lnTo>
                    <a:lnTo>
                      <a:pt x="749300" y="647700"/>
                    </a:lnTo>
                    <a:lnTo>
                      <a:pt x="762000" y="647700"/>
                    </a:lnTo>
                    <a:lnTo>
                      <a:pt x="762000" y="660400"/>
                    </a:lnTo>
                    <a:lnTo>
                      <a:pt x="749300" y="660400"/>
                    </a:lnTo>
                    <a:lnTo>
                      <a:pt x="762000" y="673100"/>
                    </a:lnTo>
                    <a:lnTo>
                      <a:pt x="762000" y="685800"/>
                    </a:lnTo>
                    <a:lnTo>
                      <a:pt x="749300" y="685800"/>
                    </a:lnTo>
                    <a:lnTo>
                      <a:pt x="749300" y="723900"/>
                    </a:lnTo>
                    <a:lnTo>
                      <a:pt x="736600" y="723900"/>
                    </a:lnTo>
                    <a:lnTo>
                      <a:pt x="736600" y="736600"/>
                    </a:lnTo>
                    <a:lnTo>
                      <a:pt x="723900" y="736600"/>
                    </a:lnTo>
                    <a:lnTo>
                      <a:pt x="723900" y="762000"/>
                    </a:lnTo>
                    <a:lnTo>
                      <a:pt x="711200" y="762000"/>
                    </a:lnTo>
                    <a:lnTo>
                      <a:pt x="711200" y="774700"/>
                    </a:lnTo>
                    <a:lnTo>
                      <a:pt x="698500" y="774700"/>
                    </a:lnTo>
                    <a:lnTo>
                      <a:pt x="698500" y="863600"/>
                    </a:lnTo>
                    <a:lnTo>
                      <a:pt x="647700" y="863600"/>
                    </a:lnTo>
                    <a:lnTo>
                      <a:pt x="647700" y="876300"/>
                    </a:lnTo>
                    <a:lnTo>
                      <a:pt x="584200" y="876300"/>
                    </a:lnTo>
                    <a:lnTo>
                      <a:pt x="584200" y="889000"/>
                    </a:lnTo>
                    <a:lnTo>
                      <a:pt x="571500" y="889000"/>
                    </a:lnTo>
                    <a:lnTo>
                      <a:pt x="571500" y="850900"/>
                    </a:lnTo>
                    <a:lnTo>
                      <a:pt x="584200" y="850900"/>
                    </a:lnTo>
                    <a:lnTo>
                      <a:pt x="584200" y="838200"/>
                    </a:lnTo>
                    <a:lnTo>
                      <a:pt x="571500" y="838200"/>
                    </a:lnTo>
                    <a:lnTo>
                      <a:pt x="571500" y="825500"/>
                    </a:lnTo>
                    <a:lnTo>
                      <a:pt x="546100" y="825500"/>
                    </a:lnTo>
                    <a:lnTo>
                      <a:pt x="546100" y="800100"/>
                    </a:lnTo>
                    <a:lnTo>
                      <a:pt x="533400" y="800100"/>
                    </a:lnTo>
                    <a:lnTo>
                      <a:pt x="533400" y="774700"/>
                    </a:lnTo>
                    <a:lnTo>
                      <a:pt x="520700" y="774700"/>
                    </a:lnTo>
                    <a:lnTo>
                      <a:pt x="520700" y="762000"/>
                    </a:lnTo>
                    <a:lnTo>
                      <a:pt x="508000" y="762000"/>
                    </a:lnTo>
                    <a:lnTo>
                      <a:pt x="508000" y="749300"/>
                    </a:lnTo>
                    <a:lnTo>
                      <a:pt x="495300" y="736600"/>
                    </a:lnTo>
                    <a:lnTo>
                      <a:pt x="495300" y="711200"/>
                    </a:lnTo>
                    <a:lnTo>
                      <a:pt x="508000" y="711200"/>
                    </a:lnTo>
                    <a:lnTo>
                      <a:pt x="508000" y="698500"/>
                    </a:lnTo>
                    <a:lnTo>
                      <a:pt x="495300" y="698500"/>
                    </a:lnTo>
                    <a:lnTo>
                      <a:pt x="495300" y="647700"/>
                    </a:lnTo>
                    <a:lnTo>
                      <a:pt x="482600" y="647700"/>
                    </a:lnTo>
                    <a:lnTo>
                      <a:pt x="482600" y="622300"/>
                    </a:lnTo>
                    <a:lnTo>
                      <a:pt x="469900" y="622300"/>
                    </a:lnTo>
                    <a:lnTo>
                      <a:pt x="469900" y="609600"/>
                    </a:lnTo>
                    <a:lnTo>
                      <a:pt x="444500" y="609600"/>
                    </a:lnTo>
                    <a:lnTo>
                      <a:pt x="444500" y="596900"/>
                    </a:lnTo>
                    <a:lnTo>
                      <a:pt x="431800" y="596900"/>
                    </a:lnTo>
                    <a:lnTo>
                      <a:pt x="431800" y="584200"/>
                    </a:lnTo>
                    <a:lnTo>
                      <a:pt x="406400" y="584200"/>
                    </a:lnTo>
                    <a:lnTo>
                      <a:pt x="406400" y="571500"/>
                    </a:lnTo>
                    <a:lnTo>
                      <a:pt x="393700" y="571500"/>
                    </a:lnTo>
                    <a:lnTo>
                      <a:pt x="393700" y="558800"/>
                    </a:lnTo>
                    <a:lnTo>
                      <a:pt x="381000" y="558800"/>
                    </a:lnTo>
                    <a:lnTo>
                      <a:pt x="381000" y="546100"/>
                    </a:lnTo>
                    <a:lnTo>
                      <a:pt x="368300" y="546100"/>
                    </a:lnTo>
                    <a:lnTo>
                      <a:pt x="368300" y="533400"/>
                    </a:lnTo>
                    <a:lnTo>
                      <a:pt x="330200" y="533400"/>
                    </a:lnTo>
                    <a:lnTo>
                      <a:pt x="330200" y="482600"/>
                    </a:lnTo>
                    <a:lnTo>
                      <a:pt x="317500" y="482600"/>
                    </a:lnTo>
                    <a:lnTo>
                      <a:pt x="317500" y="469900"/>
                    </a:lnTo>
                    <a:lnTo>
                      <a:pt x="292100" y="469900"/>
                    </a:lnTo>
                    <a:lnTo>
                      <a:pt x="292100" y="457200"/>
                    </a:lnTo>
                    <a:lnTo>
                      <a:pt x="254000" y="457200"/>
                    </a:lnTo>
                    <a:lnTo>
                      <a:pt x="254000" y="419100"/>
                    </a:lnTo>
                    <a:lnTo>
                      <a:pt x="266700" y="419100"/>
                    </a:lnTo>
                    <a:lnTo>
                      <a:pt x="266700" y="381000"/>
                    </a:lnTo>
                    <a:lnTo>
                      <a:pt x="279400" y="381000"/>
                    </a:lnTo>
                    <a:lnTo>
                      <a:pt x="292100" y="368300"/>
                    </a:lnTo>
                    <a:lnTo>
                      <a:pt x="292100" y="355600"/>
                    </a:lnTo>
                    <a:lnTo>
                      <a:pt x="304800" y="355600"/>
                    </a:lnTo>
                    <a:lnTo>
                      <a:pt x="304800" y="342900"/>
                    </a:lnTo>
                    <a:lnTo>
                      <a:pt x="342900" y="342900"/>
                    </a:lnTo>
                    <a:lnTo>
                      <a:pt x="342900" y="330200"/>
                    </a:lnTo>
                    <a:lnTo>
                      <a:pt x="368300" y="330200"/>
                    </a:lnTo>
                    <a:lnTo>
                      <a:pt x="368300" y="317500"/>
                    </a:lnTo>
                    <a:lnTo>
                      <a:pt x="381000" y="317500"/>
                    </a:lnTo>
                    <a:lnTo>
                      <a:pt x="393700" y="304800"/>
                    </a:lnTo>
                    <a:lnTo>
                      <a:pt x="406400" y="304800"/>
                    </a:lnTo>
                    <a:lnTo>
                      <a:pt x="406400" y="292100"/>
                    </a:lnTo>
                    <a:lnTo>
                      <a:pt x="419100" y="292100"/>
                    </a:lnTo>
                    <a:lnTo>
                      <a:pt x="419100" y="279400"/>
                    </a:lnTo>
                    <a:lnTo>
                      <a:pt x="406400" y="266700"/>
                    </a:lnTo>
                    <a:lnTo>
                      <a:pt x="406400" y="254000"/>
                    </a:lnTo>
                    <a:lnTo>
                      <a:pt x="393700" y="254000"/>
                    </a:lnTo>
                    <a:lnTo>
                      <a:pt x="393700" y="241300"/>
                    </a:lnTo>
                    <a:lnTo>
                      <a:pt x="381000" y="228600"/>
                    </a:lnTo>
                    <a:lnTo>
                      <a:pt x="381000" y="215900"/>
                    </a:lnTo>
                    <a:lnTo>
                      <a:pt x="368300" y="215900"/>
                    </a:lnTo>
                    <a:lnTo>
                      <a:pt x="368300" y="203200"/>
                    </a:lnTo>
                    <a:lnTo>
                      <a:pt x="342900" y="203200"/>
                    </a:lnTo>
                    <a:lnTo>
                      <a:pt x="342900" y="190500"/>
                    </a:lnTo>
                    <a:lnTo>
                      <a:pt x="330200" y="190500"/>
                    </a:lnTo>
                    <a:lnTo>
                      <a:pt x="330200" y="165100"/>
                    </a:lnTo>
                    <a:lnTo>
                      <a:pt x="292100" y="165100"/>
                    </a:lnTo>
                    <a:lnTo>
                      <a:pt x="292100" y="177800"/>
                    </a:lnTo>
                    <a:lnTo>
                      <a:pt x="279400" y="177800"/>
                    </a:lnTo>
                    <a:lnTo>
                      <a:pt x="266700" y="190500"/>
                    </a:lnTo>
                    <a:lnTo>
                      <a:pt x="266700" y="203200"/>
                    </a:lnTo>
                    <a:lnTo>
                      <a:pt x="203200" y="203200"/>
                    </a:lnTo>
                    <a:lnTo>
                      <a:pt x="203200" y="215900"/>
                    </a:lnTo>
                    <a:lnTo>
                      <a:pt x="190500" y="215900"/>
                    </a:lnTo>
                    <a:lnTo>
                      <a:pt x="190500" y="228600"/>
                    </a:lnTo>
                    <a:lnTo>
                      <a:pt x="177800" y="228600"/>
                    </a:lnTo>
                    <a:lnTo>
                      <a:pt x="177800" y="241300"/>
                    </a:lnTo>
                    <a:lnTo>
                      <a:pt x="165100" y="241300"/>
                    </a:lnTo>
                    <a:lnTo>
                      <a:pt x="165100" y="266700"/>
                    </a:lnTo>
                    <a:lnTo>
                      <a:pt x="152400" y="266700"/>
                    </a:lnTo>
                    <a:lnTo>
                      <a:pt x="152400" y="292100"/>
                    </a:lnTo>
                    <a:lnTo>
                      <a:pt x="139700" y="292100"/>
                    </a:lnTo>
                    <a:lnTo>
                      <a:pt x="139700" y="304800"/>
                    </a:lnTo>
                    <a:lnTo>
                      <a:pt x="127000" y="304800"/>
                    </a:lnTo>
                    <a:lnTo>
                      <a:pt x="127000" y="355600"/>
                    </a:lnTo>
                    <a:lnTo>
                      <a:pt x="114300" y="355600"/>
                    </a:lnTo>
                    <a:lnTo>
                      <a:pt x="114300" y="406400"/>
                    </a:lnTo>
                    <a:lnTo>
                      <a:pt x="127000" y="406400"/>
                    </a:lnTo>
                    <a:lnTo>
                      <a:pt x="127000" y="419100"/>
                    </a:lnTo>
                    <a:lnTo>
                      <a:pt x="165100" y="419100"/>
                    </a:lnTo>
                    <a:lnTo>
                      <a:pt x="165100" y="406400"/>
                    </a:lnTo>
                    <a:lnTo>
                      <a:pt x="190500" y="406400"/>
                    </a:lnTo>
                    <a:lnTo>
                      <a:pt x="190500" y="393700"/>
                    </a:lnTo>
                    <a:lnTo>
                      <a:pt x="203200" y="393700"/>
                    </a:lnTo>
                    <a:lnTo>
                      <a:pt x="203200" y="419100"/>
                    </a:lnTo>
                    <a:lnTo>
                      <a:pt x="190500" y="431800"/>
                    </a:lnTo>
                    <a:lnTo>
                      <a:pt x="177800" y="431800"/>
                    </a:lnTo>
                    <a:lnTo>
                      <a:pt x="190500" y="444500"/>
                    </a:lnTo>
                    <a:lnTo>
                      <a:pt x="203200" y="444500"/>
                    </a:lnTo>
                    <a:lnTo>
                      <a:pt x="203200" y="457200"/>
                    </a:lnTo>
                    <a:lnTo>
                      <a:pt x="190500" y="457200"/>
                    </a:lnTo>
                    <a:lnTo>
                      <a:pt x="177800" y="469900"/>
                    </a:lnTo>
                    <a:lnTo>
                      <a:pt x="165100" y="469900"/>
                    </a:lnTo>
                    <a:lnTo>
                      <a:pt x="165100" y="495300"/>
                    </a:lnTo>
                    <a:lnTo>
                      <a:pt x="177800" y="495300"/>
                    </a:lnTo>
                    <a:lnTo>
                      <a:pt x="177800" y="558800"/>
                    </a:lnTo>
                    <a:lnTo>
                      <a:pt x="190500" y="558800"/>
                    </a:lnTo>
                    <a:lnTo>
                      <a:pt x="190500" y="571500"/>
                    </a:lnTo>
                    <a:lnTo>
                      <a:pt x="203200" y="571500"/>
                    </a:lnTo>
                    <a:lnTo>
                      <a:pt x="203200" y="596900"/>
                    </a:lnTo>
                    <a:lnTo>
                      <a:pt x="190500" y="596900"/>
                    </a:lnTo>
                    <a:lnTo>
                      <a:pt x="190500" y="635000"/>
                    </a:lnTo>
                    <a:lnTo>
                      <a:pt x="177800" y="635000"/>
                    </a:lnTo>
                    <a:lnTo>
                      <a:pt x="177800" y="685800"/>
                    </a:lnTo>
                    <a:lnTo>
                      <a:pt x="190500" y="685800"/>
                    </a:lnTo>
                    <a:lnTo>
                      <a:pt x="190500" y="698500"/>
                    </a:lnTo>
                    <a:lnTo>
                      <a:pt x="177800" y="698500"/>
                    </a:lnTo>
                    <a:lnTo>
                      <a:pt x="177800" y="711200"/>
                    </a:lnTo>
                    <a:lnTo>
                      <a:pt x="165100" y="711200"/>
                    </a:lnTo>
                    <a:lnTo>
                      <a:pt x="165100" y="749300"/>
                    </a:lnTo>
                    <a:lnTo>
                      <a:pt x="152400" y="749300"/>
                    </a:lnTo>
                    <a:lnTo>
                      <a:pt x="152400" y="774700"/>
                    </a:lnTo>
                    <a:lnTo>
                      <a:pt x="139700" y="774700"/>
                    </a:lnTo>
                    <a:lnTo>
                      <a:pt x="139700" y="838200"/>
                    </a:lnTo>
                    <a:lnTo>
                      <a:pt x="127000" y="838200"/>
                    </a:lnTo>
                    <a:lnTo>
                      <a:pt x="127000" y="825500"/>
                    </a:lnTo>
                    <a:lnTo>
                      <a:pt x="114300" y="825500"/>
                    </a:lnTo>
                    <a:lnTo>
                      <a:pt x="114300" y="800100"/>
                    </a:lnTo>
                    <a:lnTo>
                      <a:pt x="101600" y="800100"/>
                    </a:lnTo>
                    <a:lnTo>
                      <a:pt x="101600" y="787400"/>
                    </a:lnTo>
                    <a:lnTo>
                      <a:pt x="114300" y="787400"/>
                    </a:lnTo>
                    <a:lnTo>
                      <a:pt x="101600" y="774700"/>
                    </a:lnTo>
                    <a:lnTo>
                      <a:pt x="101600" y="762000"/>
                    </a:lnTo>
                    <a:lnTo>
                      <a:pt x="88900" y="762000"/>
                    </a:lnTo>
                    <a:lnTo>
                      <a:pt x="88900" y="736600"/>
                    </a:lnTo>
                    <a:lnTo>
                      <a:pt x="76200" y="736600"/>
                    </a:lnTo>
                    <a:lnTo>
                      <a:pt x="76200" y="711200"/>
                    </a:lnTo>
                    <a:lnTo>
                      <a:pt x="63500" y="698500"/>
                    </a:lnTo>
                    <a:lnTo>
                      <a:pt x="63500" y="673100"/>
                    </a:lnTo>
                    <a:lnTo>
                      <a:pt x="38100" y="673100"/>
                    </a:lnTo>
                    <a:lnTo>
                      <a:pt x="38100" y="647700"/>
                    </a:lnTo>
                    <a:lnTo>
                      <a:pt x="25400" y="647700"/>
                    </a:lnTo>
                    <a:lnTo>
                      <a:pt x="25400" y="584200"/>
                    </a:lnTo>
                    <a:lnTo>
                      <a:pt x="38100" y="584200"/>
                    </a:lnTo>
                    <a:lnTo>
                      <a:pt x="38100" y="520700"/>
                    </a:lnTo>
                    <a:lnTo>
                      <a:pt x="25400" y="520700"/>
                    </a:lnTo>
                    <a:lnTo>
                      <a:pt x="25400" y="495300"/>
                    </a:lnTo>
                    <a:lnTo>
                      <a:pt x="12700" y="495300"/>
                    </a:lnTo>
                    <a:lnTo>
                      <a:pt x="12700" y="482600"/>
                    </a:lnTo>
                    <a:lnTo>
                      <a:pt x="0" y="482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6" name="1218052"/>
              <p:cNvSpPr/>
              <p:nvPr/>
            </p:nvSpPr>
            <p:spPr>
              <a:xfrm>
                <a:off x="1291033" y="3175368"/>
                <a:ext cx="406399" cy="292135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292101">
                    <a:moveTo>
                      <a:pt x="0" y="228600"/>
                    </a:moveTo>
                    <a:lnTo>
                      <a:pt x="12700" y="228600"/>
                    </a:lnTo>
                    <a:lnTo>
                      <a:pt x="12700" y="215900"/>
                    </a:lnTo>
                    <a:lnTo>
                      <a:pt x="25400" y="215900"/>
                    </a:lnTo>
                    <a:lnTo>
                      <a:pt x="25400" y="203200"/>
                    </a:lnTo>
                    <a:lnTo>
                      <a:pt x="38100" y="203200"/>
                    </a:lnTo>
                    <a:lnTo>
                      <a:pt x="38100" y="177800"/>
                    </a:lnTo>
                    <a:lnTo>
                      <a:pt x="50800" y="177800"/>
                    </a:lnTo>
                    <a:lnTo>
                      <a:pt x="50800" y="139700"/>
                    </a:lnTo>
                    <a:lnTo>
                      <a:pt x="38100" y="139700"/>
                    </a:lnTo>
                    <a:lnTo>
                      <a:pt x="38100" y="101600"/>
                    </a:lnTo>
                    <a:lnTo>
                      <a:pt x="50800" y="88900"/>
                    </a:lnTo>
                    <a:lnTo>
                      <a:pt x="50800" y="76200"/>
                    </a:lnTo>
                    <a:lnTo>
                      <a:pt x="63500" y="88900"/>
                    </a:lnTo>
                    <a:lnTo>
                      <a:pt x="63500" y="76200"/>
                    </a:lnTo>
                    <a:lnTo>
                      <a:pt x="114300" y="76200"/>
                    </a:lnTo>
                    <a:lnTo>
                      <a:pt x="114300" y="63500"/>
                    </a:lnTo>
                    <a:lnTo>
                      <a:pt x="127000" y="63500"/>
                    </a:lnTo>
                    <a:lnTo>
                      <a:pt x="127000" y="50800"/>
                    </a:lnTo>
                    <a:lnTo>
                      <a:pt x="165100" y="508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90500" y="38100"/>
                    </a:lnTo>
                    <a:lnTo>
                      <a:pt x="203200" y="38100"/>
                    </a:lnTo>
                    <a:lnTo>
                      <a:pt x="203200" y="50800"/>
                    </a:lnTo>
                    <a:lnTo>
                      <a:pt x="228600" y="50800"/>
                    </a:lnTo>
                    <a:lnTo>
                      <a:pt x="228600" y="38100"/>
                    </a:lnTo>
                    <a:lnTo>
                      <a:pt x="241300" y="3810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66700" y="0"/>
                    </a:lnTo>
                    <a:lnTo>
                      <a:pt x="279400" y="12700"/>
                    </a:lnTo>
                    <a:lnTo>
                      <a:pt x="279400" y="76200"/>
                    </a:lnTo>
                    <a:lnTo>
                      <a:pt x="292100" y="63500"/>
                    </a:lnTo>
                    <a:lnTo>
                      <a:pt x="304800" y="63500"/>
                    </a:lnTo>
                    <a:lnTo>
                      <a:pt x="304800" y="76200"/>
                    </a:lnTo>
                    <a:lnTo>
                      <a:pt x="317500" y="63500"/>
                    </a:lnTo>
                    <a:lnTo>
                      <a:pt x="317500" y="76200"/>
                    </a:lnTo>
                    <a:lnTo>
                      <a:pt x="342900" y="76200"/>
                    </a:lnTo>
                    <a:lnTo>
                      <a:pt x="342900" y="101600"/>
                    </a:lnTo>
                    <a:lnTo>
                      <a:pt x="355600" y="101600"/>
                    </a:lnTo>
                    <a:lnTo>
                      <a:pt x="355600" y="114300"/>
                    </a:lnTo>
                    <a:lnTo>
                      <a:pt x="342900" y="114300"/>
                    </a:lnTo>
                    <a:lnTo>
                      <a:pt x="342900" y="139700"/>
                    </a:lnTo>
                    <a:lnTo>
                      <a:pt x="368300" y="139700"/>
                    </a:lnTo>
                    <a:lnTo>
                      <a:pt x="368300" y="177800"/>
                    </a:lnTo>
                    <a:lnTo>
                      <a:pt x="381000" y="177800"/>
                    </a:lnTo>
                    <a:lnTo>
                      <a:pt x="381000" y="190500"/>
                    </a:lnTo>
                    <a:lnTo>
                      <a:pt x="393700" y="190500"/>
                    </a:lnTo>
                    <a:lnTo>
                      <a:pt x="393700" y="228600"/>
                    </a:lnTo>
                    <a:lnTo>
                      <a:pt x="406400" y="228600"/>
                    </a:lnTo>
                    <a:lnTo>
                      <a:pt x="406400" y="241300"/>
                    </a:lnTo>
                    <a:lnTo>
                      <a:pt x="393700" y="241300"/>
                    </a:lnTo>
                    <a:lnTo>
                      <a:pt x="393700" y="254000"/>
                    </a:lnTo>
                    <a:lnTo>
                      <a:pt x="381000" y="254000"/>
                    </a:lnTo>
                    <a:lnTo>
                      <a:pt x="381000" y="241300"/>
                    </a:lnTo>
                    <a:lnTo>
                      <a:pt x="342900" y="241300"/>
                    </a:lnTo>
                    <a:lnTo>
                      <a:pt x="342900" y="228600"/>
                    </a:lnTo>
                    <a:lnTo>
                      <a:pt x="330200" y="228600"/>
                    </a:lnTo>
                    <a:lnTo>
                      <a:pt x="330200" y="241300"/>
                    </a:lnTo>
                    <a:lnTo>
                      <a:pt x="292100" y="241300"/>
                    </a:lnTo>
                    <a:lnTo>
                      <a:pt x="292100" y="228600"/>
                    </a:lnTo>
                    <a:lnTo>
                      <a:pt x="254000" y="228600"/>
                    </a:lnTo>
                    <a:lnTo>
                      <a:pt x="254000" y="215900"/>
                    </a:lnTo>
                    <a:lnTo>
                      <a:pt x="228600" y="215900"/>
                    </a:lnTo>
                    <a:lnTo>
                      <a:pt x="228600" y="228600"/>
                    </a:lnTo>
                    <a:lnTo>
                      <a:pt x="203200" y="228600"/>
                    </a:lnTo>
                    <a:lnTo>
                      <a:pt x="203200" y="266700"/>
                    </a:lnTo>
                    <a:lnTo>
                      <a:pt x="177800" y="266700"/>
                    </a:lnTo>
                    <a:lnTo>
                      <a:pt x="177800" y="279400"/>
                    </a:lnTo>
                    <a:lnTo>
                      <a:pt x="152400" y="279400"/>
                    </a:lnTo>
                    <a:lnTo>
                      <a:pt x="152400" y="292100"/>
                    </a:lnTo>
                    <a:lnTo>
                      <a:pt x="139700" y="292100"/>
                    </a:lnTo>
                    <a:lnTo>
                      <a:pt x="139700" y="279400"/>
                    </a:lnTo>
                    <a:lnTo>
                      <a:pt x="101600" y="279400"/>
                    </a:lnTo>
                    <a:lnTo>
                      <a:pt x="101600" y="292100"/>
                    </a:lnTo>
                    <a:lnTo>
                      <a:pt x="76200" y="292100"/>
                    </a:lnTo>
                    <a:lnTo>
                      <a:pt x="76200" y="279400"/>
                    </a:lnTo>
                    <a:lnTo>
                      <a:pt x="38100" y="279400"/>
                    </a:lnTo>
                    <a:lnTo>
                      <a:pt x="38100" y="2667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7" name="1210113"/>
              <p:cNvSpPr/>
              <p:nvPr/>
            </p:nvSpPr>
            <p:spPr>
              <a:xfrm>
                <a:off x="5342318" y="5017081"/>
                <a:ext cx="800098" cy="685881"/>
              </a:xfrm>
              <a:custGeom>
                <a:avLst/>
                <a:gdLst/>
                <a:ahLst/>
                <a:cxnLst/>
                <a:rect l="0" t="0" r="0" b="0"/>
                <a:pathLst>
                  <a:path w="800101" h="685801">
                    <a:moveTo>
                      <a:pt x="0" y="266700"/>
                    </a:moveTo>
                    <a:lnTo>
                      <a:pt x="12700" y="254000"/>
                    </a:lnTo>
                    <a:lnTo>
                      <a:pt x="25400" y="254000"/>
                    </a:lnTo>
                    <a:lnTo>
                      <a:pt x="25400" y="228600"/>
                    </a:lnTo>
                    <a:lnTo>
                      <a:pt x="63500" y="228600"/>
                    </a:lnTo>
                    <a:lnTo>
                      <a:pt x="63500" y="203200"/>
                    </a:lnTo>
                    <a:lnTo>
                      <a:pt x="76200" y="190500"/>
                    </a:lnTo>
                    <a:lnTo>
                      <a:pt x="88900" y="190500"/>
                    </a:lnTo>
                    <a:lnTo>
                      <a:pt x="101600" y="203200"/>
                    </a:lnTo>
                    <a:lnTo>
                      <a:pt x="101600" y="177800"/>
                    </a:lnTo>
                    <a:lnTo>
                      <a:pt x="127000" y="177800"/>
                    </a:lnTo>
                    <a:lnTo>
                      <a:pt x="127000" y="165100"/>
                    </a:lnTo>
                    <a:lnTo>
                      <a:pt x="139700" y="165100"/>
                    </a:lnTo>
                    <a:lnTo>
                      <a:pt x="139700" y="177800"/>
                    </a:lnTo>
                    <a:lnTo>
                      <a:pt x="165100" y="177800"/>
                    </a:lnTo>
                    <a:lnTo>
                      <a:pt x="165100" y="165100"/>
                    </a:lnTo>
                    <a:lnTo>
                      <a:pt x="177800" y="165100"/>
                    </a:lnTo>
                    <a:lnTo>
                      <a:pt x="177800" y="127000"/>
                    </a:lnTo>
                    <a:lnTo>
                      <a:pt x="190500" y="127000"/>
                    </a:lnTo>
                    <a:lnTo>
                      <a:pt x="190500" y="76200"/>
                    </a:lnTo>
                    <a:lnTo>
                      <a:pt x="203200" y="76200"/>
                    </a:lnTo>
                    <a:lnTo>
                      <a:pt x="203200" y="63500"/>
                    </a:lnTo>
                    <a:lnTo>
                      <a:pt x="215900" y="63500"/>
                    </a:lnTo>
                    <a:lnTo>
                      <a:pt x="215900" y="12700"/>
                    </a:lnTo>
                    <a:lnTo>
                      <a:pt x="228600" y="12700"/>
                    </a:lnTo>
                    <a:lnTo>
                      <a:pt x="2286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66700" y="12700"/>
                    </a:lnTo>
                    <a:lnTo>
                      <a:pt x="266700" y="0"/>
                    </a:lnTo>
                    <a:lnTo>
                      <a:pt x="292100" y="0"/>
                    </a:lnTo>
                    <a:lnTo>
                      <a:pt x="292100" y="25400"/>
                    </a:lnTo>
                    <a:lnTo>
                      <a:pt x="304800" y="25400"/>
                    </a:lnTo>
                    <a:lnTo>
                      <a:pt x="304800" y="50800"/>
                    </a:lnTo>
                    <a:lnTo>
                      <a:pt x="317500" y="508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42900" y="76200"/>
                    </a:lnTo>
                    <a:lnTo>
                      <a:pt x="342900" y="76200"/>
                    </a:lnTo>
                    <a:lnTo>
                      <a:pt x="355600" y="88900"/>
                    </a:lnTo>
                    <a:lnTo>
                      <a:pt x="355600" y="101600"/>
                    </a:lnTo>
                    <a:lnTo>
                      <a:pt x="368300" y="101600"/>
                    </a:lnTo>
                    <a:lnTo>
                      <a:pt x="368300" y="114300"/>
                    </a:lnTo>
                    <a:lnTo>
                      <a:pt x="381000" y="114300"/>
                    </a:lnTo>
                    <a:lnTo>
                      <a:pt x="381000" y="139700"/>
                    </a:lnTo>
                    <a:lnTo>
                      <a:pt x="393700" y="139700"/>
                    </a:lnTo>
                    <a:lnTo>
                      <a:pt x="393700" y="152400"/>
                    </a:lnTo>
                    <a:lnTo>
                      <a:pt x="406400" y="152400"/>
                    </a:lnTo>
                    <a:lnTo>
                      <a:pt x="406400" y="165100"/>
                    </a:lnTo>
                    <a:lnTo>
                      <a:pt x="431800" y="165100"/>
                    </a:lnTo>
                    <a:lnTo>
                      <a:pt x="431800" y="177800"/>
                    </a:lnTo>
                    <a:lnTo>
                      <a:pt x="444500" y="190500"/>
                    </a:lnTo>
                    <a:lnTo>
                      <a:pt x="444500" y="203200"/>
                    </a:lnTo>
                    <a:lnTo>
                      <a:pt x="457200" y="203200"/>
                    </a:lnTo>
                    <a:lnTo>
                      <a:pt x="457200" y="241300"/>
                    </a:lnTo>
                    <a:lnTo>
                      <a:pt x="469900" y="241300"/>
                    </a:lnTo>
                    <a:lnTo>
                      <a:pt x="469900" y="266700"/>
                    </a:lnTo>
                    <a:lnTo>
                      <a:pt x="482600" y="266700"/>
                    </a:lnTo>
                    <a:lnTo>
                      <a:pt x="482600" y="279400"/>
                    </a:lnTo>
                    <a:lnTo>
                      <a:pt x="495300" y="292100"/>
                    </a:lnTo>
                    <a:lnTo>
                      <a:pt x="508000" y="292100"/>
                    </a:lnTo>
                    <a:lnTo>
                      <a:pt x="508000" y="279400"/>
                    </a:lnTo>
                    <a:lnTo>
                      <a:pt x="533400" y="279400"/>
                    </a:lnTo>
                    <a:lnTo>
                      <a:pt x="533400" y="292100"/>
                    </a:lnTo>
                    <a:lnTo>
                      <a:pt x="571500" y="292100"/>
                    </a:lnTo>
                    <a:lnTo>
                      <a:pt x="571500" y="279400"/>
                    </a:lnTo>
                    <a:lnTo>
                      <a:pt x="584200" y="279400"/>
                    </a:lnTo>
                    <a:lnTo>
                      <a:pt x="584200" y="266700"/>
                    </a:lnTo>
                    <a:lnTo>
                      <a:pt x="596900" y="266700"/>
                    </a:lnTo>
                    <a:lnTo>
                      <a:pt x="609600" y="279400"/>
                    </a:lnTo>
                    <a:lnTo>
                      <a:pt x="647700" y="279400"/>
                    </a:lnTo>
                    <a:lnTo>
                      <a:pt x="647700" y="304800"/>
                    </a:lnTo>
                    <a:lnTo>
                      <a:pt x="622300" y="304800"/>
                    </a:lnTo>
                    <a:lnTo>
                      <a:pt x="622300" y="317500"/>
                    </a:lnTo>
                    <a:lnTo>
                      <a:pt x="635000" y="317500"/>
                    </a:lnTo>
                    <a:lnTo>
                      <a:pt x="635000" y="342900"/>
                    </a:lnTo>
                    <a:lnTo>
                      <a:pt x="647700" y="342900"/>
                    </a:lnTo>
                    <a:lnTo>
                      <a:pt x="647700" y="330200"/>
                    </a:lnTo>
                    <a:lnTo>
                      <a:pt x="673100" y="330200"/>
                    </a:lnTo>
                    <a:lnTo>
                      <a:pt x="673100" y="342900"/>
                    </a:lnTo>
                    <a:lnTo>
                      <a:pt x="685800" y="342900"/>
                    </a:lnTo>
                    <a:lnTo>
                      <a:pt x="685800" y="355600"/>
                    </a:lnTo>
                    <a:lnTo>
                      <a:pt x="723900" y="355600"/>
                    </a:lnTo>
                    <a:lnTo>
                      <a:pt x="736600" y="368300"/>
                    </a:lnTo>
                    <a:lnTo>
                      <a:pt x="749300" y="368300"/>
                    </a:lnTo>
                    <a:lnTo>
                      <a:pt x="749300" y="355600"/>
                    </a:lnTo>
                    <a:lnTo>
                      <a:pt x="774700" y="355600"/>
                    </a:lnTo>
                    <a:lnTo>
                      <a:pt x="774700" y="368300"/>
                    </a:lnTo>
                    <a:lnTo>
                      <a:pt x="787400" y="368300"/>
                    </a:lnTo>
                    <a:lnTo>
                      <a:pt x="800100" y="381000"/>
                    </a:lnTo>
                    <a:lnTo>
                      <a:pt x="787400" y="381000"/>
                    </a:lnTo>
                    <a:lnTo>
                      <a:pt x="787400" y="393700"/>
                    </a:lnTo>
                    <a:lnTo>
                      <a:pt x="774700" y="393700"/>
                    </a:lnTo>
                    <a:lnTo>
                      <a:pt x="774700" y="406400"/>
                    </a:lnTo>
                    <a:lnTo>
                      <a:pt x="762000" y="406400"/>
                    </a:lnTo>
                    <a:lnTo>
                      <a:pt x="762000" y="419100"/>
                    </a:lnTo>
                    <a:lnTo>
                      <a:pt x="749300" y="419100"/>
                    </a:lnTo>
                    <a:lnTo>
                      <a:pt x="749300" y="431800"/>
                    </a:lnTo>
                    <a:lnTo>
                      <a:pt x="736600" y="444500"/>
                    </a:lnTo>
                    <a:lnTo>
                      <a:pt x="736600" y="431800"/>
                    </a:lnTo>
                    <a:lnTo>
                      <a:pt x="723900" y="431800"/>
                    </a:lnTo>
                    <a:lnTo>
                      <a:pt x="723900" y="457200"/>
                    </a:lnTo>
                    <a:lnTo>
                      <a:pt x="711200" y="457200"/>
                    </a:lnTo>
                    <a:lnTo>
                      <a:pt x="711200" y="482600"/>
                    </a:lnTo>
                    <a:lnTo>
                      <a:pt x="723900" y="482600"/>
                    </a:lnTo>
                    <a:lnTo>
                      <a:pt x="723900" y="495300"/>
                    </a:lnTo>
                    <a:lnTo>
                      <a:pt x="711200" y="495300"/>
                    </a:lnTo>
                    <a:lnTo>
                      <a:pt x="711200" y="508000"/>
                    </a:lnTo>
                    <a:lnTo>
                      <a:pt x="673100" y="508000"/>
                    </a:lnTo>
                    <a:lnTo>
                      <a:pt x="673100" y="520700"/>
                    </a:lnTo>
                    <a:lnTo>
                      <a:pt x="660400" y="520700"/>
                    </a:lnTo>
                    <a:lnTo>
                      <a:pt x="660400" y="571500"/>
                    </a:lnTo>
                    <a:lnTo>
                      <a:pt x="673100" y="571500"/>
                    </a:lnTo>
                    <a:lnTo>
                      <a:pt x="673100" y="622300"/>
                    </a:lnTo>
                    <a:lnTo>
                      <a:pt x="660400" y="622300"/>
                    </a:lnTo>
                    <a:lnTo>
                      <a:pt x="660400" y="635000"/>
                    </a:lnTo>
                    <a:lnTo>
                      <a:pt x="647700" y="635000"/>
                    </a:lnTo>
                    <a:lnTo>
                      <a:pt x="647700" y="622300"/>
                    </a:lnTo>
                    <a:lnTo>
                      <a:pt x="584200" y="622300"/>
                    </a:lnTo>
                    <a:lnTo>
                      <a:pt x="584200" y="635000"/>
                    </a:lnTo>
                    <a:lnTo>
                      <a:pt x="558800" y="635000"/>
                    </a:lnTo>
                    <a:lnTo>
                      <a:pt x="558800" y="647700"/>
                    </a:lnTo>
                    <a:lnTo>
                      <a:pt x="546100" y="647700"/>
                    </a:lnTo>
                    <a:lnTo>
                      <a:pt x="546100" y="660400"/>
                    </a:lnTo>
                    <a:lnTo>
                      <a:pt x="520700" y="660400"/>
                    </a:lnTo>
                    <a:lnTo>
                      <a:pt x="520700" y="673100"/>
                    </a:lnTo>
                    <a:lnTo>
                      <a:pt x="482600" y="673100"/>
                    </a:lnTo>
                    <a:lnTo>
                      <a:pt x="482600" y="685800"/>
                    </a:lnTo>
                    <a:lnTo>
                      <a:pt x="469900" y="685800"/>
                    </a:lnTo>
                    <a:lnTo>
                      <a:pt x="469900" y="673100"/>
                    </a:lnTo>
                    <a:lnTo>
                      <a:pt x="457200" y="673100"/>
                    </a:lnTo>
                    <a:lnTo>
                      <a:pt x="457200" y="660400"/>
                    </a:lnTo>
                    <a:lnTo>
                      <a:pt x="444500" y="660400"/>
                    </a:lnTo>
                    <a:lnTo>
                      <a:pt x="444500" y="647700"/>
                    </a:lnTo>
                    <a:lnTo>
                      <a:pt x="431800" y="647700"/>
                    </a:lnTo>
                    <a:lnTo>
                      <a:pt x="431800" y="635000"/>
                    </a:lnTo>
                    <a:lnTo>
                      <a:pt x="419100" y="635000"/>
                    </a:lnTo>
                    <a:lnTo>
                      <a:pt x="419100" y="609600"/>
                    </a:lnTo>
                    <a:lnTo>
                      <a:pt x="406400" y="609600"/>
                    </a:lnTo>
                    <a:lnTo>
                      <a:pt x="406400" y="596900"/>
                    </a:lnTo>
                    <a:lnTo>
                      <a:pt x="393700" y="596900"/>
                    </a:lnTo>
                    <a:lnTo>
                      <a:pt x="393700" y="584200"/>
                    </a:lnTo>
                    <a:lnTo>
                      <a:pt x="406400" y="584200"/>
                    </a:lnTo>
                    <a:lnTo>
                      <a:pt x="406400" y="558800"/>
                    </a:lnTo>
                    <a:lnTo>
                      <a:pt x="355600" y="558800"/>
                    </a:lnTo>
                    <a:lnTo>
                      <a:pt x="355600" y="571500"/>
                    </a:lnTo>
                    <a:lnTo>
                      <a:pt x="342900" y="571500"/>
                    </a:lnTo>
                    <a:lnTo>
                      <a:pt x="342900" y="584200"/>
                    </a:lnTo>
                    <a:lnTo>
                      <a:pt x="330200" y="584200"/>
                    </a:lnTo>
                    <a:lnTo>
                      <a:pt x="330200" y="571500"/>
                    </a:lnTo>
                    <a:lnTo>
                      <a:pt x="317500" y="571500"/>
                    </a:lnTo>
                    <a:lnTo>
                      <a:pt x="317500" y="584200"/>
                    </a:lnTo>
                    <a:lnTo>
                      <a:pt x="304800" y="584200"/>
                    </a:lnTo>
                    <a:lnTo>
                      <a:pt x="304800" y="571500"/>
                    </a:lnTo>
                    <a:lnTo>
                      <a:pt x="330200" y="571500"/>
                    </a:lnTo>
                    <a:lnTo>
                      <a:pt x="330200" y="508000"/>
                    </a:lnTo>
                    <a:lnTo>
                      <a:pt x="317500" y="508000"/>
                    </a:lnTo>
                    <a:lnTo>
                      <a:pt x="317500" y="495300"/>
                    </a:lnTo>
                    <a:lnTo>
                      <a:pt x="304800" y="495300"/>
                    </a:lnTo>
                    <a:lnTo>
                      <a:pt x="304800" y="482600"/>
                    </a:lnTo>
                    <a:lnTo>
                      <a:pt x="292100" y="482600"/>
                    </a:lnTo>
                    <a:lnTo>
                      <a:pt x="292100" y="457200"/>
                    </a:lnTo>
                    <a:lnTo>
                      <a:pt x="279400" y="457200"/>
                    </a:lnTo>
                    <a:lnTo>
                      <a:pt x="279400" y="444500"/>
                    </a:lnTo>
                    <a:lnTo>
                      <a:pt x="241300" y="444500"/>
                    </a:lnTo>
                    <a:lnTo>
                      <a:pt x="241300" y="469900"/>
                    </a:lnTo>
                    <a:lnTo>
                      <a:pt x="228600" y="469900"/>
                    </a:lnTo>
                    <a:lnTo>
                      <a:pt x="228600" y="482600"/>
                    </a:lnTo>
                    <a:lnTo>
                      <a:pt x="215900" y="482600"/>
                    </a:lnTo>
                    <a:lnTo>
                      <a:pt x="215900" y="495300"/>
                    </a:lnTo>
                    <a:lnTo>
                      <a:pt x="203200" y="495300"/>
                    </a:lnTo>
                    <a:lnTo>
                      <a:pt x="203200" y="508000"/>
                    </a:lnTo>
                    <a:lnTo>
                      <a:pt x="152400" y="508000"/>
                    </a:lnTo>
                    <a:lnTo>
                      <a:pt x="152400" y="495300"/>
                    </a:lnTo>
                    <a:lnTo>
                      <a:pt x="139700" y="495300"/>
                    </a:lnTo>
                    <a:lnTo>
                      <a:pt x="139700" y="469900"/>
                    </a:lnTo>
                    <a:lnTo>
                      <a:pt x="127000" y="469900"/>
                    </a:lnTo>
                    <a:lnTo>
                      <a:pt x="127000" y="457200"/>
                    </a:lnTo>
                    <a:lnTo>
                      <a:pt x="88900" y="457200"/>
                    </a:lnTo>
                    <a:lnTo>
                      <a:pt x="88900" y="469900"/>
                    </a:lnTo>
                    <a:lnTo>
                      <a:pt x="63500" y="469900"/>
                    </a:lnTo>
                    <a:lnTo>
                      <a:pt x="63500" y="457200"/>
                    </a:lnTo>
                    <a:lnTo>
                      <a:pt x="76200" y="457200"/>
                    </a:lnTo>
                    <a:lnTo>
                      <a:pt x="76200" y="406400"/>
                    </a:lnTo>
                    <a:lnTo>
                      <a:pt x="63500" y="406400"/>
                    </a:lnTo>
                    <a:lnTo>
                      <a:pt x="76200" y="393700"/>
                    </a:lnTo>
                    <a:lnTo>
                      <a:pt x="88900" y="393700"/>
                    </a:lnTo>
                    <a:lnTo>
                      <a:pt x="88900" y="431800"/>
                    </a:lnTo>
                    <a:lnTo>
                      <a:pt x="101600" y="431800"/>
                    </a:lnTo>
                    <a:lnTo>
                      <a:pt x="101600" y="419100"/>
                    </a:lnTo>
                    <a:lnTo>
                      <a:pt x="114300" y="419100"/>
                    </a:lnTo>
                    <a:lnTo>
                      <a:pt x="114300" y="406400"/>
                    </a:lnTo>
                    <a:lnTo>
                      <a:pt x="101600" y="406400"/>
                    </a:lnTo>
                    <a:lnTo>
                      <a:pt x="101600" y="393700"/>
                    </a:lnTo>
                    <a:lnTo>
                      <a:pt x="88900" y="393700"/>
                    </a:lnTo>
                    <a:lnTo>
                      <a:pt x="88900" y="381000"/>
                    </a:lnTo>
                    <a:lnTo>
                      <a:pt x="50800" y="381000"/>
                    </a:lnTo>
                    <a:lnTo>
                      <a:pt x="50800" y="393700"/>
                    </a:lnTo>
                    <a:lnTo>
                      <a:pt x="12700" y="393700"/>
                    </a:lnTo>
                    <a:lnTo>
                      <a:pt x="12700" y="368300"/>
                    </a:lnTo>
                    <a:lnTo>
                      <a:pt x="25400" y="368300"/>
                    </a:lnTo>
                    <a:lnTo>
                      <a:pt x="25400" y="355600"/>
                    </a:lnTo>
                    <a:lnTo>
                      <a:pt x="38100" y="342900"/>
                    </a:lnTo>
                    <a:lnTo>
                      <a:pt x="38100" y="330200"/>
                    </a:lnTo>
                    <a:lnTo>
                      <a:pt x="12700" y="330200"/>
                    </a:lnTo>
                    <a:lnTo>
                      <a:pt x="127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8" name="1209033"/>
              <p:cNvSpPr/>
              <p:nvPr/>
            </p:nvSpPr>
            <p:spPr>
              <a:xfrm>
                <a:off x="2370529" y="2768921"/>
                <a:ext cx="774698" cy="698582"/>
              </a:xfrm>
              <a:custGeom>
                <a:avLst/>
                <a:gdLst/>
                <a:ahLst/>
                <a:cxnLst/>
                <a:rect l="0" t="0" r="0" b="0"/>
                <a:pathLst>
                  <a:path w="774701" h="698501">
                    <a:moveTo>
                      <a:pt x="0" y="584200"/>
                    </a:moveTo>
                    <a:lnTo>
                      <a:pt x="0" y="571500"/>
                    </a:lnTo>
                    <a:lnTo>
                      <a:pt x="12700" y="571500"/>
                    </a:lnTo>
                    <a:lnTo>
                      <a:pt x="12700" y="495300"/>
                    </a:lnTo>
                    <a:lnTo>
                      <a:pt x="25400" y="495300"/>
                    </a:lnTo>
                    <a:lnTo>
                      <a:pt x="25400" y="482600"/>
                    </a:lnTo>
                    <a:lnTo>
                      <a:pt x="38100" y="482600"/>
                    </a:lnTo>
                    <a:lnTo>
                      <a:pt x="38100" y="469900"/>
                    </a:lnTo>
                    <a:lnTo>
                      <a:pt x="114300" y="469900"/>
                    </a:lnTo>
                    <a:lnTo>
                      <a:pt x="114300" y="457200"/>
                    </a:lnTo>
                    <a:lnTo>
                      <a:pt x="165100" y="457200"/>
                    </a:lnTo>
                    <a:lnTo>
                      <a:pt x="165100" y="393700"/>
                    </a:lnTo>
                    <a:lnTo>
                      <a:pt x="152400" y="393700"/>
                    </a:lnTo>
                    <a:lnTo>
                      <a:pt x="152400" y="355600"/>
                    </a:lnTo>
                    <a:lnTo>
                      <a:pt x="139700" y="355600"/>
                    </a:lnTo>
                    <a:lnTo>
                      <a:pt x="139700" y="330200"/>
                    </a:lnTo>
                    <a:lnTo>
                      <a:pt x="127000" y="330200"/>
                    </a:lnTo>
                    <a:lnTo>
                      <a:pt x="127000" y="304800"/>
                    </a:lnTo>
                    <a:lnTo>
                      <a:pt x="50800" y="304800"/>
                    </a:lnTo>
                    <a:lnTo>
                      <a:pt x="50800" y="292100"/>
                    </a:lnTo>
                    <a:lnTo>
                      <a:pt x="63500" y="292100"/>
                    </a:lnTo>
                    <a:lnTo>
                      <a:pt x="63500" y="279400"/>
                    </a:lnTo>
                    <a:lnTo>
                      <a:pt x="76200" y="279400"/>
                    </a:lnTo>
                    <a:lnTo>
                      <a:pt x="76200" y="254000"/>
                    </a:lnTo>
                    <a:lnTo>
                      <a:pt x="88900" y="254000"/>
                    </a:lnTo>
                    <a:lnTo>
                      <a:pt x="88900" y="228600"/>
                    </a:lnTo>
                    <a:lnTo>
                      <a:pt x="101600" y="228600"/>
                    </a:lnTo>
                    <a:lnTo>
                      <a:pt x="114300" y="215900"/>
                    </a:lnTo>
                    <a:lnTo>
                      <a:pt x="114300" y="203200"/>
                    </a:lnTo>
                    <a:lnTo>
                      <a:pt x="127000" y="203200"/>
                    </a:lnTo>
                    <a:lnTo>
                      <a:pt x="127000" y="190500"/>
                    </a:lnTo>
                    <a:lnTo>
                      <a:pt x="114300" y="190500"/>
                    </a:lnTo>
                    <a:lnTo>
                      <a:pt x="114300" y="177800"/>
                    </a:lnTo>
                    <a:lnTo>
                      <a:pt x="101600" y="177800"/>
                    </a:lnTo>
                    <a:lnTo>
                      <a:pt x="101600" y="152400"/>
                    </a:lnTo>
                    <a:lnTo>
                      <a:pt x="88900" y="152400"/>
                    </a:lnTo>
                    <a:lnTo>
                      <a:pt x="76200" y="139700"/>
                    </a:lnTo>
                    <a:lnTo>
                      <a:pt x="63500" y="139700"/>
                    </a:lnTo>
                    <a:lnTo>
                      <a:pt x="63500" y="127000"/>
                    </a:lnTo>
                    <a:lnTo>
                      <a:pt x="50800" y="127000"/>
                    </a:lnTo>
                    <a:lnTo>
                      <a:pt x="50800" y="114300"/>
                    </a:lnTo>
                    <a:lnTo>
                      <a:pt x="63500" y="114300"/>
                    </a:lnTo>
                    <a:lnTo>
                      <a:pt x="63500" y="101600"/>
                    </a:lnTo>
                    <a:lnTo>
                      <a:pt x="101600" y="101600"/>
                    </a:lnTo>
                    <a:lnTo>
                      <a:pt x="101600" y="88900"/>
                    </a:lnTo>
                    <a:lnTo>
                      <a:pt x="114300" y="88900"/>
                    </a:lnTo>
                    <a:lnTo>
                      <a:pt x="114300" y="76200"/>
                    </a:lnTo>
                    <a:lnTo>
                      <a:pt x="101600" y="63500"/>
                    </a:lnTo>
                    <a:lnTo>
                      <a:pt x="101600" y="50800"/>
                    </a:lnTo>
                    <a:lnTo>
                      <a:pt x="88900" y="50800"/>
                    </a:lnTo>
                    <a:lnTo>
                      <a:pt x="88900" y="25400"/>
                    </a:lnTo>
                    <a:lnTo>
                      <a:pt x="101600" y="25400"/>
                    </a:lnTo>
                    <a:lnTo>
                      <a:pt x="101600" y="0"/>
                    </a:lnTo>
                    <a:lnTo>
                      <a:pt x="127000" y="25400"/>
                    </a:lnTo>
                    <a:lnTo>
                      <a:pt x="165100" y="25400"/>
                    </a:lnTo>
                    <a:lnTo>
                      <a:pt x="165100" y="38100"/>
                    </a:lnTo>
                    <a:lnTo>
                      <a:pt x="203200" y="38100"/>
                    </a:lnTo>
                    <a:lnTo>
                      <a:pt x="203200" y="50800"/>
                    </a:lnTo>
                    <a:lnTo>
                      <a:pt x="190500" y="63500"/>
                    </a:lnTo>
                    <a:lnTo>
                      <a:pt x="190500" y="76200"/>
                    </a:lnTo>
                    <a:lnTo>
                      <a:pt x="215900" y="76200"/>
                    </a:lnTo>
                    <a:lnTo>
                      <a:pt x="215900" y="101600"/>
                    </a:lnTo>
                    <a:lnTo>
                      <a:pt x="241300" y="101600"/>
                    </a:lnTo>
                    <a:lnTo>
                      <a:pt x="241300" y="127000"/>
                    </a:lnTo>
                    <a:lnTo>
                      <a:pt x="254000" y="127000"/>
                    </a:lnTo>
                    <a:lnTo>
                      <a:pt x="254000" y="139700"/>
                    </a:lnTo>
                    <a:lnTo>
                      <a:pt x="266700" y="139700"/>
                    </a:lnTo>
                    <a:lnTo>
                      <a:pt x="266700" y="152400"/>
                    </a:lnTo>
                    <a:lnTo>
                      <a:pt x="304800" y="152400"/>
                    </a:lnTo>
                    <a:lnTo>
                      <a:pt x="304800" y="127000"/>
                    </a:lnTo>
                    <a:lnTo>
                      <a:pt x="317500" y="139700"/>
                    </a:lnTo>
                    <a:lnTo>
                      <a:pt x="406400" y="139700"/>
                    </a:lnTo>
                    <a:lnTo>
                      <a:pt x="406400" y="177800"/>
                    </a:lnTo>
                    <a:lnTo>
                      <a:pt x="431800" y="177800"/>
                    </a:lnTo>
                    <a:lnTo>
                      <a:pt x="431800" y="203200"/>
                    </a:lnTo>
                    <a:lnTo>
                      <a:pt x="444500" y="203200"/>
                    </a:lnTo>
                    <a:lnTo>
                      <a:pt x="444500" y="215900"/>
                    </a:lnTo>
                    <a:lnTo>
                      <a:pt x="457200" y="215900"/>
                    </a:lnTo>
                    <a:lnTo>
                      <a:pt x="457200" y="228600"/>
                    </a:lnTo>
                    <a:lnTo>
                      <a:pt x="520700" y="228600"/>
                    </a:lnTo>
                    <a:lnTo>
                      <a:pt x="520700" y="254000"/>
                    </a:lnTo>
                    <a:lnTo>
                      <a:pt x="546100" y="254000"/>
                    </a:lnTo>
                    <a:lnTo>
                      <a:pt x="558800" y="266700"/>
                    </a:lnTo>
                    <a:lnTo>
                      <a:pt x="571500" y="266700"/>
                    </a:lnTo>
                    <a:lnTo>
                      <a:pt x="571500" y="279400"/>
                    </a:lnTo>
                    <a:lnTo>
                      <a:pt x="609600" y="279400"/>
                    </a:lnTo>
                    <a:lnTo>
                      <a:pt x="609600" y="292100"/>
                    </a:lnTo>
                    <a:lnTo>
                      <a:pt x="622300" y="292100"/>
                    </a:lnTo>
                    <a:lnTo>
                      <a:pt x="622300" y="304800"/>
                    </a:lnTo>
                    <a:lnTo>
                      <a:pt x="647700" y="304800"/>
                    </a:lnTo>
                    <a:lnTo>
                      <a:pt x="647700" y="317500"/>
                    </a:lnTo>
                    <a:lnTo>
                      <a:pt x="673100" y="317500"/>
                    </a:lnTo>
                    <a:lnTo>
                      <a:pt x="673100" y="342900"/>
                    </a:lnTo>
                    <a:lnTo>
                      <a:pt x="685800" y="342900"/>
                    </a:lnTo>
                    <a:lnTo>
                      <a:pt x="685800" y="406400"/>
                    </a:lnTo>
                    <a:lnTo>
                      <a:pt x="673100" y="419100"/>
                    </a:lnTo>
                    <a:lnTo>
                      <a:pt x="673100" y="457200"/>
                    </a:lnTo>
                    <a:lnTo>
                      <a:pt x="685800" y="457200"/>
                    </a:lnTo>
                    <a:lnTo>
                      <a:pt x="685800" y="469900"/>
                    </a:lnTo>
                    <a:lnTo>
                      <a:pt x="723900" y="469900"/>
                    </a:lnTo>
                    <a:lnTo>
                      <a:pt x="736600" y="482600"/>
                    </a:lnTo>
                    <a:lnTo>
                      <a:pt x="749300" y="482600"/>
                    </a:lnTo>
                    <a:lnTo>
                      <a:pt x="749300" y="495300"/>
                    </a:lnTo>
                    <a:lnTo>
                      <a:pt x="762000" y="495300"/>
                    </a:lnTo>
                    <a:lnTo>
                      <a:pt x="762000" y="508000"/>
                    </a:lnTo>
                    <a:lnTo>
                      <a:pt x="774700" y="508000"/>
                    </a:lnTo>
                    <a:lnTo>
                      <a:pt x="774700" y="558800"/>
                    </a:lnTo>
                    <a:lnTo>
                      <a:pt x="749300" y="558800"/>
                    </a:lnTo>
                    <a:lnTo>
                      <a:pt x="749300" y="571500"/>
                    </a:lnTo>
                    <a:lnTo>
                      <a:pt x="736600" y="571500"/>
                    </a:lnTo>
                    <a:lnTo>
                      <a:pt x="736600" y="584200"/>
                    </a:lnTo>
                    <a:lnTo>
                      <a:pt x="723900" y="584200"/>
                    </a:lnTo>
                    <a:lnTo>
                      <a:pt x="723900" y="596900"/>
                    </a:lnTo>
                    <a:lnTo>
                      <a:pt x="711200" y="596900"/>
                    </a:lnTo>
                    <a:lnTo>
                      <a:pt x="711200" y="584200"/>
                    </a:lnTo>
                    <a:lnTo>
                      <a:pt x="685800" y="584200"/>
                    </a:lnTo>
                    <a:lnTo>
                      <a:pt x="685800" y="596900"/>
                    </a:lnTo>
                    <a:lnTo>
                      <a:pt x="660400" y="596900"/>
                    </a:lnTo>
                    <a:lnTo>
                      <a:pt x="660400" y="660400"/>
                    </a:lnTo>
                    <a:lnTo>
                      <a:pt x="673100" y="660400"/>
                    </a:lnTo>
                    <a:lnTo>
                      <a:pt x="673100" y="673100"/>
                    </a:lnTo>
                    <a:lnTo>
                      <a:pt x="698500" y="673100"/>
                    </a:lnTo>
                    <a:lnTo>
                      <a:pt x="698500" y="698500"/>
                    </a:lnTo>
                    <a:lnTo>
                      <a:pt x="622300" y="698500"/>
                    </a:lnTo>
                    <a:lnTo>
                      <a:pt x="622300" y="685800"/>
                    </a:lnTo>
                    <a:lnTo>
                      <a:pt x="558800" y="685800"/>
                    </a:lnTo>
                    <a:lnTo>
                      <a:pt x="558800" y="660400"/>
                    </a:lnTo>
                    <a:lnTo>
                      <a:pt x="546100" y="660400"/>
                    </a:lnTo>
                    <a:lnTo>
                      <a:pt x="546100" y="647700"/>
                    </a:lnTo>
                    <a:lnTo>
                      <a:pt x="482600" y="647700"/>
                    </a:lnTo>
                    <a:lnTo>
                      <a:pt x="482600" y="635000"/>
                    </a:lnTo>
                    <a:lnTo>
                      <a:pt x="444500" y="635000"/>
                    </a:lnTo>
                    <a:lnTo>
                      <a:pt x="431800" y="622300"/>
                    </a:lnTo>
                    <a:lnTo>
                      <a:pt x="368300" y="622300"/>
                    </a:lnTo>
                    <a:lnTo>
                      <a:pt x="368300" y="609600"/>
                    </a:lnTo>
                    <a:lnTo>
                      <a:pt x="355600" y="609600"/>
                    </a:lnTo>
                    <a:lnTo>
                      <a:pt x="355600" y="584200"/>
                    </a:lnTo>
                    <a:lnTo>
                      <a:pt x="368300" y="584200"/>
                    </a:lnTo>
                    <a:lnTo>
                      <a:pt x="368300" y="571500"/>
                    </a:lnTo>
                    <a:lnTo>
                      <a:pt x="317500" y="571500"/>
                    </a:lnTo>
                    <a:lnTo>
                      <a:pt x="317500" y="584200"/>
                    </a:lnTo>
                    <a:lnTo>
                      <a:pt x="279400" y="584200"/>
                    </a:lnTo>
                    <a:lnTo>
                      <a:pt x="279400" y="571500"/>
                    </a:lnTo>
                    <a:lnTo>
                      <a:pt x="228600" y="571500"/>
                    </a:lnTo>
                    <a:lnTo>
                      <a:pt x="228600" y="584200"/>
                    </a:lnTo>
                    <a:lnTo>
                      <a:pt x="241300" y="584200"/>
                    </a:lnTo>
                    <a:lnTo>
                      <a:pt x="241300" y="596900"/>
                    </a:lnTo>
                    <a:lnTo>
                      <a:pt x="215900" y="596900"/>
                    </a:lnTo>
                    <a:lnTo>
                      <a:pt x="215900" y="584200"/>
                    </a:lnTo>
                    <a:lnTo>
                      <a:pt x="165100" y="584200"/>
                    </a:lnTo>
                    <a:lnTo>
                      <a:pt x="165100" y="571500"/>
                    </a:lnTo>
                    <a:lnTo>
                      <a:pt x="139700" y="571500"/>
                    </a:lnTo>
                    <a:lnTo>
                      <a:pt x="139700" y="584200"/>
                    </a:lnTo>
                    <a:lnTo>
                      <a:pt x="114300" y="584200"/>
                    </a:lnTo>
                    <a:lnTo>
                      <a:pt x="114300" y="596900"/>
                    </a:lnTo>
                    <a:lnTo>
                      <a:pt x="50800" y="596900"/>
                    </a:lnTo>
                    <a:lnTo>
                      <a:pt x="50800" y="609600"/>
                    </a:lnTo>
                    <a:lnTo>
                      <a:pt x="12700" y="609600"/>
                    </a:lnTo>
                    <a:lnTo>
                      <a:pt x="12700" y="596900"/>
                    </a:lnTo>
                    <a:lnTo>
                      <a:pt x="0" y="596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9" name="1210122"/>
              <p:cNvSpPr/>
              <p:nvPr/>
            </p:nvSpPr>
            <p:spPr>
              <a:xfrm>
                <a:off x="5024819" y="4394710"/>
                <a:ext cx="431800" cy="457254"/>
              </a:xfrm>
              <a:custGeom>
                <a:avLst/>
                <a:gdLst/>
                <a:ahLst/>
                <a:cxnLst/>
                <a:rect l="0" t="0" r="0" b="0"/>
                <a:pathLst>
                  <a:path w="431801" h="457201">
                    <a:moveTo>
                      <a:pt x="0" y="88900"/>
                    </a:moveTo>
                    <a:lnTo>
                      <a:pt x="0" y="76200"/>
                    </a:lnTo>
                    <a:lnTo>
                      <a:pt x="12700" y="76200"/>
                    </a:lnTo>
                    <a:lnTo>
                      <a:pt x="12700" y="63500"/>
                    </a:lnTo>
                    <a:lnTo>
                      <a:pt x="50800" y="63500"/>
                    </a:lnTo>
                    <a:lnTo>
                      <a:pt x="50800" y="76200"/>
                    </a:lnTo>
                    <a:lnTo>
                      <a:pt x="76200" y="76200"/>
                    </a:lnTo>
                    <a:lnTo>
                      <a:pt x="76200" y="88900"/>
                    </a:lnTo>
                    <a:lnTo>
                      <a:pt x="101600" y="88900"/>
                    </a:lnTo>
                    <a:lnTo>
                      <a:pt x="101600" y="101600"/>
                    </a:lnTo>
                    <a:lnTo>
                      <a:pt x="127000" y="101600"/>
                    </a:lnTo>
                    <a:lnTo>
                      <a:pt x="127000" y="88900"/>
                    </a:lnTo>
                    <a:lnTo>
                      <a:pt x="139700" y="76200"/>
                    </a:lnTo>
                    <a:lnTo>
                      <a:pt x="139700" y="63500"/>
                    </a:lnTo>
                    <a:lnTo>
                      <a:pt x="152400" y="63500"/>
                    </a:lnTo>
                    <a:lnTo>
                      <a:pt x="152400" y="38100"/>
                    </a:lnTo>
                    <a:lnTo>
                      <a:pt x="177800" y="381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203200" y="12700"/>
                    </a:lnTo>
                    <a:lnTo>
                      <a:pt x="203200" y="0"/>
                    </a:lnTo>
                    <a:lnTo>
                      <a:pt x="215900" y="0"/>
                    </a:lnTo>
                    <a:lnTo>
                      <a:pt x="215900" y="12700"/>
                    </a:lnTo>
                    <a:lnTo>
                      <a:pt x="228600" y="127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38100"/>
                    </a:lnTo>
                    <a:lnTo>
                      <a:pt x="254000" y="38100"/>
                    </a:lnTo>
                    <a:lnTo>
                      <a:pt x="254000" y="50800"/>
                    </a:lnTo>
                    <a:lnTo>
                      <a:pt x="266700" y="50800"/>
                    </a:lnTo>
                    <a:lnTo>
                      <a:pt x="266700" y="63500"/>
                    </a:lnTo>
                    <a:lnTo>
                      <a:pt x="292100" y="635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04800" y="63500"/>
                    </a:lnTo>
                    <a:lnTo>
                      <a:pt x="330200" y="63500"/>
                    </a:lnTo>
                    <a:lnTo>
                      <a:pt x="330200" y="76200"/>
                    </a:lnTo>
                    <a:lnTo>
                      <a:pt x="355600" y="76200"/>
                    </a:lnTo>
                    <a:lnTo>
                      <a:pt x="355600" y="88900"/>
                    </a:lnTo>
                    <a:lnTo>
                      <a:pt x="406400" y="88900"/>
                    </a:lnTo>
                    <a:lnTo>
                      <a:pt x="406400" y="101600"/>
                    </a:lnTo>
                    <a:lnTo>
                      <a:pt x="431800" y="101600"/>
                    </a:lnTo>
                    <a:lnTo>
                      <a:pt x="419100" y="127000"/>
                    </a:lnTo>
                    <a:lnTo>
                      <a:pt x="419100" y="139700"/>
                    </a:lnTo>
                    <a:lnTo>
                      <a:pt x="406400" y="139700"/>
                    </a:lnTo>
                    <a:lnTo>
                      <a:pt x="406400" y="165100"/>
                    </a:lnTo>
                    <a:lnTo>
                      <a:pt x="393700" y="165100"/>
                    </a:lnTo>
                    <a:lnTo>
                      <a:pt x="393700" y="177800"/>
                    </a:lnTo>
                    <a:lnTo>
                      <a:pt x="381000" y="190500"/>
                    </a:lnTo>
                    <a:lnTo>
                      <a:pt x="368300" y="190500"/>
                    </a:lnTo>
                    <a:lnTo>
                      <a:pt x="368300" y="203200"/>
                    </a:lnTo>
                    <a:lnTo>
                      <a:pt x="330200" y="203200"/>
                    </a:lnTo>
                    <a:lnTo>
                      <a:pt x="330200" y="228600"/>
                    </a:lnTo>
                    <a:lnTo>
                      <a:pt x="317500" y="228600"/>
                    </a:lnTo>
                    <a:lnTo>
                      <a:pt x="317500" y="266700"/>
                    </a:lnTo>
                    <a:lnTo>
                      <a:pt x="304800" y="266700"/>
                    </a:lnTo>
                    <a:lnTo>
                      <a:pt x="304800" y="317500"/>
                    </a:lnTo>
                    <a:lnTo>
                      <a:pt x="292100" y="317500"/>
                    </a:lnTo>
                    <a:lnTo>
                      <a:pt x="279400" y="330200"/>
                    </a:lnTo>
                    <a:lnTo>
                      <a:pt x="279400" y="368300"/>
                    </a:lnTo>
                    <a:lnTo>
                      <a:pt x="266700" y="368300"/>
                    </a:lnTo>
                    <a:lnTo>
                      <a:pt x="266700" y="393700"/>
                    </a:lnTo>
                    <a:lnTo>
                      <a:pt x="279400" y="393700"/>
                    </a:lnTo>
                    <a:lnTo>
                      <a:pt x="279400" y="431800"/>
                    </a:lnTo>
                    <a:lnTo>
                      <a:pt x="292100" y="431800"/>
                    </a:lnTo>
                    <a:lnTo>
                      <a:pt x="292100" y="444500"/>
                    </a:lnTo>
                    <a:lnTo>
                      <a:pt x="266700" y="444500"/>
                    </a:lnTo>
                    <a:lnTo>
                      <a:pt x="266700" y="457200"/>
                    </a:lnTo>
                    <a:lnTo>
                      <a:pt x="241300" y="457200"/>
                    </a:lnTo>
                    <a:lnTo>
                      <a:pt x="241300" y="444500"/>
                    </a:lnTo>
                    <a:lnTo>
                      <a:pt x="228600" y="444500"/>
                    </a:lnTo>
                    <a:lnTo>
                      <a:pt x="228600" y="431800"/>
                    </a:lnTo>
                    <a:lnTo>
                      <a:pt x="215900" y="431800"/>
                    </a:lnTo>
                    <a:lnTo>
                      <a:pt x="215900" y="419100"/>
                    </a:lnTo>
                    <a:lnTo>
                      <a:pt x="203200" y="419100"/>
                    </a:lnTo>
                    <a:lnTo>
                      <a:pt x="203200" y="406400"/>
                    </a:lnTo>
                    <a:lnTo>
                      <a:pt x="165100" y="406400"/>
                    </a:lnTo>
                    <a:lnTo>
                      <a:pt x="165100" y="393700"/>
                    </a:lnTo>
                    <a:lnTo>
                      <a:pt x="152400" y="393700"/>
                    </a:lnTo>
                    <a:lnTo>
                      <a:pt x="152400" y="368300"/>
                    </a:lnTo>
                    <a:lnTo>
                      <a:pt x="165100" y="368300"/>
                    </a:lnTo>
                    <a:lnTo>
                      <a:pt x="165100" y="342900"/>
                    </a:lnTo>
                    <a:lnTo>
                      <a:pt x="177800" y="342900"/>
                    </a:lnTo>
                    <a:lnTo>
                      <a:pt x="177800" y="292100"/>
                    </a:lnTo>
                    <a:lnTo>
                      <a:pt x="152400" y="292100"/>
                    </a:lnTo>
                    <a:lnTo>
                      <a:pt x="152400" y="279400"/>
                    </a:lnTo>
                    <a:lnTo>
                      <a:pt x="139700" y="279400"/>
                    </a:lnTo>
                    <a:lnTo>
                      <a:pt x="139700" y="266700"/>
                    </a:lnTo>
                    <a:lnTo>
                      <a:pt x="101600" y="266700"/>
                    </a:lnTo>
                    <a:lnTo>
                      <a:pt x="101600" y="254000"/>
                    </a:lnTo>
                    <a:lnTo>
                      <a:pt x="88900" y="254000"/>
                    </a:lnTo>
                    <a:lnTo>
                      <a:pt x="88900" y="241300"/>
                    </a:lnTo>
                    <a:lnTo>
                      <a:pt x="63500" y="241300"/>
                    </a:lnTo>
                    <a:lnTo>
                      <a:pt x="63500" y="203200"/>
                    </a:lnTo>
                    <a:lnTo>
                      <a:pt x="50800" y="203200"/>
                    </a:lnTo>
                    <a:lnTo>
                      <a:pt x="508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12700" y="152400"/>
                    </a:lnTo>
                    <a:lnTo>
                      <a:pt x="12700" y="88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0" name="1207102"/>
              <p:cNvSpPr/>
              <p:nvPr/>
            </p:nvSpPr>
            <p:spPr>
              <a:xfrm>
                <a:off x="3056326" y="4089875"/>
                <a:ext cx="444500" cy="495358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495301">
                    <a:moveTo>
                      <a:pt x="0" y="342900"/>
                    </a:moveTo>
                    <a:lnTo>
                      <a:pt x="0" y="317500"/>
                    </a:lnTo>
                    <a:lnTo>
                      <a:pt x="12700" y="317500"/>
                    </a:lnTo>
                    <a:lnTo>
                      <a:pt x="12700" y="292100"/>
                    </a:lnTo>
                    <a:lnTo>
                      <a:pt x="25400" y="292100"/>
                    </a:lnTo>
                    <a:lnTo>
                      <a:pt x="254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50800" y="241300"/>
                    </a:lnTo>
                    <a:lnTo>
                      <a:pt x="50800" y="228600"/>
                    </a:lnTo>
                    <a:lnTo>
                      <a:pt x="38100" y="228600"/>
                    </a:lnTo>
                    <a:lnTo>
                      <a:pt x="38100" y="177800"/>
                    </a:lnTo>
                    <a:lnTo>
                      <a:pt x="50800" y="1778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38100" y="101600"/>
                    </a:lnTo>
                    <a:lnTo>
                      <a:pt x="38100" y="38100"/>
                    </a:lnTo>
                    <a:lnTo>
                      <a:pt x="25400" y="38100"/>
                    </a:lnTo>
                    <a:lnTo>
                      <a:pt x="25400" y="12700"/>
                    </a:lnTo>
                    <a:lnTo>
                      <a:pt x="38100" y="12700"/>
                    </a:lnTo>
                    <a:lnTo>
                      <a:pt x="50800" y="0"/>
                    </a:lnTo>
                    <a:lnTo>
                      <a:pt x="152400" y="0"/>
                    </a:lnTo>
                    <a:lnTo>
                      <a:pt x="1524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190500" y="76200"/>
                    </a:lnTo>
                    <a:lnTo>
                      <a:pt x="228600" y="76200"/>
                    </a:lnTo>
                    <a:lnTo>
                      <a:pt x="228600" y="88900"/>
                    </a:lnTo>
                    <a:lnTo>
                      <a:pt x="241300" y="88900"/>
                    </a:lnTo>
                    <a:lnTo>
                      <a:pt x="241300" y="101600"/>
                    </a:lnTo>
                    <a:lnTo>
                      <a:pt x="254000" y="101600"/>
                    </a:lnTo>
                    <a:lnTo>
                      <a:pt x="254000" y="114300"/>
                    </a:lnTo>
                    <a:lnTo>
                      <a:pt x="266700" y="114300"/>
                    </a:lnTo>
                    <a:lnTo>
                      <a:pt x="266700" y="127000"/>
                    </a:lnTo>
                    <a:lnTo>
                      <a:pt x="292100" y="127000"/>
                    </a:lnTo>
                    <a:lnTo>
                      <a:pt x="292100" y="139700"/>
                    </a:lnTo>
                    <a:lnTo>
                      <a:pt x="304800" y="139700"/>
                    </a:lnTo>
                    <a:lnTo>
                      <a:pt x="304800" y="152400"/>
                    </a:lnTo>
                    <a:lnTo>
                      <a:pt x="330200" y="152400"/>
                    </a:lnTo>
                    <a:lnTo>
                      <a:pt x="330200" y="165100"/>
                    </a:lnTo>
                    <a:lnTo>
                      <a:pt x="342900" y="165100"/>
                    </a:lnTo>
                    <a:lnTo>
                      <a:pt x="342900" y="190500"/>
                    </a:lnTo>
                    <a:lnTo>
                      <a:pt x="355600" y="190500"/>
                    </a:lnTo>
                    <a:lnTo>
                      <a:pt x="355600" y="241300"/>
                    </a:lnTo>
                    <a:lnTo>
                      <a:pt x="368300" y="241300"/>
                    </a:lnTo>
                    <a:lnTo>
                      <a:pt x="368300" y="254000"/>
                    </a:lnTo>
                    <a:lnTo>
                      <a:pt x="355600" y="254000"/>
                    </a:lnTo>
                    <a:lnTo>
                      <a:pt x="355600" y="279400"/>
                    </a:lnTo>
                    <a:lnTo>
                      <a:pt x="368300" y="292100"/>
                    </a:lnTo>
                    <a:lnTo>
                      <a:pt x="368300" y="304800"/>
                    </a:lnTo>
                    <a:lnTo>
                      <a:pt x="381000" y="304800"/>
                    </a:lnTo>
                    <a:lnTo>
                      <a:pt x="381000" y="317500"/>
                    </a:lnTo>
                    <a:lnTo>
                      <a:pt x="393700" y="317500"/>
                    </a:lnTo>
                    <a:lnTo>
                      <a:pt x="393700" y="342900"/>
                    </a:lnTo>
                    <a:lnTo>
                      <a:pt x="406400" y="342900"/>
                    </a:lnTo>
                    <a:lnTo>
                      <a:pt x="406400" y="368300"/>
                    </a:lnTo>
                    <a:lnTo>
                      <a:pt x="431800" y="368300"/>
                    </a:lnTo>
                    <a:lnTo>
                      <a:pt x="431800" y="381000"/>
                    </a:lnTo>
                    <a:lnTo>
                      <a:pt x="444500" y="381000"/>
                    </a:lnTo>
                    <a:lnTo>
                      <a:pt x="444500" y="393700"/>
                    </a:lnTo>
                    <a:lnTo>
                      <a:pt x="431800" y="393700"/>
                    </a:lnTo>
                    <a:lnTo>
                      <a:pt x="431800" y="419100"/>
                    </a:lnTo>
                    <a:lnTo>
                      <a:pt x="381000" y="419100"/>
                    </a:lnTo>
                    <a:lnTo>
                      <a:pt x="381000" y="406400"/>
                    </a:lnTo>
                    <a:lnTo>
                      <a:pt x="368300" y="406400"/>
                    </a:lnTo>
                    <a:lnTo>
                      <a:pt x="368300" y="419100"/>
                    </a:lnTo>
                    <a:lnTo>
                      <a:pt x="342900" y="419100"/>
                    </a:lnTo>
                    <a:lnTo>
                      <a:pt x="342900" y="431800"/>
                    </a:lnTo>
                    <a:lnTo>
                      <a:pt x="330200" y="431800"/>
                    </a:lnTo>
                    <a:lnTo>
                      <a:pt x="330200" y="444500"/>
                    </a:lnTo>
                    <a:lnTo>
                      <a:pt x="317500" y="457200"/>
                    </a:lnTo>
                    <a:lnTo>
                      <a:pt x="304800" y="457200"/>
                    </a:lnTo>
                    <a:lnTo>
                      <a:pt x="304800" y="469900"/>
                    </a:lnTo>
                    <a:lnTo>
                      <a:pt x="254000" y="469900"/>
                    </a:lnTo>
                    <a:lnTo>
                      <a:pt x="254000" y="495300"/>
                    </a:lnTo>
                    <a:lnTo>
                      <a:pt x="241300" y="495300"/>
                    </a:lnTo>
                    <a:lnTo>
                      <a:pt x="241300" y="482600"/>
                    </a:lnTo>
                    <a:lnTo>
                      <a:pt x="203200" y="482600"/>
                    </a:lnTo>
                    <a:lnTo>
                      <a:pt x="203200" y="469900"/>
                    </a:lnTo>
                    <a:lnTo>
                      <a:pt x="190500" y="469900"/>
                    </a:lnTo>
                    <a:lnTo>
                      <a:pt x="190500" y="457200"/>
                    </a:lnTo>
                    <a:lnTo>
                      <a:pt x="177800" y="457200"/>
                    </a:lnTo>
                    <a:lnTo>
                      <a:pt x="177800" y="444500"/>
                    </a:lnTo>
                    <a:lnTo>
                      <a:pt x="139700" y="444500"/>
                    </a:lnTo>
                    <a:lnTo>
                      <a:pt x="139700" y="431800"/>
                    </a:lnTo>
                    <a:lnTo>
                      <a:pt x="114300" y="431800"/>
                    </a:lnTo>
                    <a:lnTo>
                      <a:pt x="114300" y="419100"/>
                    </a:lnTo>
                    <a:lnTo>
                      <a:pt x="88900" y="419100"/>
                    </a:lnTo>
                    <a:lnTo>
                      <a:pt x="88900" y="431800"/>
                    </a:lnTo>
                    <a:lnTo>
                      <a:pt x="12700" y="431800"/>
                    </a:lnTo>
                    <a:lnTo>
                      <a:pt x="12700" y="393700"/>
                    </a:lnTo>
                    <a:lnTo>
                      <a:pt x="0" y="393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1" name="1219043"/>
              <p:cNvSpPr/>
              <p:nvPr/>
            </p:nvSpPr>
            <p:spPr>
              <a:xfrm>
                <a:off x="3272226" y="1956027"/>
                <a:ext cx="761998" cy="609672"/>
              </a:xfrm>
              <a:custGeom>
                <a:avLst/>
                <a:gdLst/>
                <a:ahLst/>
                <a:cxnLst/>
                <a:rect l="0" t="0" r="0" b="0"/>
                <a:pathLst>
                  <a:path w="762001" h="609601">
                    <a:moveTo>
                      <a:pt x="0" y="482600"/>
                    </a:moveTo>
                    <a:lnTo>
                      <a:pt x="0" y="469900"/>
                    </a:lnTo>
                    <a:lnTo>
                      <a:pt x="12700" y="469900"/>
                    </a:lnTo>
                    <a:lnTo>
                      <a:pt x="12700" y="457200"/>
                    </a:lnTo>
                    <a:lnTo>
                      <a:pt x="25400" y="457200"/>
                    </a:lnTo>
                    <a:lnTo>
                      <a:pt x="25400" y="444500"/>
                    </a:lnTo>
                    <a:lnTo>
                      <a:pt x="38100" y="444500"/>
                    </a:lnTo>
                    <a:lnTo>
                      <a:pt x="38100" y="419100"/>
                    </a:lnTo>
                    <a:lnTo>
                      <a:pt x="50800" y="419100"/>
                    </a:lnTo>
                    <a:lnTo>
                      <a:pt x="50800" y="393700"/>
                    </a:lnTo>
                    <a:lnTo>
                      <a:pt x="101600" y="393700"/>
                    </a:lnTo>
                    <a:lnTo>
                      <a:pt x="101600" y="355600"/>
                    </a:lnTo>
                    <a:lnTo>
                      <a:pt x="114300" y="355600"/>
                    </a:lnTo>
                    <a:lnTo>
                      <a:pt x="114300" y="342900"/>
                    </a:lnTo>
                    <a:lnTo>
                      <a:pt x="88900" y="342900"/>
                    </a:lnTo>
                    <a:lnTo>
                      <a:pt x="88900" y="330200"/>
                    </a:lnTo>
                    <a:lnTo>
                      <a:pt x="76200" y="330200"/>
                    </a:lnTo>
                    <a:lnTo>
                      <a:pt x="76200" y="304800"/>
                    </a:lnTo>
                    <a:lnTo>
                      <a:pt x="88900" y="304800"/>
                    </a:lnTo>
                    <a:lnTo>
                      <a:pt x="88900" y="292100"/>
                    </a:lnTo>
                    <a:lnTo>
                      <a:pt x="101600" y="292100"/>
                    </a:lnTo>
                    <a:lnTo>
                      <a:pt x="101600" y="279400"/>
                    </a:lnTo>
                    <a:lnTo>
                      <a:pt x="152400" y="279400"/>
                    </a:lnTo>
                    <a:lnTo>
                      <a:pt x="152400" y="266700"/>
                    </a:lnTo>
                    <a:lnTo>
                      <a:pt x="190500" y="266700"/>
                    </a:lnTo>
                    <a:lnTo>
                      <a:pt x="190500" y="254000"/>
                    </a:lnTo>
                    <a:lnTo>
                      <a:pt x="228600" y="254000"/>
                    </a:lnTo>
                    <a:lnTo>
                      <a:pt x="228600" y="266700"/>
                    </a:lnTo>
                    <a:lnTo>
                      <a:pt x="254000" y="266700"/>
                    </a:lnTo>
                    <a:lnTo>
                      <a:pt x="254000" y="279400"/>
                    </a:lnTo>
                    <a:lnTo>
                      <a:pt x="266700" y="279400"/>
                    </a:lnTo>
                    <a:lnTo>
                      <a:pt x="279400" y="266700"/>
                    </a:lnTo>
                    <a:lnTo>
                      <a:pt x="279400" y="254000"/>
                    </a:lnTo>
                    <a:lnTo>
                      <a:pt x="292100" y="254000"/>
                    </a:lnTo>
                    <a:lnTo>
                      <a:pt x="292100" y="228600"/>
                    </a:lnTo>
                    <a:lnTo>
                      <a:pt x="317500" y="228600"/>
                    </a:lnTo>
                    <a:lnTo>
                      <a:pt x="317500" y="215900"/>
                    </a:lnTo>
                    <a:lnTo>
                      <a:pt x="330200" y="215900"/>
                    </a:lnTo>
                    <a:lnTo>
                      <a:pt x="330200" y="203200"/>
                    </a:lnTo>
                    <a:lnTo>
                      <a:pt x="342900" y="203200"/>
                    </a:lnTo>
                    <a:lnTo>
                      <a:pt x="342900" y="165100"/>
                    </a:lnTo>
                    <a:lnTo>
                      <a:pt x="355600" y="165100"/>
                    </a:lnTo>
                    <a:lnTo>
                      <a:pt x="355600" y="152400"/>
                    </a:lnTo>
                    <a:lnTo>
                      <a:pt x="368300" y="152400"/>
                    </a:lnTo>
                    <a:lnTo>
                      <a:pt x="381000" y="165100"/>
                    </a:lnTo>
                    <a:lnTo>
                      <a:pt x="393700" y="165100"/>
                    </a:lnTo>
                    <a:lnTo>
                      <a:pt x="393700" y="177800"/>
                    </a:lnTo>
                    <a:lnTo>
                      <a:pt x="406400" y="177800"/>
                    </a:lnTo>
                    <a:lnTo>
                      <a:pt x="406400" y="165100"/>
                    </a:lnTo>
                    <a:lnTo>
                      <a:pt x="419100" y="165100"/>
                    </a:lnTo>
                    <a:lnTo>
                      <a:pt x="419100" y="127000"/>
                    </a:lnTo>
                    <a:lnTo>
                      <a:pt x="444500" y="127000"/>
                    </a:lnTo>
                    <a:lnTo>
                      <a:pt x="444500" y="114300"/>
                    </a:lnTo>
                    <a:lnTo>
                      <a:pt x="482600" y="114300"/>
                    </a:lnTo>
                    <a:lnTo>
                      <a:pt x="495300" y="101600"/>
                    </a:lnTo>
                    <a:lnTo>
                      <a:pt x="508000" y="101600"/>
                    </a:lnTo>
                    <a:lnTo>
                      <a:pt x="508000" y="88900"/>
                    </a:lnTo>
                    <a:lnTo>
                      <a:pt x="520700" y="88900"/>
                    </a:lnTo>
                    <a:lnTo>
                      <a:pt x="520700" y="25400"/>
                    </a:lnTo>
                    <a:lnTo>
                      <a:pt x="533400" y="25400"/>
                    </a:lnTo>
                    <a:lnTo>
                      <a:pt x="533400" y="12700"/>
                    </a:lnTo>
                    <a:lnTo>
                      <a:pt x="558800" y="12700"/>
                    </a:lnTo>
                    <a:lnTo>
                      <a:pt x="558800" y="25400"/>
                    </a:lnTo>
                    <a:lnTo>
                      <a:pt x="596900" y="25400"/>
                    </a:lnTo>
                    <a:lnTo>
                      <a:pt x="596900" y="38100"/>
                    </a:lnTo>
                    <a:lnTo>
                      <a:pt x="685800" y="38100"/>
                    </a:lnTo>
                    <a:lnTo>
                      <a:pt x="685800" y="25400"/>
                    </a:lnTo>
                    <a:lnTo>
                      <a:pt x="698500" y="25400"/>
                    </a:lnTo>
                    <a:lnTo>
                      <a:pt x="698500" y="0"/>
                    </a:lnTo>
                    <a:lnTo>
                      <a:pt x="711200" y="0"/>
                    </a:lnTo>
                    <a:lnTo>
                      <a:pt x="711200" y="25400"/>
                    </a:lnTo>
                    <a:lnTo>
                      <a:pt x="698500" y="25400"/>
                    </a:lnTo>
                    <a:lnTo>
                      <a:pt x="698500" y="38100"/>
                    </a:lnTo>
                    <a:lnTo>
                      <a:pt x="711200" y="38100"/>
                    </a:lnTo>
                    <a:lnTo>
                      <a:pt x="711200" y="63500"/>
                    </a:lnTo>
                    <a:lnTo>
                      <a:pt x="698500" y="63500"/>
                    </a:lnTo>
                    <a:lnTo>
                      <a:pt x="711200" y="76200"/>
                    </a:lnTo>
                    <a:lnTo>
                      <a:pt x="711200" y="139700"/>
                    </a:lnTo>
                    <a:lnTo>
                      <a:pt x="749300" y="139700"/>
                    </a:lnTo>
                    <a:lnTo>
                      <a:pt x="762000" y="127000"/>
                    </a:lnTo>
                    <a:lnTo>
                      <a:pt x="762000" y="152400"/>
                    </a:lnTo>
                    <a:lnTo>
                      <a:pt x="749300" y="152400"/>
                    </a:lnTo>
                    <a:lnTo>
                      <a:pt x="749300" y="177800"/>
                    </a:lnTo>
                    <a:lnTo>
                      <a:pt x="736600" y="177800"/>
                    </a:lnTo>
                    <a:lnTo>
                      <a:pt x="736600" y="190500"/>
                    </a:lnTo>
                    <a:lnTo>
                      <a:pt x="698500" y="190500"/>
                    </a:lnTo>
                    <a:lnTo>
                      <a:pt x="698500" y="203200"/>
                    </a:lnTo>
                    <a:lnTo>
                      <a:pt x="685800" y="203200"/>
                    </a:lnTo>
                    <a:lnTo>
                      <a:pt x="685800" y="215900"/>
                    </a:lnTo>
                    <a:lnTo>
                      <a:pt x="660400" y="215900"/>
                    </a:lnTo>
                    <a:lnTo>
                      <a:pt x="660400" y="241300"/>
                    </a:lnTo>
                    <a:lnTo>
                      <a:pt x="635000" y="241300"/>
                    </a:lnTo>
                    <a:lnTo>
                      <a:pt x="635000" y="254000"/>
                    </a:lnTo>
                    <a:lnTo>
                      <a:pt x="609600" y="254000"/>
                    </a:lnTo>
                    <a:lnTo>
                      <a:pt x="609600" y="355600"/>
                    </a:lnTo>
                    <a:lnTo>
                      <a:pt x="584200" y="355600"/>
                    </a:lnTo>
                    <a:lnTo>
                      <a:pt x="558800" y="368300"/>
                    </a:lnTo>
                    <a:lnTo>
                      <a:pt x="508000" y="368300"/>
                    </a:lnTo>
                    <a:lnTo>
                      <a:pt x="508000" y="342900"/>
                    </a:lnTo>
                    <a:lnTo>
                      <a:pt x="495300" y="342900"/>
                    </a:lnTo>
                    <a:lnTo>
                      <a:pt x="495300" y="355600"/>
                    </a:lnTo>
                    <a:lnTo>
                      <a:pt x="482600" y="355600"/>
                    </a:lnTo>
                    <a:lnTo>
                      <a:pt x="482600" y="342900"/>
                    </a:lnTo>
                    <a:lnTo>
                      <a:pt x="469900" y="342900"/>
                    </a:lnTo>
                    <a:lnTo>
                      <a:pt x="457200" y="355600"/>
                    </a:lnTo>
                    <a:lnTo>
                      <a:pt x="444500" y="355600"/>
                    </a:lnTo>
                    <a:lnTo>
                      <a:pt x="444500" y="368300"/>
                    </a:lnTo>
                    <a:lnTo>
                      <a:pt x="431800" y="368300"/>
                    </a:lnTo>
                    <a:lnTo>
                      <a:pt x="431800" y="381000"/>
                    </a:lnTo>
                    <a:lnTo>
                      <a:pt x="419100" y="381000"/>
                    </a:lnTo>
                    <a:lnTo>
                      <a:pt x="419100" y="393700"/>
                    </a:lnTo>
                    <a:lnTo>
                      <a:pt x="406400" y="393700"/>
                    </a:lnTo>
                    <a:lnTo>
                      <a:pt x="393700" y="406400"/>
                    </a:lnTo>
                    <a:lnTo>
                      <a:pt x="368300" y="406400"/>
                    </a:lnTo>
                    <a:lnTo>
                      <a:pt x="368300" y="419100"/>
                    </a:lnTo>
                    <a:lnTo>
                      <a:pt x="342900" y="419100"/>
                    </a:lnTo>
                    <a:lnTo>
                      <a:pt x="342900" y="431800"/>
                    </a:lnTo>
                    <a:lnTo>
                      <a:pt x="292100" y="431800"/>
                    </a:lnTo>
                    <a:lnTo>
                      <a:pt x="292100" y="444500"/>
                    </a:lnTo>
                    <a:lnTo>
                      <a:pt x="304800" y="444500"/>
                    </a:lnTo>
                    <a:lnTo>
                      <a:pt x="304800" y="495300"/>
                    </a:lnTo>
                    <a:lnTo>
                      <a:pt x="292100" y="495300"/>
                    </a:lnTo>
                    <a:lnTo>
                      <a:pt x="292100" y="533400"/>
                    </a:lnTo>
                    <a:lnTo>
                      <a:pt x="279400" y="533400"/>
                    </a:lnTo>
                    <a:lnTo>
                      <a:pt x="279400" y="609600"/>
                    </a:lnTo>
                    <a:lnTo>
                      <a:pt x="241300" y="609600"/>
                    </a:lnTo>
                    <a:lnTo>
                      <a:pt x="241300" y="596900"/>
                    </a:lnTo>
                    <a:lnTo>
                      <a:pt x="177800" y="596900"/>
                    </a:lnTo>
                    <a:lnTo>
                      <a:pt x="177800" y="571500"/>
                    </a:lnTo>
                    <a:lnTo>
                      <a:pt x="190500" y="571500"/>
                    </a:lnTo>
                    <a:lnTo>
                      <a:pt x="190500" y="558800"/>
                    </a:lnTo>
                    <a:lnTo>
                      <a:pt x="177800" y="558800"/>
                    </a:lnTo>
                    <a:lnTo>
                      <a:pt x="177800" y="533400"/>
                    </a:lnTo>
                    <a:lnTo>
                      <a:pt x="139700" y="533400"/>
                    </a:lnTo>
                    <a:lnTo>
                      <a:pt x="139700" y="508000"/>
                    </a:lnTo>
                    <a:lnTo>
                      <a:pt x="114300" y="508000"/>
                    </a:lnTo>
                    <a:lnTo>
                      <a:pt x="114300" y="482600"/>
                    </a:lnTo>
                    <a:lnTo>
                      <a:pt x="101600" y="482600"/>
                    </a:lnTo>
                    <a:lnTo>
                      <a:pt x="101600" y="495300"/>
                    </a:lnTo>
                    <a:lnTo>
                      <a:pt x="76200" y="495300"/>
                    </a:lnTo>
                    <a:lnTo>
                      <a:pt x="76200" y="508000"/>
                    </a:lnTo>
                    <a:lnTo>
                      <a:pt x="63500" y="508000"/>
                    </a:lnTo>
                    <a:lnTo>
                      <a:pt x="63500" y="520700"/>
                    </a:lnTo>
                    <a:lnTo>
                      <a:pt x="0" y="520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2" name="1214033"/>
              <p:cNvSpPr/>
              <p:nvPr/>
            </p:nvSpPr>
            <p:spPr>
              <a:xfrm>
                <a:off x="3869123" y="1562281"/>
                <a:ext cx="507999" cy="330239"/>
              </a:xfrm>
              <a:custGeom>
                <a:avLst/>
                <a:gdLst/>
                <a:ahLst/>
                <a:cxnLst/>
                <a:rect l="0" t="0" r="0" b="0"/>
                <a:pathLst>
                  <a:path w="508001" h="330201">
                    <a:moveTo>
                      <a:pt x="0" y="228600"/>
                    </a:moveTo>
                    <a:lnTo>
                      <a:pt x="0" y="215900"/>
                    </a:lnTo>
                    <a:lnTo>
                      <a:pt x="12700" y="228600"/>
                    </a:lnTo>
                    <a:lnTo>
                      <a:pt x="12700" y="215900"/>
                    </a:lnTo>
                    <a:lnTo>
                      <a:pt x="25400" y="215900"/>
                    </a:lnTo>
                    <a:lnTo>
                      <a:pt x="254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38100" y="1778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127000"/>
                    </a:lnTo>
                    <a:lnTo>
                      <a:pt x="25400" y="127000"/>
                    </a:lnTo>
                    <a:lnTo>
                      <a:pt x="25400" y="114300"/>
                    </a:lnTo>
                    <a:lnTo>
                      <a:pt x="38100" y="114300"/>
                    </a:lnTo>
                    <a:lnTo>
                      <a:pt x="38100" y="88900"/>
                    </a:lnTo>
                    <a:lnTo>
                      <a:pt x="50800" y="101600"/>
                    </a:lnTo>
                    <a:lnTo>
                      <a:pt x="50800" y="88900"/>
                    </a:lnTo>
                    <a:lnTo>
                      <a:pt x="38100" y="76200"/>
                    </a:lnTo>
                    <a:lnTo>
                      <a:pt x="63500" y="76200"/>
                    </a:lnTo>
                    <a:lnTo>
                      <a:pt x="63500" y="88900"/>
                    </a:lnTo>
                    <a:lnTo>
                      <a:pt x="127000" y="88900"/>
                    </a:lnTo>
                    <a:lnTo>
                      <a:pt x="127000" y="101600"/>
                    </a:lnTo>
                    <a:lnTo>
                      <a:pt x="139700" y="101600"/>
                    </a:lnTo>
                    <a:lnTo>
                      <a:pt x="139700" y="63500"/>
                    </a:lnTo>
                    <a:lnTo>
                      <a:pt x="152400" y="50800"/>
                    </a:lnTo>
                    <a:lnTo>
                      <a:pt x="152400" y="25400"/>
                    </a:lnTo>
                    <a:lnTo>
                      <a:pt x="190500" y="25400"/>
                    </a:lnTo>
                    <a:lnTo>
                      <a:pt x="190500" y="38100"/>
                    </a:lnTo>
                    <a:lnTo>
                      <a:pt x="266700" y="38100"/>
                    </a:lnTo>
                    <a:lnTo>
                      <a:pt x="266700" y="25400"/>
                    </a:lnTo>
                    <a:lnTo>
                      <a:pt x="279400" y="25400"/>
                    </a:lnTo>
                    <a:lnTo>
                      <a:pt x="279400" y="0"/>
                    </a:lnTo>
                    <a:lnTo>
                      <a:pt x="304800" y="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42900" y="63500"/>
                    </a:lnTo>
                    <a:lnTo>
                      <a:pt x="355600" y="63500"/>
                    </a:lnTo>
                    <a:lnTo>
                      <a:pt x="355600" y="50800"/>
                    </a:lnTo>
                    <a:lnTo>
                      <a:pt x="368300" y="50800"/>
                    </a:lnTo>
                    <a:lnTo>
                      <a:pt x="368300" y="63500"/>
                    </a:lnTo>
                    <a:lnTo>
                      <a:pt x="393700" y="63500"/>
                    </a:lnTo>
                    <a:lnTo>
                      <a:pt x="393700" y="50800"/>
                    </a:lnTo>
                    <a:lnTo>
                      <a:pt x="406400" y="50800"/>
                    </a:lnTo>
                    <a:lnTo>
                      <a:pt x="406400" y="38100"/>
                    </a:lnTo>
                    <a:lnTo>
                      <a:pt x="431800" y="38100"/>
                    </a:lnTo>
                    <a:lnTo>
                      <a:pt x="431800" y="50800"/>
                    </a:lnTo>
                    <a:lnTo>
                      <a:pt x="457200" y="50800"/>
                    </a:lnTo>
                    <a:lnTo>
                      <a:pt x="457200" y="38100"/>
                    </a:lnTo>
                    <a:lnTo>
                      <a:pt x="469900" y="38100"/>
                    </a:lnTo>
                    <a:lnTo>
                      <a:pt x="469900" y="25400"/>
                    </a:lnTo>
                    <a:lnTo>
                      <a:pt x="495300" y="25400"/>
                    </a:lnTo>
                    <a:lnTo>
                      <a:pt x="495300" y="38100"/>
                    </a:lnTo>
                    <a:lnTo>
                      <a:pt x="508000" y="38100"/>
                    </a:lnTo>
                    <a:lnTo>
                      <a:pt x="508000" y="114300"/>
                    </a:lnTo>
                    <a:lnTo>
                      <a:pt x="495300" y="114300"/>
                    </a:lnTo>
                    <a:lnTo>
                      <a:pt x="495300" y="127000"/>
                    </a:lnTo>
                    <a:lnTo>
                      <a:pt x="482600" y="127000"/>
                    </a:lnTo>
                    <a:lnTo>
                      <a:pt x="482600" y="203200"/>
                    </a:lnTo>
                    <a:lnTo>
                      <a:pt x="469900" y="203200"/>
                    </a:lnTo>
                    <a:lnTo>
                      <a:pt x="469900" y="215900"/>
                    </a:lnTo>
                    <a:lnTo>
                      <a:pt x="457200" y="215900"/>
                    </a:lnTo>
                    <a:lnTo>
                      <a:pt x="457200" y="228600"/>
                    </a:lnTo>
                    <a:lnTo>
                      <a:pt x="444500" y="228600"/>
                    </a:lnTo>
                    <a:lnTo>
                      <a:pt x="444500" y="241300"/>
                    </a:lnTo>
                    <a:lnTo>
                      <a:pt x="406400" y="241300"/>
                    </a:lnTo>
                    <a:lnTo>
                      <a:pt x="406400" y="228600"/>
                    </a:lnTo>
                    <a:lnTo>
                      <a:pt x="393700" y="228600"/>
                    </a:lnTo>
                    <a:lnTo>
                      <a:pt x="393700" y="203200"/>
                    </a:lnTo>
                    <a:lnTo>
                      <a:pt x="381000" y="203200"/>
                    </a:lnTo>
                    <a:lnTo>
                      <a:pt x="381000" y="190500"/>
                    </a:lnTo>
                    <a:lnTo>
                      <a:pt x="355600" y="190500"/>
                    </a:lnTo>
                    <a:lnTo>
                      <a:pt x="355600" y="215900"/>
                    </a:lnTo>
                    <a:lnTo>
                      <a:pt x="342900" y="215900"/>
                    </a:lnTo>
                    <a:lnTo>
                      <a:pt x="342900" y="228600"/>
                    </a:lnTo>
                    <a:lnTo>
                      <a:pt x="304800" y="228600"/>
                    </a:lnTo>
                    <a:lnTo>
                      <a:pt x="304800" y="215900"/>
                    </a:lnTo>
                    <a:lnTo>
                      <a:pt x="292100" y="215900"/>
                    </a:lnTo>
                    <a:lnTo>
                      <a:pt x="292100" y="190500"/>
                    </a:lnTo>
                    <a:lnTo>
                      <a:pt x="254000" y="190500"/>
                    </a:lnTo>
                    <a:lnTo>
                      <a:pt x="254000" y="241300"/>
                    </a:lnTo>
                    <a:lnTo>
                      <a:pt x="266700" y="241300"/>
                    </a:lnTo>
                    <a:lnTo>
                      <a:pt x="266700" y="279400"/>
                    </a:lnTo>
                    <a:lnTo>
                      <a:pt x="254000" y="279400"/>
                    </a:lnTo>
                    <a:lnTo>
                      <a:pt x="254000" y="292100"/>
                    </a:lnTo>
                    <a:lnTo>
                      <a:pt x="190500" y="292100"/>
                    </a:lnTo>
                    <a:lnTo>
                      <a:pt x="190500" y="317500"/>
                    </a:lnTo>
                    <a:lnTo>
                      <a:pt x="177800" y="317500"/>
                    </a:lnTo>
                    <a:lnTo>
                      <a:pt x="177800" y="330200"/>
                    </a:lnTo>
                    <a:lnTo>
                      <a:pt x="152400" y="330200"/>
                    </a:lnTo>
                    <a:lnTo>
                      <a:pt x="152400" y="317500"/>
                    </a:lnTo>
                    <a:lnTo>
                      <a:pt x="139700" y="317500"/>
                    </a:lnTo>
                    <a:lnTo>
                      <a:pt x="139700" y="304800"/>
                    </a:lnTo>
                    <a:lnTo>
                      <a:pt x="127000" y="304800"/>
                    </a:lnTo>
                    <a:lnTo>
                      <a:pt x="114300" y="317500"/>
                    </a:lnTo>
                    <a:lnTo>
                      <a:pt x="114300" y="304800"/>
                    </a:lnTo>
                    <a:lnTo>
                      <a:pt x="88900" y="304800"/>
                    </a:lnTo>
                    <a:lnTo>
                      <a:pt x="88900" y="292100"/>
                    </a:lnTo>
                    <a:lnTo>
                      <a:pt x="12700" y="292100"/>
                    </a:lnTo>
                    <a:lnTo>
                      <a:pt x="1270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3" name="1262011"/>
              <p:cNvSpPr/>
              <p:nvPr/>
            </p:nvSpPr>
            <p:spPr>
              <a:xfrm>
                <a:off x="4923219" y="3988263"/>
                <a:ext cx="355599" cy="508059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508001">
                    <a:moveTo>
                      <a:pt x="12700" y="381000"/>
                    </a:moveTo>
                    <a:lnTo>
                      <a:pt x="12700" y="330200"/>
                    </a:lnTo>
                    <a:lnTo>
                      <a:pt x="25400" y="330200"/>
                    </a:lnTo>
                    <a:lnTo>
                      <a:pt x="25400" y="317500"/>
                    </a:lnTo>
                    <a:lnTo>
                      <a:pt x="38100" y="317500"/>
                    </a:lnTo>
                    <a:lnTo>
                      <a:pt x="50800" y="304800"/>
                    </a:lnTo>
                    <a:lnTo>
                      <a:pt x="63500" y="304800"/>
                    </a:lnTo>
                    <a:lnTo>
                      <a:pt x="63500" y="279400"/>
                    </a:lnTo>
                    <a:lnTo>
                      <a:pt x="76200" y="266700"/>
                    </a:lnTo>
                    <a:lnTo>
                      <a:pt x="76200" y="254000"/>
                    </a:lnTo>
                    <a:lnTo>
                      <a:pt x="88900" y="254000"/>
                    </a:lnTo>
                    <a:lnTo>
                      <a:pt x="101600" y="241300"/>
                    </a:lnTo>
                    <a:lnTo>
                      <a:pt x="101600" y="203200"/>
                    </a:lnTo>
                    <a:lnTo>
                      <a:pt x="63500" y="203200"/>
                    </a:lnTo>
                    <a:lnTo>
                      <a:pt x="63500" y="139700"/>
                    </a:lnTo>
                    <a:lnTo>
                      <a:pt x="50800" y="1270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76200"/>
                    </a:lnTo>
                    <a:lnTo>
                      <a:pt x="76200" y="762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88900" y="0"/>
                    </a:lnTo>
                    <a:lnTo>
                      <a:pt x="127000" y="0"/>
                    </a:lnTo>
                    <a:lnTo>
                      <a:pt x="127000" y="38100"/>
                    </a:lnTo>
                    <a:lnTo>
                      <a:pt x="165100" y="38100"/>
                    </a:lnTo>
                    <a:lnTo>
                      <a:pt x="165100" y="50800"/>
                    </a:lnTo>
                    <a:lnTo>
                      <a:pt x="190500" y="50800"/>
                    </a:lnTo>
                    <a:lnTo>
                      <a:pt x="190500" y="38100"/>
                    </a:lnTo>
                    <a:lnTo>
                      <a:pt x="215900" y="38100"/>
                    </a:lnTo>
                    <a:lnTo>
                      <a:pt x="215900" y="50800"/>
                    </a:lnTo>
                    <a:lnTo>
                      <a:pt x="228600" y="50800"/>
                    </a:lnTo>
                    <a:lnTo>
                      <a:pt x="228600" y="88900"/>
                    </a:lnTo>
                    <a:lnTo>
                      <a:pt x="241300" y="88900"/>
                    </a:lnTo>
                    <a:lnTo>
                      <a:pt x="241300" y="101600"/>
                    </a:lnTo>
                    <a:lnTo>
                      <a:pt x="228600" y="101600"/>
                    </a:lnTo>
                    <a:lnTo>
                      <a:pt x="228600" y="114300"/>
                    </a:lnTo>
                    <a:lnTo>
                      <a:pt x="266700" y="114300"/>
                    </a:lnTo>
                    <a:lnTo>
                      <a:pt x="266700" y="127000"/>
                    </a:lnTo>
                    <a:lnTo>
                      <a:pt x="292100" y="127000"/>
                    </a:lnTo>
                    <a:lnTo>
                      <a:pt x="292100" y="152400"/>
                    </a:lnTo>
                    <a:lnTo>
                      <a:pt x="304800" y="152400"/>
                    </a:lnTo>
                    <a:lnTo>
                      <a:pt x="3048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04800" y="203200"/>
                    </a:lnTo>
                    <a:lnTo>
                      <a:pt x="317500" y="215900"/>
                    </a:lnTo>
                    <a:lnTo>
                      <a:pt x="317500" y="228600"/>
                    </a:lnTo>
                    <a:lnTo>
                      <a:pt x="330200" y="228600"/>
                    </a:lnTo>
                    <a:lnTo>
                      <a:pt x="330200" y="254000"/>
                    </a:lnTo>
                    <a:lnTo>
                      <a:pt x="342900" y="254000"/>
                    </a:lnTo>
                    <a:lnTo>
                      <a:pt x="342900" y="292100"/>
                    </a:lnTo>
                    <a:lnTo>
                      <a:pt x="355600" y="292100"/>
                    </a:lnTo>
                    <a:lnTo>
                      <a:pt x="355600" y="304800"/>
                    </a:lnTo>
                    <a:lnTo>
                      <a:pt x="317500" y="304800"/>
                    </a:lnTo>
                    <a:lnTo>
                      <a:pt x="317500" y="292100"/>
                    </a:lnTo>
                    <a:lnTo>
                      <a:pt x="292100" y="292100"/>
                    </a:lnTo>
                    <a:lnTo>
                      <a:pt x="292100" y="342900"/>
                    </a:lnTo>
                    <a:lnTo>
                      <a:pt x="304800" y="342900"/>
                    </a:lnTo>
                    <a:lnTo>
                      <a:pt x="292100" y="355600"/>
                    </a:lnTo>
                    <a:lnTo>
                      <a:pt x="304800" y="355600"/>
                    </a:lnTo>
                    <a:lnTo>
                      <a:pt x="304800" y="381000"/>
                    </a:lnTo>
                    <a:lnTo>
                      <a:pt x="317500" y="381000"/>
                    </a:lnTo>
                    <a:lnTo>
                      <a:pt x="317500" y="406400"/>
                    </a:lnTo>
                    <a:lnTo>
                      <a:pt x="304800" y="406400"/>
                    </a:lnTo>
                    <a:lnTo>
                      <a:pt x="304800" y="419100"/>
                    </a:lnTo>
                    <a:lnTo>
                      <a:pt x="292100" y="431800"/>
                    </a:lnTo>
                    <a:lnTo>
                      <a:pt x="279400" y="431800"/>
                    </a:lnTo>
                    <a:lnTo>
                      <a:pt x="279400" y="444500"/>
                    </a:lnTo>
                    <a:lnTo>
                      <a:pt x="254000" y="444500"/>
                    </a:lnTo>
                    <a:lnTo>
                      <a:pt x="254000" y="469900"/>
                    </a:lnTo>
                    <a:lnTo>
                      <a:pt x="241300" y="469900"/>
                    </a:lnTo>
                    <a:lnTo>
                      <a:pt x="241300" y="482600"/>
                    </a:lnTo>
                    <a:lnTo>
                      <a:pt x="228600" y="495300"/>
                    </a:lnTo>
                    <a:lnTo>
                      <a:pt x="228600" y="508000"/>
                    </a:lnTo>
                    <a:lnTo>
                      <a:pt x="203200" y="508000"/>
                    </a:lnTo>
                    <a:lnTo>
                      <a:pt x="203200" y="495300"/>
                    </a:lnTo>
                    <a:lnTo>
                      <a:pt x="177800" y="495300"/>
                    </a:lnTo>
                    <a:lnTo>
                      <a:pt x="177800" y="482600"/>
                    </a:lnTo>
                    <a:lnTo>
                      <a:pt x="152400" y="482600"/>
                    </a:lnTo>
                    <a:lnTo>
                      <a:pt x="152400" y="469900"/>
                    </a:lnTo>
                    <a:lnTo>
                      <a:pt x="165100" y="469900"/>
                    </a:lnTo>
                    <a:lnTo>
                      <a:pt x="165100" y="457200"/>
                    </a:lnTo>
                    <a:lnTo>
                      <a:pt x="152400" y="457200"/>
                    </a:lnTo>
                    <a:lnTo>
                      <a:pt x="152400" y="431800"/>
                    </a:lnTo>
                    <a:lnTo>
                      <a:pt x="139700" y="431800"/>
                    </a:lnTo>
                    <a:lnTo>
                      <a:pt x="139700" y="444500"/>
                    </a:lnTo>
                    <a:lnTo>
                      <a:pt x="127000" y="444500"/>
                    </a:lnTo>
                    <a:lnTo>
                      <a:pt x="127000" y="431800"/>
                    </a:lnTo>
                    <a:lnTo>
                      <a:pt x="101600" y="431800"/>
                    </a:lnTo>
                    <a:lnTo>
                      <a:pt x="101600" y="419100"/>
                    </a:lnTo>
                    <a:lnTo>
                      <a:pt x="88900" y="419100"/>
                    </a:lnTo>
                    <a:lnTo>
                      <a:pt x="88900" y="406400"/>
                    </a:lnTo>
                    <a:lnTo>
                      <a:pt x="76200" y="406400"/>
                    </a:lnTo>
                    <a:lnTo>
                      <a:pt x="76200" y="457200"/>
                    </a:lnTo>
                    <a:lnTo>
                      <a:pt x="63500" y="457200"/>
                    </a:lnTo>
                    <a:lnTo>
                      <a:pt x="63500" y="469900"/>
                    </a:lnTo>
                    <a:lnTo>
                      <a:pt x="50800" y="457200"/>
                    </a:lnTo>
                    <a:lnTo>
                      <a:pt x="38100" y="457200"/>
                    </a:lnTo>
                    <a:lnTo>
                      <a:pt x="25400" y="431800"/>
                    </a:lnTo>
                    <a:lnTo>
                      <a:pt x="25400" y="406400"/>
                    </a:lnTo>
                    <a:lnTo>
                      <a:pt x="12700" y="406400"/>
                    </a:lnTo>
                    <a:lnTo>
                      <a:pt x="12700" y="393700"/>
                    </a:lnTo>
                    <a:lnTo>
                      <a:pt x="0" y="393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4" name="1211011"/>
              <p:cNvSpPr/>
              <p:nvPr/>
            </p:nvSpPr>
            <p:spPr>
              <a:xfrm>
                <a:off x="2891227" y="4636037"/>
                <a:ext cx="368299" cy="419150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419101">
                    <a:moveTo>
                      <a:pt x="0" y="177800"/>
                    </a:moveTo>
                    <a:lnTo>
                      <a:pt x="25400" y="177800"/>
                    </a:lnTo>
                    <a:lnTo>
                      <a:pt x="25400" y="152400"/>
                    </a:lnTo>
                    <a:lnTo>
                      <a:pt x="38100" y="152400"/>
                    </a:lnTo>
                    <a:lnTo>
                      <a:pt x="38100" y="139700"/>
                    </a:lnTo>
                    <a:lnTo>
                      <a:pt x="76200" y="139700"/>
                    </a:lnTo>
                    <a:lnTo>
                      <a:pt x="76200" y="88900"/>
                    </a:lnTo>
                    <a:lnTo>
                      <a:pt x="88900" y="88900"/>
                    </a:lnTo>
                    <a:lnTo>
                      <a:pt x="88900" y="50800"/>
                    </a:lnTo>
                    <a:lnTo>
                      <a:pt x="101600" y="50800"/>
                    </a:lnTo>
                    <a:lnTo>
                      <a:pt x="101600" y="38100"/>
                    </a:lnTo>
                    <a:lnTo>
                      <a:pt x="114300" y="38100"/>
                    </a:lnTo>
                    <a:lnTo>
                      <a:pt x="114300" y="25400"/>
                    </a:lnTo>
                    <a:lnTo>
                      <a:pt x="139700" y="2540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203200" y="0"/>
                    </a:lnTo>
                    <a:lnTo>
                      <a:pt x="203200" y="12700"/>
                    </a:lnTo>
                    <a:lnTo>
                      <a:pt x="317500" y="12700"/>
                    </a:lnTo>
                    <a:lnTo>
                      <a:pt x="317500" y="0"/>
                    </a:lnTo>
                    <a:lnTo>
                      <a:pt x="355600" y="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25400"/>
                    </a:lnTo>
                    <a:lnTo>
                      <a:pt x="355600" y="25400"/>
                    </a:lnTo>
                    <a:lnTo>
                      <a:pt x="355600" y="38100"/>
                    </a:lnTo>
                    <a:lnTo>
                      <a:pt x="330200" y="38100"/>
                    </a:lnTo>
                    <a:lnTo>
                      <a:pt x="330200" y="63500"/>
                    </a:lnTo>
                    <a:lnTo>
                      <a:pt x="317500" y="63500"/>
                    </a:lnTo>
                    <a:lnTo>
                      <a:pt x="317500" y="88900"/>
                    </a:lnTo>
                    <a:lnTo>
                      <a:pt x="292100" y="88900"/>
                    </a:lnTo>
                    <a:lnTo>
                      <a:pt x="292100" y="139700"/>
                    </a:lnTo>
                    <a:lnTo>
                      <a:pt x="266700" y="139700"/>
                    </a:lnTo>
                    <a:lnTo>
                      <a:pt x="266700" y="241300"/>
                    </a:lnTo>
                    <a:lnTo>
                      <a:pt x="254000" y="241300"/>
                    </a:lnTo>
                    <a:lnTo>
                      <a:pt x="254000" y="304800"/>
                    </a:lnTo>
                    <a:lnTo>
                      <a:pt x="266700" y="304800"/>
                    </a:lnTo>
                    <a:lnTo>
                      <a:pt x="266700" y="317500"/>
                    </a:lnTo>
                    <a:lnTo>
                      <a:pt x="254000" y="317500"/>
                    </a:lnTo>
                    <a:lnTo>
                      <a:pt x="254000" y="330200"/>
                    </a:lnTo>
                    <a:lnTo>
                      <a:pt x="266700" y="330200"/>
                    </a:lnTo>
                    <a:lnTo>
                      <a:pt x="266700" y="355600"/>
                    </a:lnTo>
                    <a:lnTo>
                      <a:pt x="279400" y="355600"/>
                    </a:lnTo>
                    <a:lnTo>
                      <a:pt x="279400" y="368300"/>
                    </a:lnTo>
                    <a:lnTo>
                      <a:pt x="292100" y="368300"/>
                    </a:lnTo>
                    <a:lnTo>
                      <a:pt x="292100" y="393700"/>
                    </a:lnTo>
                    <a:lnTo>
                      <a:pt x="279400" y="393700"/>
                    </a:lnTo>
                    <a:lnTo>
                      <a:pt x="279400" y="406400"/>
                    </a:lnTo>
                    <a:lnTo>
                      <a:pt x="266700" y="406400"/>
                    </a:lnTo>
                    <a:lnTo>
                      <a:pt x="266700" y="419100"/>
                    </a:lnTo>
                    <a:lnTo>
                      <a:pt x="165100" y="419100"/>
                    </a:lnTo>
                    <a:lnTo>
                      <a:pt x="152400" y="406400"/>
                    </a:lnTo>
                    <a:lnTo>
                      <a:pt x="139700" y="419100"/>
                    </a:lnTo>
                    <a:lnTo>
                      <a:pt x="114300" y="419100"/>
                    </a:lnTo>
                    <a:lnTo>
                      <a:pt x="101600" y="406400"/>
                    </a:lnTo>
                    <a:lnTo>
                      <a:pt x="101600" y="393700"/>
                    </a:lnTo>
                    <a:lnTo>
                      <a:pt x="88900" y="393700"/>
                    </a:lnTo>
                    <a:lnTo>
                      <a:pt x="88900" y="381000"/>
                    </a:lnTo>
                    <a:lnTo>
                      <a:pt x="76200" y="381000"/>
                    </a:lnTo>
                    <a:lnTo>
                      <a:pt x="63500" y="368300"/>
                    </a:lnTo>
                    <a:lnTo>
                      <a:pt x="63500" y="355600"/>
                    </a:lnTo>
                    <a:lnTo>
                      <a:pt x="38100" y="355600"/>
                    </a:lnTo>
                    <a:lnTo>
                      <a:pt x="38100" y="330200"/>
                    </a:lnTo>
                    <a:lnTo>
                      <a:pt x="50800" y="317500"/>
                    </a:lnTo>
                    <a:lnTo>
                      <a:pt x="50800" y="266700"/>
                    </a:lnTo>
                    <a:lnTo>
                      <a:pt x="38100" y="266700"/>
                    </a:lnTo>
                    <a:lnTo>
                      <a:pt x="38100" y="254000"/>
                    </a:lnTo>
                    <a:lnTo>
                      <a:pt x="25400" y="254000"/>
                    </a:lnTo>
                    <a:lnTo>
                      <a:pt x="25400" y="241300"/>
                    </a:lnTo>
                    <a:lnTo>
                      <a:pt x="12700" y="241300"/>
                    </a:lnTo>
                    <a:lnTo>
                      <a:pt x="1270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5" name="1211092"/>
              <p:cNvSpPr/>
              <p:nvPr/>
            </p:nvSpPr>
            <p:spPr>
              <a:xfrm>
                <a:off x="2586428" y="4509022"/>
                <a:ext cx="1066797" cy="736686"/>
              </a:xfrm>
              <a:custGeom>
                <a:avLst/>
                <a:gdLst/>
                <a:ahLst/>
                <a:cxnLst/>
                <a:rect l="0" t="0" r="0" b="0"/>
                <a:pathLst>
                  <a:path w="1066801" h="736601">
                    <a:moveTo>
                      <a:pt x="0" y="431800"/>
                    </a:moveTo>
                    <a:lnTo>
                      <a:pt x="0" y="419100"/>
                    </a:lnTo>
                    <a:lnTo>
                      <a:pt x="12700" y="419100"/>
                    </a:lnTo>
                    <a:lnTo>
                      <a:pt x="12700" y="406400"/>
                    </a:lnTo>
                    <a:lnTo>
                      <a:pt x="38100" y="406400"/>
                    </a:lnTo>
                    <a:lnTo>
                      <a:pt x="38100" y="393700"/>
                    </a:lnTo>
                    <a:lnTo>
                      <a:pt x="76200" y="393700"/>
                    </a:lnTo>
                    <a:lnTo>
                      <a:pt x="76200" y="381000"/>
                    </a:lnTo>
                    <a:lnTo>
                      <a:pt x="101600" y="381000"/>
                    </a:lnTo>
                    <a:lnTo>
                      <a:pt x="101600" y="368300"/>
                    </a:lnTo>
                    <a:lnTo>
                      <a:pt x="114300" y="368300"/>
                    </a:lnTo>
                    <a:lnTo>
                      <a:pt x="114300" y="304800"/>
                    </a:lnTo>
                    <a:lnTo>
                      <a:pt x="101600" y="304800"/>
                    </a:lnTo>
                    <a:lnTo>
                      <a:pt x="101600" y="279400"/>
                    </a:lnTo>
                    <a:lnTo>
                      <a:pt x="88900" y="279400"/>
                    </a:lnTo>
                    <a:lnTo>
                      <a:pt x="88900" y="228600"/>
                    </a:lnTo>
                    <a:lnTo>
                      <a:pt x="101600" y="215900"/>
                    </a:lnTo>
                    <a:lnTo>
                      <a:pt x="88900" y="215900"/>
                    </a:lnTo>
                    <a:lnTo>
                      <a:pt x="88900" y="190500"/>
                    </a:lnTo>
                    <a:lnTo>
                      <a:pt x="101600" y="190500"/>
                    </a:lnTo>
                    <a:lnTo>
                      <a:pt x="101600" y="177800"/>
                    </a:lnTo>
                    <a:lnTo>
                      <a:pt x="203200" y="177800"/>
                    </a:lnTo>
                    <a:lnTo>
                      <a:pt x="203200" y="165100"/>
                    </a:lnTo>
                    <a:lnTo>
                      <a:pt x="254000" y="165100"/>
                    </a:lnTo>
                    <a:lnTo>
                      <a:pt x="254000" y="127000"/>
                    </a:lnTo>
                    <a:lnTo>
                      <a:pt x="266700" y="127000"/>
                    </a:lnTo>
                    <a:lnTo>
                      <a:pt x="266700" y="101600"/>
                    </a:lnTo>
                    <a:lnTo>
                      <a:pt x="304800" y="101600"/>
                    </a:lnTo>
                    <a:lnTo>
                      <a:pt x="317500" y="88900"/>
                    </a:lnTo>
                    <a:lnTo>
                      <a:pt x="317500" y="76200"/>
                    </a:lnTo>
                    <a:lnTo>
                      <a:pt x="330200" y="76200"/>
                    </a:lnTo>
                    <a:lnTo>
                      <a:pt x="330200" y="63500"/>
                    </a:lnTo>
                    <a:lnTo>
                      <a:pt x="368300" y="63500"/>
                    </a:lnTo>
                    <a:lnTo>
                      <a:pt x="381000" y="50800"/>
                    </a:lnTo>
                    <a:lnTo>
                      <a:pt x="393700" y="50800"/>
                    </a:lnTo>
                    <a:lnTo>
                      <a:pt x="406400" y="38100"/>
                    </a:lnTo>
                    <a:lnTo>
                      <a:pt x="406400" y="25400"/>
                    </a:lnTo>
                    <a:lnTo>
                      <a:pt x="444500" y="25400"/>
                    </a:lnTo>
                    <a:lnTo>
                      <a:pt x="444500" y="12700"/>
                    </a:lnTo>
                    <a:lnTo>
                      <a:pt x="558800" y="12700"/>
                    </a:lnTo>
                    <a:lnTo>
                      <a:pt x="558800" y="0"/>
                    </a:lnTo>
                    <a:lnTo>
                      <a:pt x="584200" y="0"/>
                    </a:lnTo>
                    <a:lnTo>
                      <a:pt x="584200" y="12700"/>
                    </a:lnTo>
                    <a:lnTo>
                      <a:pt x="609600" y="12700"/>
                    </a:lnTo>
                    <a:lnTo>
                      <a:pt x="609600" y="25400"/>
                    </a:lnTo>
                    <a:lnTo>
                      <a:pt x="647700" y="25400"/>
                    </a:lnTo>
                    <a:lnTo>
                      <a:pt x="647700" y="38100"/>
                    </a:lnTo>
                    <a:lnTo>
                      <a:pt x="660400" y="38100"/>
                    </a:lnTo>
                    <a:lnTo>
                      <a:pt x="660400" y="50800"/>
                    </a:lnTo>
                    <a:lnTo>
                      <a:pt x="673100" y="50800"/>
                    </a:lnTo>
                    <a:lnTo>
                      <a:pt x="673100" y="63500"/>
                    </a:lnTo>
                    <a:lnTo>
                      <a:pt x="711200" y="63500"/>
                    </a:lnTo>
                    <a:lnTo>
                      <a:pt x="711200" y="76200"/>
                    </a:lnTo>
                    <a:lnTo>
                      <a:pt x="812800" y="76200"/>
                    </a:lnTo>
                    <a:lnTo>
                      <a:pt x="812800" y="88900"/>
                    </a:lnTo>
                    <a:lnTo>
                      <a:pt x="825500" y="88900"/>
                    </a:lnTo>
                    <a:lnTo>
                      <a:pt x="825500" y="101600"/>
                    </a:lnTo>
                    <a:lnTo>
                      <a:pt x="812800" y="101600"/>
                    </a:lnTo>
                    <a:lnTo>
                      <a:pt x="812800" y="203200"/>
                    </a:lnTo>
                    <a:lnTo>
                      <a:pt x="825500" y="215900"/>
                    </a:lnTo>
                    <a:lnTo>
                      <a:pt x="863600" y="215900"/>
                    </a:lnTo>
                    <a:lnTo>
                      <a:pt x="863600" y="228600"/>
                    </a:lnTo>
                    <a:lnTo>
                      <a:pt x="889000" y="228600"/>
                    </a:lnTo>
                    <a:lnTo>
                      <a:pt x="901700" y="241300"/>
                    </a:lnTo>
                    <a:lnTo>
                      <a:pt x="914400" y="241300"/>
                    </a:lnTo>
                    <a:lnTo>
                      <a:pt x="914400" y="254000"/>
                    </a:lnTo>
                    <a:lnTo>
                      <a:pt x="939800" y="254000"/>
                    </a:lnTo>
                    <a:lnTo>
                      <a:pt x="939800" y="266700"/>
                    </a:lnTo>
                    <a:lnTo>
                      <a:pt x="952500" y="266700"/>
                    </a:lnTo>
                    <a:lnTo>
                      <a:pt x="952500" y="292100"/>
                    </a:lnTo>
                    <a:lnTo>
                      <a:pt x="965200" y="292100"/>
                    </a:lnTo>
                    <a:lnTo>
                      <a:pt x="965200" y="279400"/>
                    </a:lnTo>
                    <a:lnTo>
                      <a:pt x="977900" y="279400"/>
                    </a:lnTo>
                    <a:lnTo>
                      <a:pt x="977900" y="292100"/>
                    </a:lnTo>
                    <a:lnTo>
                      <a:pt x="990600" y="292100"/>
                    </a:lnTo>
                    <a:lnTo>
                      <a:pt x="990600" y="279400"/>
                    </a:lnTo>
                    <a:lnTo>
                      <a:pt x="1003300" y="279400"/>
                    </a:lnTo>
                    <a:lnTo>
                      <a:pt x="1003300" y="292100"/>
                    </a:lnTo>
                    <a:lnTo>
                      <a:pt x="1016000" y="292100"/>
                    </a:lnTo>
                    <a:lnTo>
                      <a:pt x="1016000" y="304800"/>
                    </a:lnTo>
                    <a:lnTo>
                      <a:pt x="1054100" y="304800"/>
                    </a:lnTo>
                    <a:lnTo>
                      <a:pt x="1054100" y="317500"/>
                    </a:lnTo>
                    <a:lnTo>
                      <a:pt x="1066800" y="317500"/>
                    </a:lnTo>
                    <a:lnTo>
                      <a:pt x="1066800" y="355600"/>
                    </a:lnTo>
                    <a:lnTo>
                      <a:pt x="1054100" y="355600"/>
                    </a:lnTo>
                    <a:lnTo>
                      <a:pt x="1054100" y="444500"/>
                    </a:lnTo>
                    <a:lnTo>
                      <a:pt x="1066800" y="444500"/>
                    </a:lnTo>
                    <a:lnTo>
                      <a:pt x="1066800" y="457200"/>
                    </a:lnTo>
                    <a:lnTo>
                      <a:pt x="1054100" y="469900"/>
                    </a:lnTo>
                    <a:lnTo>
                      <a:pt x="1003300" y="469900"/>
                    </a:lnTo>
                    <a:lnTo>
                      <a:pt x="1003300" y="482600"/>
                    </a:lnTo>
                    <a:lnTo>
                      <a:pt x="977900" y="482600"/>
                    </a:lnTo>
                    <a:lnTo>
                      <a:pt x="977900" y="495300"/>
                    </a:lnTo>
                    <a:lnTo>
                      <a:pt x="952500" y="495300"/>
                    </a:lnTo>
                    <a:lnTo>
                      <a:pt x="952500" y="508000"/>
                    </a:lnTo>
                    <a:lnTo>
                      <a:pt x="939800" y="508000"/>
                    </a:lnTo>
                    <a:lnTo>
                      <a:pt x="939800" y="520700"/>
                    </a:lnTo>
                    <a:lnTo>
                      <a:pt x="914400" y="520700"/>
                    </a:lnTo>
                    <a:lnTo>
                      <a:pt x="914400" y="533400"/>
                    </a:lnTo>
                    <a:lnTo>
                      <a:pt x="927100" y="533400"/>
                    </a:lnTo>
                    <a:lnTo>
                      <a:pt x="927100" y="558800"/>
                    </a:lnTo>
                    <a:lnTo>
                      <a:pt x="939800" y="558800"/>
                    </a:lnTo>
                    <a:lnTo>
                      <a:pt x="939800" y="571500"/>
                    </a:lnTo>
                    <a:lnTo>
                      <a:pt x="952500" y="571500"/>
                    </a:lnTo>
                    <a:lnTo>
                      <a:pt x="952500" y="584200"/>
                    </a:lnTo>
                    <a:lnTo>
                      <a:pt x="965200" y="584200"/>
                    </a:lnTo>
                    <a:lnTo>
                      <a:pt x="965200" y="609600"/>
                    </a:lnTo>
                    <a:lnTo>
                      <a:pt x="977900" y="609600"/>
                    </a:lnTo>
                    <a:lnTo>
                      <a:pt x="977900" y="622300"/>
                    </a:lnTo>
                    <a:lnTo>
                      <a:pt x="990600" y="622300"/>
                    </a:lnTo>
                    <a:lnTo>
                      <a:pt x="990600" y="635000"/>
                    </a:lnTo>
                    <a:lnTo>
                      <a:pt x="1003300" y="635000"/>
                    </a:lnTo>
                    <a:lnTo>
                      <a:pt x="1003300" y="660400"/>
                    </a:lnTo>
                    <a:lnTo>
                      <a:pt x="1016000" y="673100"/>
                    </a:lnTo>
                    <a:lnTo>
                      <a:pt x="1028700" y="673100"/>
                    </a:lnTo>
                    <a:lnTo>
                      <a:pt x="1028700" y="660400"/>
                    </a:lnTo>
                    <a:lnTo>
                      <a:pt x="1054100" y="660400"/>
                    </a:lnTo>
                    <a:lnTo>
                      <a:pt x="1041400" y="673100"/>
                    </a:lnTo>
                    <a:lnTo>
                      <a:pt x="1041400" y="723900"/>
                    </a:lnTo>
                    <a:lnTo>
                      <a:pt x="977900" y="723900"/>
                    </a:lnTo>
                    <a:lnTo>
                      <a:pt x="977900" y="711200"/>
                    </a:lnTo>
                    <a:lnTo>
                      <a:pt x="965200" y="711200"/>
                    </a:lnTo>
                    <a:lnTo>
                      <a:pt x="965200" y="723900"/>
                    </a:lnTo>
                    <a:lnTo>
                      <a:pt x="939800" y="723900"/>
                    </a:lnTo>
                    <a:lnTo>
                      <a:pt x="939800" y="736600"/>
                    </a:lnTo>
                    <a:lnTo>
                      <a:pt x="901700" y="736600"/>
                    </a:lnTo>
                    <a:lnTo>
                      <a:pt x="901700" y="685800"/>
                    </a:lnTo>
                    <a:lnTo>
                      <a:pt x="838200" y="685800"/>
                    </a:lnTo>
                    <a:lnTo>
                      <a:pt x="838200" y="660400"/>
                    </a:lnTo>
                    <a:lnTo>
                      <a:pt x="825500" y="660400"/>
                    </a:lnTo>
                    <a:lnTo>
                      <a:pt x="825500" y="647700"/>
                    </a:lnTo>
                    <a:lnTo>
                      <a:pt x="800100" y="647700"/>
                    </a:lnTo>
                    <a:lnTo>
                      <a:pt x="800100" y="660400"/>
                    </a:lnTo>
                    <a:lnTo>
                      <a:pt x="774700" y="660400"/>
                    </a:lnTo>
                    <a:lnTo>
                      <a:pt x="774700" y="622300"/>
                    </a:lnTo>
                    <a:lnTo>
                      <a:pt x="762000" y="622300"/>
                    </a:lnTo>
                    <a:lnTo>
                      <a:pt x="762000" y="660400"/>
                    </a:lnTo>
                    <a:lnTo>
                      <a:pt x="749300" y="660400"/>
                    </a:lnTo>
                    <a:lnTo>
                      <a:pt x="749300" y="673100"/>
                    </a:lnTo>
                    <a:lnTo>
                      <a:pt x="736600" y="673100"/>
                    </a:lnTo>
                    <a:lnTo>
                      <a:pt x="723900" y="685800"/>
                    </a:lnTo>
                    <a:lnTo>
                      <a:pt x="711200" y="685800"/>
                    </a:lnTo>
                    <a:lnTo>
                      <a:pt x="711200" y="673100"/>
                    </a:lnTo>
                    <a:lnTo>
                      <a:pt x="685800" y="673100"/>
                    </a:lnTo>
                    <a:lnTo>
                      <a:pt x="685800" y="660400"/>
                    </a:lnTo>
                    <a:lnTo>
                      <a:pt x="673100" y="660400"/>
                    </a:lnTo>
                    <a:lnTo>
                      <a:pt x="673100" y="635000"/>
                    </a:lnTo>
                    <a:lnTo>
                      <a:pt x="647700" y="635000"/>
                    </a:lnTo>
                    <a:lnTo>
                      <a:pt x="647700" y="622300"/>
                    </a:lnTo>
                    <a:lnTo>
                      <a:pt x="622300" y="622300"/>
                    </a:lnTo>
                    <a:lnTo>
                      <a:pt x="622300" y="660400"/>
                    </a:lnTo>
                    <a:lnTo>
                      <a:pt x="584200" y="660400"/>
                    </a:lnTo>
                    <a:lnTo>
                      <a:pt x="571500" y="647700"/>
                    </a:lnTo>
                    <a:lnTo>
                      <a:pt x="546100" y="647700"/>
                    </a:lnTo>
                    <a:lnTo>
                      <a:pt x="546100" y="622300"/>
                    </a:lnTo>
                    <a:lnTo>
                      <a:pt x="558800" y="622300"/>
                    </a:lnTo>
                    <a:lnTo>
                      <a:pt x="558800" y="596900"/>
                    </a:lnTo>
                    <a:lnTo>
                      <a:pt x="571500" y="596900"/>
                    </a:lnTo>
                    <a:lnTo>
                      <a:pt x="571500" y="571500"/>
                    </a:lnTo>
                    <a:lnTo>
                      <a:pt x="558800" y="571500"/>
                    </a:lnTo>
                    <a:lnTo>
                      <a:pt x="558800" y="558800"/>
                    </a:lnTo>
                    <a:lnTo>
                      <a:pt x="571500" y="558800"/>
                    </a:lnTo>
                    <a:lnTo>
                      <a:pt x="571500" y="533400"/>
                    </a:lnTo>
                    <a:lnTo>
                      <a:pt x="584200" y="533400"/>
                    </a:lnTo>
                    <a:lnTo>
                      <a:pt x="584200" y="520700"/>
                    </a:lnTo>
                    <a:lnTo>
                      <a:pt x="596900" y="520700"/>
                    </a:lnTo>
                    <a:lnTo>
                      <a:pt x="596900" y="495300"/>
                    </a:lnTo>
                    <a:lnTo>
                      <a:pt x="584200" y="495300"/>
                    </a:lnTo>
                    <a:lnTo>
                      <a:pt x="584200" y="482600"/>
                    </a:lnTo>
                    <a:lnTo>
                      <a:pt x="571500" y="482600"/>
                    </a:lnTo>
                    <a:lnTo>
                      <a:pt x="571500" y="457200"/>
                    </a:lnTo>
                    <a:lnTo>
                      <a:pt x="558800" y="457200"/>
                    </a:lnTo>
                    <a:lnTo>
                      <a:pt x="558800" y="444500"/>
                    </a:lnTo>
                    <a:lnTo>
                      <a:pt x="571500" y="444500"/>
                    </a:lnTo>
                    <a:lnTo>
                      <a:pt x="571500" y="431800"/>
                    </a:lnTo>
                    <a:lnTo>
                      <a:pt x="558800" y="431800"/>
                    </a:lnTo>
                    <a:lnTo>
                      <a:pt x="558800" y="368300"/>
                    </a:lnTo>
                    <a:lnTo>
                      <a:pt x="571500" y="368300"/>
                    </a:lnTo>
                    <a:lnTo>
                      <a:pt x="571500" y="266700"/>
                    </a:lnTo>
                    <a:lnTo>
                      <a:pt x="596900" y="266700"/>
                    </a:lnTo>
                    <a:lnTo>
                      <a:pt x="596900" y="215900"/>
                    </a:lnTo>
                    <a:lnTo>
                      <a:pt x="622300" y="215900"/>
                    </a:lnTo>
                    <a:lnTo>
                      <a:pt x="622300" y="190500"/>
                    </a:lnTo>
                    <a:lnTo>
                      <a:pt x="635000" y="190500"/>
                    </a:lnTo>
                    <a:lnTo>
                      <a:pt x="635000" y="165100"/>
                    </a:lnTo>
                    <a:lnTo>
                      <a:pt x="660400" y="165100"/>
                    </a:lnTo>
                    <a:lnTo>
                      <a:pt x="660400" y="152400"/>
                    </a:lnTo>
                    <a:lnTo>
                      <a:pt x="673100" y="152400"/>
                    </a:lnTo>
                    <a:lnTo>
                      <a:pt x="673100" y="139700"/>
                    </a:lnTo>
                    <a:lnTo>
                      <a:pt x="660400" y="139700"/>
                    </a:lnTo>
                    <a:lnTo>
                      <a:pt x="660400" y="127000"/>
                    </a:lnTo>
                    <a:lnTo>
                      <a:pt x="622300" y="127000"/>
                    </a:lnTo>
                    <a:lnTo>
                      <a:pt x="622300" y="139700"/>
                    </a:lnTo>
                    <a:lnTo>
                      <a:pt x="508000" y="139700"/>
                    </a:lnTo>
                    <a:lnTo>
                      <a:pt x="508000" y="127000"/>
                    </a:lnTo>
                    <a:lnTo>
                      <a:pt x="457200" y="127000"/>
                    </a:lnTo>
                    <a:lnTo>
                      <a:pt x="457200" y="139700"/>
                    </a:lnTo>
                    <a:lnTo>
                      <a:pt x="444500" y="139700"/>
                    </a:lnTo>
                    <a:lnTo>
                      <a:pt x="444500" y="152400"/>
                    </a:lnTo>
                    <a:lnTo>
                      <a:pt x="419100" y="152400"/>
                    </a:lnTo>
                    <a:lnTo>
                      <a:pt x="419100" y="165100"/>
                    </a:lnTo>
                    <a:lnTo>
                      <a:pt x="406400" y="165100"/>
                    </a:lnTo>
                    <a:lnTo>
                      <a:pt x="406400" y="177800"/>
                    </a:lnTo>
                    <a:lnTo>
                      <a:pt x="393700" y="177800"/>
                    </a:lnTo>
                    <a:lnTo>
                      <a:pt x="393700" y="215900"/>
                    </a:lnTo>
                    <a:lnTo>
                      <a:pt x="381000" y="215900"/>
                    </a:lnTo>
                    <a:lnTo>
                      <a:pt x="381000" y="266700"/>
                    </a:lnTo>
                    <a:lnTo>
                      <a:pt x="342900" y="266700"/>
                    </a:lnTo>
                    <a:lnTo>
                      <a:pt x="342900" y="279400"/>
                    </a:lnTo>
                    <a:lnTo>
                      <a:pt x="330200" y="279400"/>
                    </a:lnTo>
                    <a:lnTo>
                      <a:pt x="330200" y="304800"/>
                    </a:lnTo>
                    <a:lnTo>
                      <a:pt x="317500" y="304800"/>
                    </a:lnTo>
                    <a:lnTo>
                      <a:pt x="317500" y="368300"/>
                    </a:lnTo>
                    <a:lnTo>
                      <a:pt x="330200" y="368300"/>
                    </a:lnTo>
                    <a:lnTo>
                      <a:pt x="330200" y="381000"/>
                    </a:lnTo>
                    <a:lnTo>
                      <a:pt x="342900" y="381000"/>
                    </a:lnTo>
                    <a:lnTo>
                      <a:pt x="342900" y="393700"/>
                    </a:lnTo>
                    <a:lnTo>
                      <a:pt x="355600" y="393700"/>
                    </a:lnTo>
                    <a:lnTo>
                      <a:pt x="355600" y="444500"/>
                    </a:lnTo>
                    <a:lnTo>
                      <a:pt x="342900" y="457200"/>
                    </a:lnTo>
                    <a:lnTo>
                      <a:pt x="342900" y="482600"/>
                    </a:lnTo>
                    <a:lnTo>
                      <a:pt x="330200" y="482600"/>
                    </a:lnTo>
                    <a:lnTo>
                      <a:pt x="342900" y="495300"/>
                    </a:lnTo>
                    <a:lnTo>
                      <a:pt x="342900" y="533400"/>
                    </a:lnTo>
                    <a:lnTo>
                      <a:pt x="317500" y="533400"/>
                    </a:lnTo>
                    <a:lnTo>
                      <a:pt x="317500" y="546100"/>
                    </a:lnTo>
                    <a:lnTo>
                      <a:pt x="304800" y="546100"/>
                    </a:lnTo>
                    <a:lnTo>
                      <a:pt x="304800" y="571500"/>
                    </a:lnTo>
                    <a:lnTo>
                      <a:pt x="279400" y="571500"/>
                    </a:lnTo>
                    <a:lnTo>
                      <a:pt x="266700" y="584200"/>
                    </a:lnTo>
                    <a:lnTo>
                      <a:pt x="254000" y="584200"/>
                    </a:lnTo>
                    <a:lnTo>
                      <a:pt x="254000" y="596900"/>
                    </a:lnTo>
                    <a:lnTo>
                      <a:pt x="228600" y="596900"/>
                    </a:lnTo>
                    <a:lnTo>
                      <a:pt x="215900" y="609600"/>
                    </a:lnTo>
                    <a:lnTo>
                      <a:pt x="177800" y="609600"/>
                    </a:lnTo>
                    <a:lnTo>
                      <a:pt x="177800" y="596900"/>
                    </a:lnTo>
                    <a:lnTo>
                      <a:pt x="165100" y="596900"/>
                    </a:lnTo>
                    <a:lnTo>
                      <a:pt x="165100" y="584200"/>
                    </a:lnTo>
                    <a:lnTo>
                      <a:pt x="152400" y="571500"/>
                    </a:lnTo>
                    <a:lnTo>
                      <a:pt x="152400" y="533400"/>
                    </a:lnTo>
                    <a:lnTo>
                      <a:pt x="139700" y="533400"/>
                    </a:lnTo>
                    <a:lnTo>
                      <a:pt x="139700" y="482600"/>
                    </a:lnTo>
                    <a:lnTo>
                      <a:pt x="127000" y="482600"/>
                    </a:lnTo>
                    <a:lnTo>
                      <a:pt x="127000" y="495300"/>
                    </a:lnTo>
                    <a:lnTo>
                      <a:pt x="101600" y="495300"/>
                    </a:lnTo>
                    <a:lnTo>
                      <a:pt x="101600" y="508000"/>
                    </a:lnTo>
                    <a:lnTo>
                      <a:pt x="76200" y="508000"/>
                    </a:lnTo>
                    <a:lnTo>
                      <a:pt x="76200" y="495300"/>
                    </a:lnTo>
                    <a:lnTo>
                      <a:pt x="63500" y="495300"/>
                    </a:lnTo>
                    <a:lnTo>
                      <a:pt x="63500" y="482600"/>
                    </a:lnTo>
                    <a:lnTo>
                      <a:pt x="50800" y="482600"/>
                    </a:lnTo>
                    <a:lnTo>
                      <a:pt x="50800" y="469900"/>
                    </a:lnTo>
                    <a:lnTo>
                      <a:pt x="25400" y="469900"/>
                    </a:lnTo>
                    <a:lnTo>
                      <a:pt x="25400" y="457200"/>
                    </a:lnTo>
                    <a:lnTo>
                      <a:pt x="12700" y="457200"/>
                    </a:lnTo>
                    <a:lnTo>
                      <a:pt x="12700" y="444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6" name="1201063"/>
              <p:cNvSpPr/>
              <p:nvPr/>
            </p:nvSpPr>
            <p:spPr>
              <a:xfrm>
                <a:off x="4085023" y="2641907"/>
                <a:ext cx="571499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571501" h="533401">
                    <a:moveTo>
                      <a:pt x="0" y="342900"/>
                    </a:moveTo>
                    <a:lnTo>
                      <a:pt x="12700" y="342900"/>
                    </a:lnTo>
                    <a:lnTo>
                      <a:pt x="12700" y="330200"/>
                    </a:lnTo>
                    <a:lnTo>
                      <a:pt x="25400" y="330200"/>
                    </a:lnTo>
                    <a:lnTo>
                      <a:pt x="25400" y="304800"/>
                    </a:lnTo>
                    <a:lnTo>
                      <a:pt x="38100" y="304800"/>
                    </a:lnTo>
                    <a:lnTo>
                      <a:pt x="38100" y="279400"/>
                    </a:lnTo>
                    <a:lnTo>
                      <a:pt x="50800" y="279400"/>
                    </a:lnTo>
                    <a:lnTo>
                      <a:pt x="50800" y="266700"/>
                    </a:lnTo>
                    <a:lnTo>
                      <a:pt x="101600" y="266700"/>
                    </a:lnTo>
                    <a:lnTo>
                      <a:pt x="101600" y="254000"/>
                    </a:lnTo>
                    <a:lnTo>
                      <a:pt x="114300" y="254000"/>
                    </a:lnTo>
                    <a:lnTo>
                      <a:pt x="114300" y="241300"/>
                    </a:lnTo>
                    <a:lnTo>
                      <a:pt x="127000" y="241300"/>
                    </a:lnTo>
                    <a:lnTo>
                      <a:pt x="127000" y="215900"/>
                    </a:lnTo>
                    <a:lnTo>
                      <a:pt x="114300" y="215900"/>
                    </a:lnTo>
                    <a:lnTo>
                      <a:pt x="114300" y="177800"/>
                    </a:lnTo>
                    <a:lnTo>
                      <a:pt x="101600" y="177800"/>
                    </a:lnTo>
                    <a:lnTo>
                      <a:pt x="101600" y="165100"/>
                    </a:lnTo>
                    <a:lnTo>
                      <a:pt x="114300" y="152400"/>
                    </a:lnTo>
                    <a:lnTo>
                      <a:pt x="114300" y="139700"/>
                    </a:lnTo>
                    <a:lnTo>
                      <a:pt x="101600" y="127000"/>
                    </a:lnTo>
                    <a:lnTo>
                      <a:pt x="101600" y="101600"/>
                    </a:lnTo>
                    <a:lnTo>
                      <a:pt x="88900" y="101600"/>
                    </a:lnTo>
                    <a:lnTo>
                      <a:pt x="88900" y="63500"/>
                    </a:lnTo>
                    <a:lnTo>
                      <a:pt x="127000" y="63500"/>
                    </a:lnTo>
                    <a:lnTo>
                      <a:pt x="127000" y="76200"/>
                    </a:lnTo>
                    <a:lnTo>
                      <a:pt x="139700" y="76200"/>
                    </a:lnTo>
                    <a:lnTo>
                      <a:pt x="139700" y="63500"/>
                    </a:lnTo>
                    <a:lnTo>
                      <a:pt x="152400" y="63500"/>
                    </a:lnTo>
                    <a:lnTo>
                      <a:pt x="152400" y="50800"/>
                    </a:lnTo>
                    <a:lnTo>
                      <a:pt x="203200" y="50800"/>
                    </a:lnTo>
                    <a:lnTo>
                      <a:pt x="203200" y="63500"/>
                    </a:lnTo>
                    <a:lnTo>
                      <a:pt x="228600" y="63500"/>
                    </a:lnTo>
                    <a:lnTo>
                      <a:pt x="228600" y="50800"/>
                    </a:lnTo>
                    <a:lnTo>
                      <a:pt x="254000" y="508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25400"/>
                    </a:lnTo>
                    <a:lnTo>
                      <a:pt x="254000" y="25400"/>
                    </a:lnTo>
                    <a:lnTo>
                      <a:pt x="254000" y="12700"/>
                    </a:lnTo>
                    <a:lnTo>
                      <a:pt x="266700" y="12700"/>
                    </a:lnTo>
                    <a:lnTo>
                      <a:pt x="266700" y="0"/>
                    </a:lnTo>
                    <a:lnTo>
                      <a:pt x="279400" y="0"/>
                    </a:lnTo>
                    <a:lnTo>
                      <a:pt x="279400" y="12700"/>
                    </a:lnTo>
                    <a:lnTo>
                      <a:pt x="292100" y="12700"/>
                    </a:lnTo>
                    <a:lnTo>
                      <a:pt x="292100" y="0"/>
                    </a:lnTo>
                    <a:lnTo>
                      <a:pt x="304800" y="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42900" y="50800"/>
                    </a:lnTo>
                    <a:lnTo>
                      <a:pt x="368300" y="50800"/>
                    </a:lnTo>
                    <a:lnTo>
                      <a:pt x="368300" y="63500"/>
                    </a:lnTo>
                    <a:lnTo>
                      <a:pt x="381000" y="63500"/>
                    </a:lnTo>
                    <a:lnTo>
                      <a:pt x="381000" y="76200"/>
                    </a:lnTo>
                    <a:lnTo>
                      <a:pt x="393700" y="762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76200"/>
                    </a:lnTo>
                    <a:lnTo>
                      <a:pt x="419100" y="76200"/>
                    </a:lnTo>
                    <a:lnTo>
                      <a:pt x="419100" y="63500"/>
                    </a:lnTo>
                    <a:lnTo>
                      <a:pt x="431800" y="63500"/>
                    </a:lnTo>
                    <a:lnTo>
                      <a:pt x="431800" y="88900"/>
                    </a:lnTo>
                    <a:lnTo>
                      <a:pt x="457200" y="88900"/>
                    </a:lnTo>
                    <a:lnTo>
                      <a:pt x="457200" y="101600"/>
                    </a:lnTo>
                    <a:lnTo>
                      <a:pt x="469900" y="101600"/>
                    </a:lnTo>
                    <a:lnTo>
                      <a:pt x="469900" y="114300"/>
                    </a:lnTo>
                    <a:lnTo>
                      <a:pt x="482600" y="114300"/>
                    </a:lnTo>
                    <a:lnTo>
                      <a:pt x="482600" y="139700"/>
                    </a:lnTo>
                    <a:lnTo>
                      <a:pt x="508000" y="139700"/>
                    </a:lnTo>
                    <a:lnTo>
                      <a:pt x="508000" y="165100"/>
                    </a:lnTo>
                    <a:lnTo>
                      <a:pt x="520700" y="165100"/>
                    </a:lnTo>
                    <a:lnTo>
                      <a:pt x="520700" y="177800"/>
                    </a:lnTo>
                    <a:lnTo>
                      <a:pt x="533400" y="177800"/>
                    </a:lnTo>
                    <a:lnTo>
                      <a:pt x="533400" y="165100"/>
                    </a:lnTo>
                    <a:lnTo>
                      <a:pt x="558800" y="165100"/>
                    </a:lnTo>
                    <a:lnTo>
                      <a:pt x="558800" y="203200"/>
                    </a:lnTo>
                    <a:lnTo>
                      <a:pt x="571500" y="203200"/>
                    </a:lnTo>
                    <a:lnTo>
                      <a:pt x="571500" y="215900"/>
                    </a:lnTo>
                    <a:lnTo>
                      <a:pt x="558800" y="228600"/>
                    </a:lnTo>
                    <a:lnTo>
                      <a:pt x="558800" y="279400"/>
                    </a:lnTo>
                    <a:lnTo>
                      <a:pt x="546100" y="279400"/>
                    </a:lnTo>
                    <a:lnTo>
                      <a:pt x="546100" y="292100"/>
                    </a:lnTo>
                    <a:lnTo>
                      <a:pt x="533400" y="292100"/>
                    </a:lnTo>
                    <a:lnTo>
                      <a:pt x="533400" y="304800"/>
                    </a:lnTo>
                    <a:lnTo>
                      <a:pt x="482600" y="304800"/>
                    </a:lnTo>
                    <a:lnTo>
                      <a:pt x="482600" y="292100"/>
                    </a:lnTo>
                    <a:lnTo>
                      <a:pt x="444500" y="292100"/>
                    </a:lnTo>
                    <a:lnTo>
                      <a:pt x="444500" y="266700"/>
                    </a:lnTo>
                    <a:lnTo>
                      <a:pt x="419100" y="266700"/>
                    </a:lnTo>
                    <a:lnTo>
                      <a:pt x="419100" y="279400"/>
                    </a:lnTo>
                    <a:lnTo>
                      <a:pt x="406400" y="292100"/>
                    </a:lnTo>
                    <a:lnTo>
                      <a:pt x="406400" y="279400"/>
                    </a:lnTo>
                    <a:lnTo>
                      <a:pt x="393700" y="279400"/>
                    </a:lnTo>
                    <a:lnTo>
                      <a:pt x="393700" y="292100"/>
                    </a:lnTo>
                    <a:lnTo>
                      <a:pt x="368300" y="292100"/>
                    </a:lnTo>
                    <a:lnTo>
                      <a:pt x="368300" y="279400"/>
                    </a:lnTo>
                    <a:lnTo>
                      <a:pt x="355600" y="279400"/>
                    </a:lnTo>
                    <a:lnTo>
                      <a:pt x="355600" y="317500"/>
                    </a:lnTo>
                    <a:lnTo>
                      <a:pt x="342900" y="317500"/>
                    </a:lnTo>
                    <a:lnTo>
                      <a:pt x="342900" y="304800"/>
                    </a:lnTo>
                    <a:lnTo>
                      <a:pt x="292100" y="304800"/>
                    </a:lnTo>
                    <a:lnTo>
                      <a:pt x="292100" y="317500"/>
                    </a:lnTo>
                    <a:lnTo>
                      <a:pt x="266700" y="317500"/>
                    </a:lnTo>
                    <a:lnTo>
                      <a:pt x="266700" y="393700"/>
                    </a:lnTo>
                    <a:lnTo>
                      <a:pt x="279400" y="393700"/>
                    </a:lnTo>
                    <a:lnTo>
                      <a:pt x="279400" y="406400"/>
                    </a:lnTo>
                    <a:lnTo>
                      <a:pt x="266700" y="406400"/>
                    </a:lnTo>
                    <a:lnTo>
                      <a:pt x="266700" y="457200"/>
                    </a:lnTo>
                    <a:lnTo>
                      <a:pt x="292100" y="457200"/>
                    </a:lnTo>
                    <a:lnTo>
                      <a:pt x="292100" y="508000"/>
                    </a:lnTo>
                    <a:lnTo>
                      <a:pt x="279400" y="508000"/>
                    </a:lnTo>
                    <a:lnTo>
                      <a:pt x="266700" y="520700"/>
                    </a:lnTo>
                    <a:lnTo>
                      <a:pt x="254000" y="520700"/>
                    </a:lnTo>
                    <a:lnTo>
                      <a:pt x="254000" y="533400"/>
                    </a:lnTo>
                    <a:lnTo>
                      <a:pt x="241300" y="533400"/>
                    </a:lnTo>
                    <a:lnTo>
                      <a:pt x="228600" y="520700"/>
                    </a:lnTo>
                    <a:lnTo>
                      <a:pt x="215900" y="520700"/>
                    </a:lnTo>
                    <a:lnTo>
                      <a:pt x="215900" y="508000"/>
                    </a:lnTo>
                    <a:lnTo>
                      <a:pt x="190500" y="508000"/>
                    </a:lnTo>
                    <a:lnTo>
                      <a:pt x="190500" y="495300"/>
                    </a:lnTo>
                    <a:lnTo>
                      <a:pt x="165100" y="495300"/>
                    </a:lnTo>
                    <a:lnTo>
                      <a:pt x="165100" y="508000"/>
                    </a:lnTo>
                    <a:lnTo>
                      <a:pt x="152400" y="495300"/>
                    </a:lnTo>
                    <a:lnTo>
                      <a:pt x="127000" y="495300"/>
                    </a:lnTo>
                    <a:lnTo>
                      <a:pt x="127000" y="482600"/>
                    </a:lnTo>
                    <a:lnTo>
                      <a:pt x="101600" y="482600"/>
                    </a:lnTo>
                    <a:lnTo>
                      <a:pt x="101600" y="419100"/>
                    </a:lnTo>
                    <a:lnTo>
                      <a:pt x="88900" y="419100"/>
                    </a:lnTo>
                    <a:lnTo>
                      <a:pt x="88900" y="406400"/>
                    </a:lnTo>
                    <a:lnTo>
                      <a:pt x="76200" y="406400"/>
                    </a:lnTo>
                    <a:lnTo>
                      <a:pt x="76200" y="393700"/>
                    </a:lnTo>
                    <a:lnTo>
                      <a:pt x="38100" y="393700"/>
                    </a:lnTo>
                    <a:lnTo>
                      <a:pt x="38100" y="381000"/>
                    </a:lnTo>
                    <a:lnTo>
                      <a:pt x="25400" y="381000"/>
                    </a:lnTo>
                    <a:lnTo>
                      <a:pt x="25400" y="368300"/>
                    </a:lnTo>
                    <a:lnTo>
                      <a:pt x="12700" y="368300"/>
                    </a:lnTo>
                    <a:lnTo>
                      <a:pt x="12700" y="35560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7" name="1211102"/>
              <p:cNvSpPr/>
              <p:nvPr/>
            </p:nvSpPr>
            <p:spPr>
              <a:xfrm>
                <a:off x="3399225" y="4445516"/>
                <a:ext cx="990597" cy="495358"/>
              </a:xfrm>
              <a:custGeom>
                <a:avLst/>
                <a:gdLst/>
                <a:ahLst/>
                <a:cxnLst/>
                <a:rect l="0" t="0" r="0" b="0"/>
                <a:pathLst>
                  <a:path w="990601" h="495301">
                    <a:moveTo>
                      <a:pt x="0" y="203200"/>
                    </a:moveTo>
                    <a:lnTo>
                      <a:pt x="0" y="165100"/>
                    </a:ln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0" y="152400"/>
                    </a:lnTo>
                    <a:lnTo>
                      <a:pt x="12700" y="139700"/>
                    </a:lnTo>
                    <a:lnTo>
                      <a:pt x="12700" y="127000"/>
                    </a:lnTo>
                    <a:lnTo>
                      <a:pt x="76200" y="127000"/>
                    </a:lnTo>
                    <a:lnTo>
                      <a:pt x="76200" y="114300"/>
                    </a:lnTo>
                    <a:lnTo>
                      <a:pt x="139700" y="114300"/>
                    </a:lnTo>
                    <a:lnTo>
                      <a:pt x="139700" y="101600"/>
                    </a:lnTo>
                    <a:lnTo>
                      <a:pt x="215900" y="101600"/>
                    </a:lnTo>
                    <a:lnTo>
                      <a:pt x="215900" y="88900"/>
                    </a:lnTo>
                    <a:lnTo>
                      <a:pt x="228600" y="88900"/>
                    </a:lnTo>
                    <a:lnTo>
                      <a:pt x="228600" y="76200"/>
                    </a:lnTo>
                    <a:lnTo>
                      <a:pt x="279400" y="762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50800"/>
                    </a:lnTo>
                    <a:lnTo>
                      <a:pt x="317500" y="50800"/>
                    </a:lnTo>
                    <a:lnTo>
                      <a:pt x="317500" y="38100"/>
                    </a:lnTo>
                    <a:lnTo>
                      <a:pt x="330200" y="38100"/>
                    </a:lnTo>
                    <a:lnTo>
                      <a:pt x="330200" y="25400"/>
                    </a:lnTo>
                    <a:lnTo>
                      <a:pt x="419100" y="25400"/>
                    </a:lnTo>
                    <a:lnTo>
                      <a:pt x="419100" y="12700"/>
                    </a:lnTo>
                    <a:lnTo>
                      <a:pt x="444500" y="12700"/>
                    </a:lnTo>
                    <a:lnTo>
                      <a:pt x="444500" y="0"/>
                    </a:lnTo>
                    <a:lnTo>
                      <a:pt x="457200" y="0"/>
                    </a:lnTo>
                    <a:lnTo>
                      <a:pt x="457200" y="12700"/>
                    </a:lnTo>
                    <a:lnTo>
                      <a:pt x="482600" y="12700"/>
                    </a:lnTo>
                    <a:lnTo>
                      <a:pt x="482600" y="25400"/>
                    </a:lnTo>
                    <a:lnTo>
                      <a:pt x="508000" y="25400"/>
                    </a:lnTo>
                    <a:lnTo>
                      <a:pt x="508000" y="38100"/>
                    </a:lnTo>
                    <a:lnTo>
                      <a:pt x="520700" y="38100"/>
                    </a:lnTo>
                    <a:lnTo>
                      <a:pt x="520700" y="50800"/>
                    </a:lnTo>
                    <a:lnTo>
                      <a:pt x="533400" y="50800"/>
                    </a:lnTo>
                    <a:lnTo>
                      <a:pt x="533400" y="76200"/>
                    </a:lnTo>
                    <a:lnTo>
                      <a:pt x="546100" y="76200"/>
                    </a:lnTo>
                    <a:lnTo>
                      <a:pt x="546100" y="101600"/>
                    </a:lnTo>
                    <a:lnTo>
                      <a:pt x="558800" y="101600"/>
                    </a:lnTo>
                    <a:lnTo>
                      <a:pt x="558800" y="127000"/>
                    </a:lnTo>
                    <a:lnTo>
                      <a:pt x="571500" y="139700"/>
                    </a:lnTo>
                    <a:lnTo>
                      <a:pt x="571500" y="152400"/>
                    </a:lnTo>
                    <a:lnTo>
                      <a:pt x="635000" y="152400"/>
                    </a:lnTo>
                    <a:lnTo>
                      <a:pt x="635000" y="165100"/>
                    </a:lnTo>
                    <a:lnTo>
                      <a:pt x="647700" y="165100"/>
                    </a:lnTo>
                    <a:lnTo>
                      <a:pt x="647700" y="177800"/>
                    </a:lnTo>
                    <a:lnTo>
                      <a:pt x="673100" y="177800"/>
                    </a:lnTo>
                    <a:lnTo>
                      <a:pt x="673100" y="165100"/>
                    </a:lnTo>
                    <a:lnTo>
                      <a:pt x="698500" y="165100"/>
                    </a:lnTo>
                    <a:lnTo>
                      <a:pt x="698500" y="177800"/>
                    </a:lnTo>
                    <a:lnTo>
                      <a:pt x="723900" y="177800"/>
                    </a:lnTo>
                    <a:lnTo>
                      <a:pt x="736600" y="190500"/>
                    </a:lnTo>
                    <a:lnTo>
                      <a:pt x="749300" y="190500"/>
                    </a:lnTo>
                    <a:lnTo>
                      <a:pt x="749300" y="203200"/>
                    </a:lnTo>
                    <a:lnTo>
                      <a:pt x="762000" y="203200"/>
                    </a:lnTo>
                    <a:lnTo>
                      <a:pt x="762000" y="215900"/>
                    </a:lnTo>
                    <a:lnTo>
                      <a:pt x="774700" y="215900"/>
                    </a:lnTo>
                    <a:lnTo>
                      <a:pt x="774700" y="228600"/>
                    </a:lnTo>
                    <a:lnTo>
                      <a:pt x="787400" y="228600"/>
                    </a:lnTo>
                    <a:lnTo>
                      <a:pt x="787400" y="254000"/>
                    </a:lnTo>
                    <a:lnTo>
                      <a:pt x="812800" y="254000"/>
                    </a:lnTo>
                    <a:lnTo>
                      <a:pt x="812800" y="266700"/>
                    </a:lnTo>
                    <a:lnTo>
                      <a:pt x="838200" y="266700"/>
                    </a:lnTo>
                    <a:lnTo>
                      <a:pt x="838200" y="254000"/>
                    </a:lnTo>
                    <a:lnTo>
                      <a:pt x="863600" y="254000"/>
                    </a:lnTo>
                    <a:lnTo>
                      <a:pt x="863600" y="266700"/>
                    </a:lnTo>
                    <a:lnTo>
                      <a:pt x="914400" y="266700"/>
                    </a:lnTo>
                    <a:lnTo>
                      <a:pt x="914400" y="368300"/>
                    </a:lnTo>
                    <a:lnTo>
                      <a:pt x="952500" y="368300"/>
                    </a:lnTo>
                    <a:lnTo>
                      <a:pt x="952500" y="381000"/>
                    </a:lnTo>
                    <a:lnTo>
                      <a:pt x="965200" y="381000"/>
                    </a:lnTo>
                    <a:lnTo>
                      <a:pt x="965200" y="406400"/>
                    </a:lnTo>
                    <a:lnTo>
                      <a:pt x="977900" y="406400"/>
                    </a:lnTo>
                    <a:lnTo>
                      <a:pt x="977900" y="444500"/>
                    </a:lnTo>
                    <a:lnTo>
                      <a:pt x="990600" y="444500"/>
                    </a:lnTo>
                    <a:lnTo>
                      <a:pt x="990600" y="457200"/>
                    </a:lnTo>
                    <a:lnTo>
                      <a:pt x="977900" y="457200"/>
                    </a:lnTo>
                    <a:lnTo>
                      <a:pt x="977900" y="469900"/>
                    </a:lnTo>
                    <a:lnTo>
                      <a:pt x="965200" y="469900"/>
                    </a:lnTo>
                    <a:lnTo>
                      <a:pt x="965200" y="482600"/>
                    </a:lnTo>
                    <a:lnTo>
                      <a:pt x="901700" y="482600"/>
                    </a:lnTo>
                    <a:lnTo>
                      <a:pt x="901700" y="495300"/>
                    </a:lnTo>
                    <a:lnTo>
                      <a:pt x="863600" y="495300"/>
                    </a:lnTo>
                    <a:lnTo>
                      <a:pt x="863600" y="482600"/>
                    </a:lnTo>
                    <a:lnTo>
                      <a:pt x="812800" y="482600"/>
                    </a:lnTo>
                    <a:lnTo>
                      <a:pt x="812800" y="495300"/>
                    </a:lnTo>
                    <a:lnTo>
                      <a:pt x="774700" y="495300"/>
                    </a:lnTo>
                    <a:lnTo>
                      <a:pt x="774700" y="482600"/>
                    </a:lnTo>
                    <a:lnTo>
                      <a:pt x="749300" y="482600"/>
                    </a:lnTo>
                    <a:lnTo>
                      <a:pt x="749300" y="469900"/>
                    </a:lnTo>
                    <a:lnTo>
                      <a:pt x="736600" y="469900"/>
                    </a:lnTo>
                    <a:lnTo>
                      <a:pt x="736600" y="457200"/>
                    </a:lnTo>
                    <a:lnTo>
                      <a:pt x="711200" y="457200"/>
                    </a:lnTo>
                    <a:lnTo>
                      <a:pt x="711200" y="444500"/>
                    </a:lnTo>
                    <a:lnTo>
                      <a:pt x="685800" y="444500"/>
                    </a:lnTo>
                    <a:lnTo>
                      <a:pt x="673100" y="431800"/>
                    </a:lnTo>
                    <a:lnTo>
                      <a:pt x="660400" y="431800"/>
                    </a:lnTo>
                    <a:lnTo>
                      <a:pt x="660400" y="419100"/>
                    </a:lnTo>
                    <a:lnTo>
                      <a:pt x="647700" y="419100"/>
                    </a:lnTo>
                    <a:lnTo>
                      <a:pt x="622300" y="393700"/>
                    </a:lnTo>
                    <a:lnTo>
                      <a:pt x="596900" y="393700"/>
                    </a:lnTo>
                    <a:lnTo>
                      <a:pt x="596900" y="381000"/>
                    </a:lnTo>
                    <a:lnTo>
                      <a:pt x="381000" y="381000"/>
                    </a:lnTo>
                    <a:lnTo>
                      <a:pt x="381000" y="368300"/>
                    </a:lnTo>
                    <a:lnTo>
                      <a:pt x="368300" y="368300"/>
                    </a:lnTo>
                    <a:lnTo>
                      <a:pt x="368300" y="355600"/>
                    </a:lnTo>
                    <a:lnTo>
                      <a:pt x="330200" y="355600"/>
                    </a:lnTo>
                    <a:lnTo>
                      <a:pt x="330200" y="368300"/>
                    </a:lnTo>
                    <a:lnTo>
                      <a:pt x="317500" y="368300"/>
                    </a:lnTo>
                    <a:lnTo>
                      <a:pt x="317500" y="381000"/>
                    </a:lnTo>
                    <a:lnTo>
                      <a:pt x="241300" y="381000"/>
                    </a:lnTo>
                    <a:lnTo>
                      <a:pt x="241300" y="368300"/>
                    </a:lnTo>
                    <a:lnTo>
                      <a:pt x="203200" y="368300"/>
                    </a:lnTo>
                    <a:lnTo>
                      <a:pt x="203200" y="355600"/>
                    </a:lnTo>
                    <a:lnTo>
                      <a:pt x="190500" y="355600"/>
                    </a:lnTo>
                    <a:lnTo>
                      <a:pt x="190500" y="342900"/>
                    </a:lnTo>
                    <a:lnTo>
                      <a:pt x="177800" y="342900"/>
                    </a:lnTo>
                    <a:lnTo>
                      <a:pt x="177800" y="355600"/>
                    </a:lnTo>
                    <a:lnTo>
                      <a:pt x="165100" y="355600"/>
                    </a:lnTo>
                    <a:lnTo>
                      <a:pt x="165100" y="342900"/>
                    </a:lnTo>
                    <a:lnTo>
                      <a:pt x="152400" y="342900"/>
                    </a:lnTo>
                    <a:lnTo>
                      <a:pt x="152400" y="355600"/>
                    </a:lnTo>
                    <a:lnTo>
                      <a:pt x="139700" y="355600"/>
                    </a:lnTo>
                    <a:lnTo>
                      <a:pt x="139700" y="330200"/>
                    </a:lnTo>
                    <a:lnTo>
                      <a:pt x="127000" y="330200"/>
                    </a:lnTo>
                    <a:lnTo>
                      <a:pt x="127000" y="317500"/>
                    </a:lnTo>
                    <a:lnTo>
                      <a:pt x="101600" y="317500"/>
                    </a:lnTo>
                    <a:lnTo>
                      <a:pt x="101600" y="304800"/>
                    </a:lnTo>
                    <a:lnTo>
                      <a:pt x="88900" y="304800"/>
                    </a:lnTo>
                    <a:lnTo>
                      <a:pt x="762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12700" y="2794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8" name="1204052"/>
              <p:cNvSpPr/>
              <p:nvPr/>
            </p:nvSpPr>
            <p:spPr>
              <a:xfrm>
                <a:off x="5418517" y="1193938"/>
                <a:ext cx="495299" cy="444552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444501">
                    <a:moveTo>
                      <a:pt x="0" y="127000"/>
                    </a:moveTo>
                    <a:lnTo>
                      <a:pt x="12700" y="127000"/>
                    </a:lnTo>
                    <a:lnTo>
                      <a:pt x="12700" y="114300"/>
                    </a:lnTo>
                    <a:lnTo>
                      <a:pt x="25400" y="114300"/>
                    </a:lnTo>
                    <a:lnTo>
                      <a:pt x="25400" y="76200"/>
                    </a:lnTo>
                    <a:lnTo>
                      <a:pt x="12700" y="76200"/>
                    </a:lnTo>
                    <a:lnTo>
                      <a:pt x="12700" y="50800"/>
                    </a:lnTo>
                    <a:lnTo>
                      <a:pt x="38100" y="50800"/>
                    </a:lnTo>
                    <a:lnTo>
                      <a:pt x="38100" y="38100"/>
                    </a:lnTo>
                    <a:lnTo>
                      <a:pt x="50800" y="38100"/>
                    </a:lnTo>
                    <a:lnTo>
                      <a:pt x="50800" y="50800"/>
                    </a:lnTo>
                    <a:lnTo>
                      <a:pt x="152400" y="50800"/>
                    </a:lnTo>
                    <a:lnTo>
                      <a:pt x="152400" y="63500"/>
                    </a:lnTo>
                    <a:lnTo>
                      <a:pt x="177800" y="63500"/>
                    </a:lnTo>
                    <a:lnTo>
                      <a:pt x="177800" y="76200"/>
                    </a:lnTo>
                    <a:lnTo>
                      <a:pt x="190500" y="76200"/>
                    </a:lnTo>
                    <a:lnTo>
                      <a:pt x="190500" y="88900"/>
                    </a:lnTo>
                    <a:lnTo>
                      <a:pt x="203200" y="88900"/>
                    </a:lnTo>
                    <a:lnTo>
                      <a:pt x="203200" y="76200"/>
                    </a:lnTo>
                    <a:lnTo>
                      <a:pt x="241300" y="76200"/>
                    </a:lnTo>
                    <a:lnTo>
                      <a:pt x="241300" y="63500"/>
                    </a:lnTo>
                    <a:lnTo>
                      <a:pt x="279400" y="63500"/>
                    </a:lnTo>
                    <a:lnTo>
                      <a:pt x="279400" y="50800"/>
                    </a:lnTo>
                    <a:lnTo>
                      <a:pt x="304800" y="50800"/>
                    </a:lnTo>
                    <a:lnTo>
                      <a:pt x="304800" y="38100"/>
                    </a:lnTo>
                    <a:lnTo>
                      <a:pt x="317500" y="38100"/>
                    </a:lnTo>
                    <a:lnTo>
                      <a:pt x="317500" y="25400"/>
                    </a:lnTo>
                    <a:lnTo>
                      <a:pt x="355600" y="25400"/>
                    </a:lnTo>
                    <a:lnTo>
                      <a:pt x="355600" y="12700"/>
                    </a:lnTo>
                    <a:lnTo>
                      <a:pt x="431800" y="12700"/>
                    </a:lnTo>
                    <a:lnTo>
                      <a:pt x="431800" y="0"/>
                    </a:lnTo>
                    <a:lnTo>
                      <a:pt x="495300" y="0"/>
                    </a:lnTo>
                    <a:lnTo>
                      <a:pt x="495300" y="25400"/>
                    </a:lnTo>
                    <a:lnTo>
                      <a:pt x="482600" y="25400"/>
                    </a:lnTo>
                    <a:lnTo>
                      <a:pt x="482600" y="50800"/>
                    </a:lnTo>
                    <a:lnTo>
                      <a:pt x="469900" y="50800"/>
                    </a:lnTo>
                    <a:lnTo>
                      <a:pt x="469900" y="63500"/>
                    </a:lnTo>
                    <a:lnTo>
                      <a:pt x="457200" y="63500"/>
                    </a:lnTo>
                    <a:lnTo>
                      <a:pt x="457200" y="88900"/>
                    </a:lnTo>
                    <a:lnTo>
                      <a:pt x="469900" y="88900"/>
                    </a:lnTo>
                    <a:lnTo>
                      <a:pt x="469900" y="114300"/>
                    </a:lnTo>
                    <a:lnTo>
                      <a:pt x="457200" y="114300"/>
                    </a:lnTo>
                    <a:lnTo>
                      <a:pt x="457200" y="127000"/>
                    </a:lnTo>
                    <a:lnTo>
                      <a:pt x="469900" y="127000"/>
                    </a:lnTo>
                    <a:lnTo>
                      <a:pt x="469900" y="139700"/>
                    </a:lnTo>
                    <a:lnTo>
                      <a:pt x="482600" y="139700"/>
                    </a:lnTo>
                    <a:lnTo>
                      <a:pt x="482600" y="177800"/>
                    </a:lnTo>
                    <a:lnTo>
                      <a:pt x="469900" y="190500"/>
                    </a:lnTo>
                    <a:lnTo>
                      <a:pt x="482600" y="190500"/>
                    </a:lnTo>
                    <a:lnTo>
                      <a:pt x="482600" y="228600"/>
                    </a:lnTo>
                    <a:lnTo>
                      <a:pt x="469900" y="228600"/>
                    </a:lnTo>
                    <a:lnTo>
                      <a:pt x="469900" y="241300"/>
                    </a:lnTo>
                    <a:lnTo>
                      <a:pt x="457200" y="241300"/>
                    </a:lnTo>
                    <a:lnTo>
                      <a:pt x="457200" y="2794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393700" y="292100"/>
                    </a:lnTo>
                    <a:lnTo>
                      <a:pt x="393700" y="304800"/>
                    </a:lnTo>
                    <a:lnTo>
                      <a:pt x="381000" y="304800"/>
                    </a:lnTo>
                    <a:lnTo>
                      <a:pt x="381000" y="317500"/>
                    </a:lnTo>
                    <a:lnTo>
                      <a:pt x="355600" y="317500"/>
                    </a:lnTo>
                    <a:lnTo>
                      <a:pt x="355600" y="330200"/>
                    </a:lnTo>
                    <a:lnTo>
                      <a:pt x="368300" y="330200"/>
                    </a:lnTo>
                    <a:lnTo>
                      <a:pt x="368300" y="342900"/>
                    </a:lnTo>
                    <a:lnTo>
                      <a:pt x="381000" y="330200"/>
                    </a:lnTo>
                    <a:lnTo>
                      <a:pt x="381000" y="342900"/>
                    </a:lnTo>
                    <a:lnTo>
                      <a:pt x="393700" y="342900"/>
                    </a:lnTo>
                    <a:lnTo>
                      <a:pt x="393700" y="381000"/>
                    </a:lnTo>
                    <a:lnTo>
                      <a:pt x="381000" y="393700"/>
                    </a:lnTo>
                    <a:lnTo>
                      <a:pt x="355600" y="393700"/>
                    </a:lnTo>
                    <a:lnTo>
                      <a:pt x="355600" y="406400"/>
                    </a:lnTo>
                    <a:lnTo>
                      <a:pt x="342900" y="406400"/>
                    </a:lnTo>
                    <a:lnTo>
                      <a:pt x="342900" y="419100"/>
                    </a:lnTo>
                    <a:lnTo>
                      <a:pt x="254000" y="419100"/>
                    </a:lnTo>
                    <a:lnTo>
                      <a:pt x="254000" y="431800"/>
                    </a:lnTo>
                    <a:lnTo>
                      <a:pt x="177800" y="431800"/>
                    </a:lnTo>
                    <a:lnTo>
                      <a:pt x="177800" y="444500"/>
                    </a:lnTo>
                    <a:lnTo>
                      <a:pt x="152400" y="444500"/>
                    </a:lnTo>
                    <a:lnTo>
                      <a:pt x="139700" y="431800"/>
                    </a:lnTo>
                    <a:lnTo>
                      <a:pt x="127000" y="431800"/>
                    </a:lnTo>
                    <a:lnTo>
                      <a:pt x="127000" y="419100"/>
                    </a:lnTo>
                    <a:lnTo>
                      <a:pt x="114300" y="419100"/>
                    </a:lnTo>
                    <a:lnTo>
                      <a:pt x="114300" y="393700"/>
                    </a:lnTo>
                    <a:lnTo>
                      <a:pt x="127000" y="381000"/>
                    </a:lnTo>
                    <a:lnTo>
                      <a:pt x="127000" y="368300"/>
                    </a:lnTo>
                    <a:lnTo>
                      <a:pt x="139700" y="368300"/>
                    </a:lnTo>
                    <a:lnTo>
                      <a:pt x="139700" y="317500"/>
                    </a:lnTo>
                    <a:lnTo>
                      <a:pt x="127000" y="317500"/>
                    </a:lnTo>
                    <a:lnTo>
                      <a:pt x="127000" y="304800"/>
                    </a:lnTo>
                    <a:lnTo>
                      <a:pt x="139700" y="304800"/>
                    </a:lnTo>
                    <a:lnTo>
                      <a:pt x="139700" y="292100"/>
                    </a:lnTo>
                    <a:lnTo>
                      <a:pt x="127000" y="292100"/>
                    </a:lnTo>
                    <a:lnTo>
                      <a:pt x="127000" y="279400"/>
                    </a:lnTo>
                    <a:lnTo>
                      <a:pt x="114300" y="279400"/>
                    </a:lnTo>
                    <a:lnTo>
                      <a:pt x="114300" y="254000"/>
                    </a:lnTo>
                    <a:lnTo>
                      <a:pt x="101600" y="254000"/>
                    </a:lnTo>
                    <a:lnTo>
                      <a:pt x="101600" y="241300"/>
                    </a:lnTo>
                    <a:lnTo>
                      <a:pt x="63500" y="241300"/>
                    </a:lnTo>
                    <a:lnTo>
                      <a:pt x="63500" y="228600"/>
                    </a:lnTo>
                    <a:lnTo>
                      <a:pt x="76200" y="228600"/>
                    </a:lnTo>
                    <a:lnTo>
                      <a:pt x="76200" y="215900"/>
                    </a:lnTo>
                    <a:lnTo>
                      <a:pt x="63500" y="215900"/>
                    </a:lnTo>
                    <a:lnTo>
                      <a:pt x="63500" y="203200"/>
                    </a:lnTo>
                    <a:lnTo>
                      <a:pt x="76200" y="203200"/>
                    </a:lnTo>
                    <a:lnTo>
                      <a:pt x="762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25400" y="177800"/>
                    </a:lnTo>
                    <a:lnTo>
                      <a:pt x="25400" y="165100"/>
                    </a:lnTo>
                    <a:lnTo>
                      <a:pt x="12700" y="165100"/>
                    </a:lnTo>
                    <a:lnTo>
                      <a:pt x="12700" y="127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49" name="1212053"/>
              <p:cNvGrpSpPr/>
              <p:nvPr/>
            </p:nvGrpSpPr>
            <p:grpSpPr>
              <a:xfrm>
                <a:off x="1367237" y="825499"/>
                <a:ext cx="584201" cy="749301"/>
                <a:chOff x="1367232" y="825595"/>
                <a:chExt cx="584201" cy="749301"/>
              </a:xfrm>
            </p:grpSpPr>
            <p:sp>
              <p:nvSpPr>
                <p:cNvPr id="1209" name="Dowolny kształt 1208"/>
                <p:cNvSpPr/>
                <p:nvPr/>
              </p:nvSpPr>
              <p:spPr>
                <a:xfrm>
                  <a:off x="1811732" y="825595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0" name="Dowolny kształt 1209"/>
                <p:cNvSpPr/>
                <p:nvPr/>
              </p:nvSpPr>
              <p:spPr>
                <a:xfrm>
                  <a:off x="1367232" y="825595"/>
                  <a:ext cx="584201" cy="749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4201" h="749301">
                      <a:moveTo>
                        <a:pt x="0" y="571500"/>
                      </a:moveTo>
                      <a:lnTo>
                        <a:pt x="25400" y="571500"/>
                      </a:lnTo>
                      <a:lnTo>
                        <a:pt x="25400" y="508000"/>
                      </a:lnTo>
                      <a:lnTo>
                        <a:pt x="63500" y="508000"/>
                      </a:lnTo>
                      <a:lnTo>
                        <a:pt x="63500" y="431800"/>
                      </a:lnTo>
                      <a:lnTo>
                        <a:pt x="50800" y="431800"/>
                      </a:lnTo>
                      <a:lnTo>
                        <a:pt x="50800" y="355600"/>
                      </a:lnTo>
                      <a:lnTo>
                        <a:pt x="63500" y="355600"/>
                      </a:lnTo>
                      <a:lnTo>
                        <a:pt x="76200" y="342900"/>
                      </a:lnTo>
                      <a:lnTo>
                        <a:pt x="88900" y="342900"/>
                      </a:lnTo>
                      <a:lnTo>
                        <a:pt x="88900" y="330200"/>
                      </a:lnTo>
                      <a:lnTo>
                        <a:pt x="101600" y="330200"/>
                      </a:lnTo>
                      <a:lnTo>
                        <a:pt x="101600" y="317500"/>
                      </a:lnTo>
                      <a:lnTo>
                        <a:pt x="88900" y="317500"/>
                      </a:lnTo>
                      <a:lnTo>
                        <a:pt x="88900" y="292100"/>
                      </a:lnTo>
                      <a:lnTo>
                        <a:pt x="76200" y="292100"/>
                      </a:lnTo>
                      <a:lnTo>
                        <a:pt x="76200" y="266700"/>
                      </a:lnTo>
                      <a:lnTo>
                        <a:pt x="88900" y="266700"/>
                      </a:lnTo>
                      <a:lnTo>
                        <a:pt x="101600" y="254000"/>
                      </a:lnTo>
                      <a:lnTo>
                        <a:pt x="114300" y="266700"/>
                      </a:lnTo>
                      <a:lnTo>
                        <a:pt x="152400" y="266700"/>
                      </a:lnTo>
                      <a:lnTo>
                        <a:pt x="152400" y="241300"/>
                      </a:lnTo>
                      <a:lnTo>
                        <a:pt x="127000" y="241300"/>
                      </a:lnTo>
                      <a:lnTo>
                        <a:pt x="152400" y="215900"/>
                      </a:lnTo>
                      <a:lnTo>
                        <a:pt x="152400" y="190500"/>
                      </a:lnTo>
                      <a:lnTo>
                        <a:pt x="165100" y="190500"/>
                      </a:lnTo>
                      <a:lnTo>
                        <a:pt x="165100" y="165100"/>
                      </a:lnTo>
                      <a:lnTo>
                        <a:pt x="177800" y="165100"/>
                      </a:lnTo>
                      <a:lnTo>
                        <a:pt x="177800" y="152400"/>
                      </a:lnTo>
                      <a:lnTo>
                        <a:pt x="215900" y="152400"/>
                      </a:lnTo>
                      <a:lnTo>
                        <a:pt x="215900" y="139700"/>
                      </a:lnTo>
                      <a:lnTo>
                        <a:pt x="279400" y="139700"/>
                      </a:lnTo>
                      <a:lnTo>
                        <a:pt x="279400" y="127000"/>
                      </a:lnTo>
                      <a:lnTo>
                        <a:pt x="317500" y="127000"/>
                      </a:lnTo>
                      <a:lnTo>
                        <a:pt x="317500" y="139700"/>
                      </a:lnTo>
                      <a:lnTo>
                        <a:pt x="330200" y="139700"/>
                      </a:lnTo>
                      <a:lnTo>
                        <a:pt x="330200" y="152400"/>
                      </a:lnTo>
                      <a:lnTo>
                        <a:pt x="342900" y="152400"/>
                      </a:lnTo>
                      <a:lnTo>
                        <a:pt x="342900" y="88900"/>
                      </a:lnTo>
                      <a:lnTo>
                        <a:pt x="355600" y="88900"/>
                      </a:lnTo>
                      <a:lnTo>
                        <a:pt x="355600" y="63500"/>
                      </a:lnTo>
                      <a:lnTo>
                        <a:pt x="368300" y="50800"/>
                      </a:lnTo>
                      <a:lnTo>
                        <a:pt x="368300" y="38100"/>
                      </a:lnTo>
                      <a:lnTo>
                        <a:pt x="381000" y="38100"/>
                      </a:lnTo>
                      <a:lnTo>
                        <a:pt x="406400" y="12700"/>
                      </a:lnTo>
                      <a:lnTo>
                        <a:pt x="419100" y="12700"/>
                      </a:lnTo>
                      <a:lnTo>
                        <a:pt x="431800" y="0"/>
                      </a:lnTo>
                      <a:lnTo>
                        <a:pt x="444500" y="0"/>
                      </a:lnTo>
                      <a:lnTo>
                        <a:pt x="444500" y="12700"/>
                      </a:lnTo>
                      <a:lnTo>
                        <a:pt x="482600" y="12700"/>
                      </a:lnTo>
                      <a:lnTo>
                        <a:pt x="482600" y="25400"/>
                      </a:lnTo>
                      <a:lnTo>
                        <a:pt x="508000" y="25400"/>
                      </a:lnTo>
                      <a:lnTo>
                        <a:pt x="508000" y="38100"/>
                      </a:lnTo>
                      <a:lnTo>
                        <a:pt x="495300" y="38100"/>
                      </a:lnTo>
                      <a:lnTo>
                        <a:pt x="495300" y="50800"/>
                      </a:lnTo>
                      <a:lnTo>
                        <a:pt x="520700" y="50800"/>
                      </a:lnTo>
                      <a:lnTo>
                        <a:pt x="520700" y="63500"/>
                      </a:lnTo>
                      <a:lnTo>
                        <a:pt x="533400" y="63500"/>
                      </a:lnTo>
                      <a:lnTo>
                        <a:pt x="546100" y="76200"/>
                      </a:lnTo>
                      <a:lnTo>
                        <a:pt x="546100" y="63500"/>
                      </a:lnTo>
                      <a:lnTo>
                        <a:pt x="558800" y="63500"/>
                      </a:lnTo>
                      <a:lnTo>
                        <a:pt x="558800" y="127000"/>
                      </a:lnTo>
                      <a:lnTo>
                        <a:pt x="571500" y="127000"/>
                      </a:lnTo>
                      <a:lnTo>
                        <a:pt x="571500" y="152400"/>
                      </a:lnTo>
                      <a:lnTo>
                        <a:pt x="558800" y="152400"/>
                      </a:lnTo>
                      <a:lnTo>
                        <a:pt x="558800" y="190500"/>
                      </a:lnTo>
                      <a:lnTo>
                        <a:pt x="546100" y="190500"/>
                      </a:lnTo>
                      <a:lnTo>
                        <a:pt x="546100" y="241300"/>
                      </a:lnTo>
                      <a:lnTo>
                        <a:pt x="558800" y="241300"/>
                      </a:lnTo>
                      <a:lnTo>
                        <a:pt x="558800" y="317500"/>
                      </a:lnTo>
                      <a:lnTo>
                        <a:pt x="546100" y="317500"/>
                      </a:lnTo>
                      <a:lnTo>
                        <a:pt x="546100" y="368300"/>
                      </a:lnTo>
                      <a:lnTo>
                        <a:pt x="558800" y="381000"/>
                      </a:lnTo>
                      <a:lnTo>
                        <a:pt x="558800" y="393700"/>
                      </a:lnTo>
                      <a:lnTo>
                        <a:pt x="584200" y="393700"/>
                      </a:lnTo>
                      <a:lnTo>
                        <a:pt x="584200" y="457200"/>
                      </a:lnTo>
                      <a:lnTo>
                        <a:pt x="571500" y="457200"/>
                      </a:lnTo>
                      <a:lnTo>
                        <a:pt x="571500" y="482600"/>
                      </a:lnTo>
                      <a:lnTo>
                        <a:pt x="558800" y="482600"/>
                      </a:lnTo>
                      <a:lnTo>
                        <a:pt x="558800" y="520700"/>
                      </a:lnTo>
                      <a:lnTo>
                        <a:pt x="546100" y="520700"/>
                      </a:lnTo>
                      <a:lnTo>
                        <a:pt x="546100" y="546100"/>
                      </a:lnTo>
                      <a:lnTo>
                        <a:pt x="533400" y="546100"/>
                      </a:lnTo>
                      <a:lnTo>
                        <a:pt x="533400" y="533400"/>
                      </a:lnTo>
                      <a:lnTo>
                        <a:pt x="520700" y="533400"/>
                      </a:lnTo>
                      <a:lnTo>
                        <a:pt x="520700" y="546100"/>
                      </a:lnTo>
                      <a:lnTo>
                        <a:pt x="508000" y="546100"/>
                      </a:lnTo>
                      <a:lnTo>
                        <a:pt x="508000" y="584200"/>
                      </a:lnTo>
                      <a:lnTo>
                        <a:pt x="495300" y="584200"/>
                      </a:lnTo>
                      <a:lnTo>
                        <a:pt x="495300" y="609600"/>
                      </a:lnTo>
                      <a:lnTo>
                        <a:pt x="508000" y="609600"/>
                      </a:lnTo>
                      <a:lnTo>
                        <a:pt x="508000" y="622300"/>
                      </a:lnTo>
                      <a:lnTo>
                        <a:pt x="482600" y="622300"/>
                      </a:lnTo>
                      <a:lnTo>
                        <a:pt x="482600" y="635000"/>
                      </a:lnTo>
                      <a:lnTo>
                        <a:pt x="469900" y="635000"/>
                      </a:lnTo>
                      <a:lnTo>
                        <a:pt x="469900" y="698500"/>
                      </a:lnTo>
                      <a:lnTo>
                        <a:pt x="457200" y="698500"/>
                      </a:lnTo>
                      <a:lnTo>
                        <a:pt x="457200" y="711200"/>
                      </a:lnTo>
                      <a:lnTo>
                        <a:pt x="431800" y="711200"/>
                      </a:lnTo>
                      <a:lnTo>
                        <a:pt x="431800" y="723900"/>
                      </a:lnTo>
                      <a:lnTo>
                        <a:pt x="393700" y="723900"/>
                      </a:lnTo>
                      <a:lnTo>
                        <a:pt x="381000" y="736600"/>
                      </a:lnTo>
                      <a:lnTo>
                        <a:pt x="368300" y="736600"/>
                      </a:lnTo>
                      <a:lnTo>
                        <a:pt x="368300" y="723900"/>
                      </a:lnTo>
                      <a:lnTo>
                        <a:pt x="355600" y="723900"/>
                      </a:lnTo>
                      <a:lnTo>
                        <a:pt x="355600" y="736600"/>
                      </a:lnTo>
                      <a:lnTo>
                        <a:pt x="330200" y="736600"/>
                      </a:lnTo>
                      <a:lnTo>
                        <a:pt x="330200" y="749300"/>
                      </a:lnTo>
                      <a:lnTo>
                        <a:pt x="317500" y="736600"/>
                      </a:lnTo>
                      <a:lnTo>
                        <a:pt x="304800" y="736600"/>
                      </a:lnTo>
                      <a:lnTo>
                        <a:pt x="304800" y="723900"/>
                      </a:lnTo>
                      <a:lnTo>
                        <a:pt x="292100" y="723900"/>
                      </a:lnTo>
                      <a:lnTo>
                        <a:pt x="292100" y="660400"/>
                      </a:lnTo>
                      <a:lnTo>
                        <a:pt x="266700" y="660400"/>
                      </a:lnTo>
                      <a:lnTo>
                        <a:pt x="266700" y="647700"/>
                      </a:lnTo>
                      <a:lnTo>
                        <a:pt x="190500" y="647700"/>
                      </a:lnTo>
                      <a:lnTo>
                        <a:pt x="190500" y="635000"/>
                      </a:lnTo>
                      <a:lnTo>
                        <a:pt x="165100" y="635000"/>
                      </a:lnTo>
                      <a:lnTo>
                        <a:pt x="165100" y="647700"/>
                      </a:lnTo>
                      <a:lnTo>
                        <a:pt x="152400" y="647700"/>
                      </a:lnTo>
                      <a:lnTo>
                        <a:pt x="139700" y="635000"/>
                      </a:lnTo>
                      <a:lnTo>
                        <a:pt x="139700" y="647700"/>
                      </a:lnTo>
                      <a:lnTo>
                        <a:pt x="127000" y="647700"/>
                      </a:lnTo>
                      <a:lnTo>
                        <a:pt x="127000" y="635000"/>
                      </a:lnTo>
                      <a:lnTo>
                        <a:pt x="114300" y="635000"/>
                      </a:lnTo>
                      <a:lnTo>
                        <a:pt x="114300" y="622300"/>
                      </a:lnTo>
                      <a:lnTo>
                        <a:pt x="101600" y="622300"/>
                      </a:lnTo>
                      <a:lnTo>
                        <a:pt x="101600" y="609600"/>
                      </a:lnTo>
                      <a:lnTo>
                        <a:pt x="114300" y="609600"/>
                      </a:lnTo>
                      <a:lnTo>
                        <a:pt x="88900" y="596900"/>
                      </a:lnTo>
                      <a:lnTo>
                        <a:pt x="76200" y="584200"/>
                      </a:lnTo>
                      <a:lnTo>
                        <a:pt x="76200" y="596900"/>
                      </a:lnTo>
                      <a:lnTo>
                        <a:pt x="63500" y="596900"/>
                      </a:lnTo>
                      <a:lnTo>
                        <a:pt x="63500" y="584200"/>
                      </a:lnTo>
                      <a:lnTo>
                        <a:pt x="25400" y="584200"/>
                      </a:lnTo>
                      <a:lnTo>
                        <a:pt x="12700" y="571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0" name="1213052"/>
              <p:cNvGrpSpPr/>
              <p:nvPr/>
            </p:nvGrpSpPr>
            <p:grpSpPr>
              <a:xfrm>
                <a:off x="541737" y="2590799"/>
                <a:ext cx="431801" cy="266701"/>
                <a:chOff x="541736" y="2591100"/>
                <a:chExt cx="431801" cy="266701"/>
              </a:xfrm>
            </p:grpSpPr>
            <p:sp>
              <p:nvSpPr>
                <p:cNvPr id="1207" name="Dowolny kształt 1206"/>
                <p:cNvSpPr/>
                <p:nvPr/>
              </p:nvSpPr>
              <p:spPr>
                <a:xfrm>
                  <a:off x="567136" y="2680000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Dowolny kształt 1207"/>
                <p:cNvSpPr/>
                <p:nvPr/>
              </p:nvSpPr>
              <p:spPr>
                <a:xfrm>
                  <a:off x="541736" y="2591100"/>
                  <a:ext cx="431801" cy="266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01" h="266701">
                      <a:moveTo>
                        <a:pt x="0" y="139700"/>
                      </a:moveTo>
                      <a:lnTo>
                        <a:pt x="12700" y="139700"/>
                      </a:lnTo>
                      <a:lnTo>
                        <a:pt x="12700" y="127000"/>
                      </a:lnTo>
                      <a:lnTo>
                        <a:pt x="25400" y="127000"/>
                      </a:lnTo>
                      <a:lnTo>
                        <a:pt x="25400" y="63500"/>
                      </a:lnTo>
                      <a:lnTo>
                        <a:pt x="12700" y="63500"/>
                      </a:lnTo>
                      <a:lnTo>
                        <a:pt x="12700" y="38100"/>
                      </a:lnTo>
                      <a:lnTo>
                        <a:pt x="25400" y="38100"/>
                      </a:lnTo>
                      <a:lnTo>
                        <a:pt x="25400" y="25400"/>
                      </a:lnTo>
                      <a:lnTo>
                        <a:pt x="38100" y="25400"/>
                      </a:lnTo>
                      <a:lnTo>
                        <a:pt x="38100" y="50800"/>
                      </a:lnTo>
                      <a:lnTo>
                        <a:pt x="76200" y="50800"/>
                      </a:lnTo>
                      <a:lnTo>
                        <a:pt x="76200" y="25400"/>
                      </a:lnTo>
                      <a:lnTo>
                        <a:pt x="101600" y="25400"/>
                      </a:lnTo>
                      <a:lnTo>
                        <a:pt x="101600" y="12700"/>
                      </a:lnTo>
                      <a:lnTo>
                        <a:pt x="114300" y="12700"/>
                      </a:lnTo>
                      <a:lnTo>
                        <a:pt x="114300" y="0"/>
                      </a:lnTo>
                      <a:lnTo>
                        <a:pt x="139700" y="0"/>
                      </a:lnTo>
                      <a:lnTo>
                        <a:pt x="139700" y="12700"/>
                      </a:lnTo>
                      <a:lnTo>
                        <a:pt x="152400" y="12700"/>
                      </a:lnTo>
                      <a:lnTo>
                        <a:pt x="152400" y="25400"/>
                      </a:lnTo>
                      <a:lnTo>
                        <a:pt x="177800" y="25400"/>
                      </a:lnTo>
                      <a:lnTo>
                        <a:pt x="177800" y="38100"/>
                      </a:lnTo>
                      <a:lnTo>
                        <a:pt x="190500" y="38100"/>
                      </a:lnTo>
                      <a:lnTo>
                        <a:pt x="203200" y="50800"/>
                      </a:lnTo>
                      <a:lnTo>
                        <a:pt x="228600" y="50800"/>
                      </a:lnTo>
                      <a:lnTo>
                        <a:pt x="228600" y="63500"/>
                      </a:lnTo>
                      <a:lnTo>
                        <a:pt x="292100" y="63500"/>
                      </a:lnTo>
                      <a:lnTo>
                        <a:pt x="292100" y="50800"/>
                      </a:lnTo>
                      <a:lnTo>
                        <a:pt x="342900" y="50800"/>
                      </a:lnTo>
                      <a:lnTo>
                        <a:pt x="342900" y="38100"/>
                      </a:lnTo>
                      <a:lnTo>
                        <a:pt x="381000" y="38100"/>
                      </a:lnTo>
                      <a:lnTo>
                        <a:pt x="393700" y="50800"/>
                      </a:lnTo>
                      <a:lnTo>
                        <a:pt x="393700" y="101600"/>
                      </a:lnTo>
                      <a:lnTo>
                        <a:pt x="406400" y="101600"/>
                      </a:lnTo>
                      <a:lnTo>
                        <a:pt x="406400" y="127000"/>
                      </a:lnTo>
                      <a:lnTo>
                        <a:pt x="419100" y="127000"/>
                      </a:lnTo>
                      <a:lnTo>
                        <a:pt x="419100" y="139700"/>
                      </a:lnTo>
                      <a:lnTo>
                        <a:pt x="431800" y="139700"/>
                      </a:lnTo>
                      <a:lnTo>
                        <a:pt x="431800" y="241300"/>
                      </a:lnTo>
                      <a:lnTo>
                        <a:pt x="419100" y="241300"/>
                      </a:lnTo>
                      <a:lnTo>
                        <a:pt x="419100" y="254000"/>
                      </a:lnTo>
                      <a:lnTo>
                        <a:pt x="393700" y="254000"/>
                      </a:lnTo>
                      <a:lnTo>
                        <a:pt x="393700" y="241300"/>
                      </a:lnTo>
                      <a:lnTo>
                        <a:pt x="342900" y="241300"/>
                      </a:lnTo>
                      <a:lnTo>
                        <a:pt x="342900" y="254000"/>
                      </a:lnTo>
                      <a:lnTo>
                        <a:pt x="330200" y="254000"/>
                      </a:lnTo>
                      <a:lnTo>
                        <a:pt x="330200" y="266700"/>
                      </a:lnTo>
                      <a:lnTo>
                        <a:pt x="292100" y="266700"/>
                      </a:lnTo>
                      <a:lnTo>
                        <a:pt x="292100" y="254000"/>
                      </a:lnTo>
                      <a:lnTo>
                        <a:pt x="279400" y="254000"/>
                      </a:lnTo>
                      <a:lnTo>
                        <a:pt x="279400" y="241300"/>
                      </a:lnTo>
                      <a:lnTo>
                        <a:pt x="241300" y="241300"/>
                      </a:lnTo>
                      <a:lnTo>
                        <a:pt x="241300" y="228600"/>
                      </a:lnTo>
                      <a:lnTo>
                        <a:pt x="203200" y="228600"/>
                      </a:lnTo>
                      <a:lnTo>
                        <a:pt x="203200" y="215900"/>
                      </a:lnTo>
                      <a:lnTo>
                        <a:pt x="165100" y="215900"/>
                      </a:lnTo>
                      <a:lnTo>
                        <a:pt x="165100" y="203200"/>
                      </a:lnTo>
                      <a:lnTo>
                        <a:pt x="76200" y="203200"/>
                      </a:lnTo>
                      <a:lnTo>
                        <a:pt x="76200" y="190500"/>
                      </a:lnTo>
                      <a:lnTo>
                        <a:pt x="38100" y="190500"/>
                      </a:lnTo>
                      <a:lnTo>
                        <a:pt x="38100" y="177800"/>
                      </a:lnTo>
                      <a:lnTo>
                        <a:pt x="12700" y="177800"/>
                      </a:lnTo>
                      <a:lnTo>
                        <a:pt x="12700" y="165100"/>
                      </a:lnTo>
                      <a:lnTo>
                        <a:pt x="0" y="165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1" name="1213011"/>
              <p:cNvSpPr/>
              <p:nvPr/>
            </p:nvSpPr>
            <p:spPr>
              <a:xfrm>
                <a:off x="427436" y="2197354"/>
                <a:ext cx="469899" cy="215927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215901">
                    <a:moveTo>
                      <a:pt x="0" y="165100"/>
                    </a:move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25400" y="152400"/>
                    </a:lnTo>
                    <a:lnTo>
                      <a:pt x="25400" y="127000"/>
                    </a:lnTo>
                    <a:lnTo>
                      <a:pt x="38100" y="127000"/>
                    </a:lnTo>
                    <a:lnTo>
                      <a:pt x="38100" y="88900"/>
                    </a:lnTo>
                    <a:lnTo>
                      <a:pt x="50800" y="889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635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01600" y="38100"/>
                    </a:lnTo>
                    <a:lnTo>
                      <a:pt x="101600" y="25400"/>
                    </a:lnTo>
                    <a:lnTo>
                      <a:pt x="114300" y="25400"/>
                    </a:lnTo>
                    <a:lnTo>
                      <a:pt x="114300" y="38100"/>
                    </a:lnTo>
                    <a:lnTo>
                      <a:pt x="139700" y="3810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38100"/>
                    </a:lnTo>
                    <a:lnTo>
                      <a:pt x="165100" y="381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77800" y="12700"/>
                    </a:lnTo>
                    <a:lnTo>
                      <a:pt x="203200" y="12700"/>
                    </a:lnTo>
                    <a:lnTo>
                      <a:pt x="203200" y="25400"/>
                    </a:lnTo>
                    <a:lnTo>
                      <a:pt x="254000" y="254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50800"/>
                    </a:lnTo>
                    <a:lnTo>
                      <a:pt x="292100" y="50800"/>
                    </a:lnTo>
                    <a:lnTo>
                      <a:pt x="292100" y="38100"/>
                    </a:lnTo>
                    <a:lnTo>
                      <a:pt x="317500" y="38100"/>
                    </a:lnTo>
                    <a:lnTo>
                      <a:pt x="317500" y="25400"/>
                    </a:lnTo>
                    <a:lnTo>
                      <a:pt x="330200" y="25400"/>
                    </a:lnTo>
                    <a:lnTo>
                      <a:pt x="330200" y="12700"/>
                    </a:lnTo>
                    <a:lnTo>
                      <a:pt x="342900" y="12700"/>
                    </a:lnTo>
                    <a:lnTo>
                      <a:pt x="342900" y="0"/>
                    </a:lnTo>
                    <a:lnTo>
                      <a:pt x="368300" y="0"/>
                    </a:lnTo>
                    <a:lnTo>
                      <a:pt x="368300" y="25400"/>
                    </a:lnTo>
                    <a:lnTo>
                      <a:pt x="381000" y="25400"/>
                    </a:lnTo>
                    <a:lnTo>
                      <a:pt x="381000" y="38100"/>
                    </a:lnTo>
                    <a:lnTo>
                      <a:pt x="406400" y="381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31800" y="63500"/>
                    </a:lnTo>
                    <a:lnTo>
                      <a:pt x="431800" y="50800"/>
                    </a:lnTo>
                    <a:lnTo>
                      <a:pt x="444500" y="50800"/>
                    </a:lnTo>
                    <a:lnTo>
                      <a:pt x="444500" y="76200"/>
                    </a:lnTo>
                    <a:lnTo>
                      <a:pt x="469900" y="76200"/>
                    </a:lnTo>
                    <a:lnTo>
                      <a:pt x="469900" y="88900"/>
                    </a:lnTo>
                    <a:lnTo>
                      <a:pt x="457200" y="88900"/>
                    </a:lnTo>
                    <a:lnTo>
                      <a:pt x="457200" y="127000"/>
                    </a:lnTo>
                    <a:lnTo>
                      <a:pt x="444500" y="127000"/>
                    </a:lnTo>
                    <a:lnTo>
                      <a:pt x="444500" y="152400"/>
                    </a:lnTo>
                    <a:lnTo>
                      <a:pt x="431800" y="152400"/>
                    </a:lnTo>
                    <a:lnTo>
                      <a:pt x="431800" y="139700"/>
                    </a:lnTo>
                    <a:lnTo>
                      <a:pt x="406400" y="139700"/>
                    </a:lnTo>
                    <a:lnTo>
                      <a:pt x="406400" y="127000"/>
                    </a:lnTo>
                    <a:lnTo>
                      <a:pt x="393700" y="139700"/>
                    </a:lnTo>
                    <a:lnTo>
                      <a:pt x="393700" y="165100"/>
                    </a:lnTo>
                    <a:lnTo>
                      <a:pt x="368300" y="165100"/>
                    </a:lnTo>
                    <a:lnTo>
                      <a:pt x="368300" y="177800"/>
                    </a:lnTo>
                    <a:lnTo>
                      <a:pt x="355600" y="177800"/>
                    </a:lnTo>
                    <a:lnTo>
                      <a:pt x="355600" y="152400"/>
                    </a:lnTo>
                    <a:lnTo>
                      <a:pt x="342900" y="152400"/>
                    </a:lnTo>
                    <a:lnTo>
                      <a:pt x="342900" y="165100"/>
                    </a:lnTo>
                    <a:lnTo>
                      <a:pt x="317500" y="165100"/>
                    </a:lnTo>
                    <a:lnTo>
                      <a:pt x="330200" y="152400"/>
                    </a:lnTo>
                    <a:lnTo>
                      <a:pt x="317500" y="152400"/>
                    </a:lnTo>
                    <a:lnTo>
                      <a:pt x="317500" y="139700"/>
                    </a:lnTo>
                    <a:lnTo>
                      <a:pt x="292100" y="139700"/>
                    </a:lnTo>
                    <a:lnTo>
                      <a:pt x="292100" y="152400"/>
                    </a:lnTo>
                    <a:lnTo>
                      <a:pt x="241300" y="152400"/>
                    </a:lnTo>
                    <a:lnTo>
                      <a:pt x="241300" y="139700"/>
                    </a:lnTo>
                    <a:lnTo>
                      <a:pt x="190500" y="139700"/>
                    </a:lnTo>
                    <a:lnTo>
                      <a:pt x="177800" y="152400"/>
                    </a:lnTo>
                    <a:lnTo>
                      <a:pt x="177800" y="177800"/>
                    </a:lnTo>
                    <a:lnTo>
                      <a:pt x="165100" y="177800"/>
                    </a:lnTo>
                    <a:lnTo>
                      <a:pt x="165100" y="203200"/>
                    </a:lnTo>
                    <a:lnTo>
                      <a:pt x="152400" y="203200"/>
                    </a:lnTo>
                    <a:lnTo>
                      <a:pt x="152400" y="190500"/>
                    </a:lnTo>
                    <a:lnTo>
                      <a:pt x="139700" y="190500"/>
                    </a:lnTo>
                    <a:lnTo>
                      <a:pt x="127000" y="177800"/>
                    </a:lnTo>
                    <a:lnTo>
                      <a:pt x="114300" y="177800"/>
                    </a:lnTo>
                    <a:lnTo>
                      <a:pt x="114300" y="190500"/>
                    </a:lnTo>
                    <a:lnTo>
                      <a:pt x="101600" y="190500"/>
                    </a:lnTo>
                    <a:lnTo>
                      <a:pt x="101600" y="203200"/>
                    </a:lnTo>
                    <a:lnTo>
                      <a:pt x="88900" y="203200"/>
                    </a:lnTo>
                    <a:lnTo>
                      <a:pt x="88900" y="215900"/>
                    </a:lnTo>
                    <a:lnTo>
                      <a:pt x="76200" y="215900"/>
                    </a:lnTo>
                    <a:lnTo>
                      <a:pt x="762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25400" y="177800"/>
                    </a:lnTo>
                    <a:lnTo>
                      <a:pt x="12700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2" name="1213062"/>
              <p:cNvSpPr/>
              <p:nvPr/>
            </p:nvSpPr>
            <p:spPr>
              <a:xfrm>
                <a:off x="287737" y="2146549"/>
                <a:ext cx="673099" cy="495358"/>
              </a:xfrm>
              <a:custGeom>
                <a:avLst/>
                <a:gdLst/>
                <a:ahLst/>
                <a:cxnLst/>
                <a:rect l="0" t="0" r="0" b="0"/>
                <a:pathLst>
                  <a:path w="673101" h="495301">
                    <a:moveTo>
                      <a:pt x="0" y="228600"/>
                    </a:moveTo>
                    <a:lnTo>
                      <a:pt x="12700" y="228600"/>
                    </a:lnTo>
                    <a:lnTo>
                      <a:pt x="12700" y="215900"/>
                    </a:lnTo>
                    <a:lnTo>
                      <a:pt x="25400" y="215900"/>
                    </a:lnTo>
                    <a:lnTo>
                      <a:pt x="25400" y="177800"/>
                    </a:lnTo>
                    <a:lnTo>
                      <a:pt x="12700" y="177800"/>
                    </a:lnTo>
                    <a:lnTo>
                      <a:pt x="12700" y="152400"/>
                    </a:lnTo>
                    <a:lnTo>
                      <a:pt x="25400" y="152400"/>
                    </a:lnTo>
                    <a:lnTo>
                      <a:pt x="25400" y="177800"/>
                    </a:lnTo>
                    <a:lnTo>
                      <a:pt x="38100" y="177800"/>
                    </a:lnTo>
                    <a:lnTo>
                      <a:pt x="38100" y="127000"/>
                    </a:lnTo>
                    <a:lnTo>
                      <a:pt x="63500" y="127000"/>
                    </a:lnTo>
                    <a:lnTo>
                      <a:pt x="635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50800" y="101600"/>
                    </a:lnTo>
                    <a:lnTo>
                      <a:pt x="50800" y="114300"/>
                    </a:lnTo>
                    <a:lnTo>
                      <a:pt x="38100" y="114300"/>
                    </a:lnTo>
                    <a:lnTo>
                      <a:pt x="38100" y="101600"/>
                    </a:lnTo>
                    <a:lnTo>
                      <a:pt x="50800" y="1016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63500"/>
                    </a:lnTo>
                    <a:lnTo>
                      <a:pt x="76200" y="76200"/>
                    </a:lnTo>
                    <a:lnTo>
                      <a:pt x="88900" y="76200"/>
                    </a:lnTo>
                    <a:lnTo>
                      <a:pt x="88900" y="63500"/>
                    </a:lnTo>
                    <a:lnTo>
                      <a:pt x="101600" y="63500"/>
                    </a:lnTo>
                    <a:lnTo>
                      <a:pt x="101600" y="38100"/>
                    </a:lnTo>
                    <a:lnTo>
                      <a:pt x="127000" y="38100"/>
                    </a:lnTo>
                    <a:lnTo>
                      <a:pt x="127000" y="50800"/>
                    </a:lnTo>
                    <a:lnTo>
                      <a:pt x="139700" y="50800"/>
                    </a:lnTo>
                    <a:lnTo>
                      <a:pt x="152400" y="38100"/>
                    </a:lnTo>
                    <a:lnTo>
                      <a:pt x="165100" y="381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12700"/>
                    </a:lnTo>
                    <a:lnTo>
                      <a:pt x="203200" y="12700"/>
                    </a:lnTo>
                    <a:lnTo>
                      <a:pt x="203200" y="25400"/>
                    </a:lnTo>
                    <a:lnTo>
                      <a:pt x="215900" y="12700"/>
                    </a:lnTo>
                    <a:lnTo>
                      <a:pt x="215900" y="25400"/>
                    </a:lnTo>
                    <a:lnTo>
                      <a:pt x="228600" y="25400"/>
                    </a:lnTo>
                    <a:lnTo>
                      <a:pt x="228600" y="12700"/>
                    </a:lnTo>
                    <a:lnTo>
                      <a:pt x="254000" y="127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12700"/>
                    </a:lnTo>
                    <a:lnTo>
                      <a:pt x="279400" y="12700"/>
                    </a:lnTo>
                    <a:lnTo>
                      <a:pt x="2794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292100" y="12700"/>
                    </a:lnTo>
                    <a:lnTo>
                      <a:pt x="2921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30200" y="50800"/>
                    </a:lnTo>
                    <a:lnTo>
                      <a:pt x="342900" y="50800"/>
                    </a:lnTo>
                    <a:lnTo>
                      <a:pt x="342900" y="63500"/>
                    </a:lnTo>
                    <a:lnTo>
                      <a:pt x="317500" y="63500"/>
                    </a:lnTo>
                    <a:lnTo>
                      <a:pt x="317500" y="101600"/>
                    </a:lnTo>
                    <a:lnTo>
                      <a:pt x="304800" y="101600"/>
                    </a:lnTo>
                    <a:lnTo>
                      <a:pt x="304800" y="88900"/>
                    </a:lnTo>
                    <a:lnTo>
                      <a:pt x="292100" y="88900"/>
                    </a:lnTo>
                    <a:lnTo>
                      <a:pt x="292100" y="63500"/>
                    </a:lnTo>
                    <a:lnTo>
                      <a:pt x="279400" y="63500"/>
                    </a:lnTo>
                    <a:lnTo>
                      <a:pt x="279400" y="88900"/>
                    </a:lnTo>
                    <a:lnTo>
                      <a:pt x="254000" y="88900"/>
                    </a:lnTo>
                    <a:lnTo>
                      <a:pt x="254000" y="76200"/>
                    </a:lnTo>
                    <a:lnTo>
                      <a:pt x="241300" y="76200"/>
                    </a:lnTo>
                    <a:lnTo>
                      <a:pt x="241300" y="88900"/>
                    </a:lnTo>
                    <a:lnTo>
                      <a:pt x="228600" y="88900"/>
                    </a:lnTo>
                    <a:lnTo>
                      <a:pt x="228600" y="101600"/>
                    </a:lnTo>
                    <a:lnTo>
                      <a:pt x="215900" y="101600"/>
                    </a:lnTo>
                    <a:lnTo>
                      <a:pt x="203200" y="114300"/>
                    </a:lnTo>
                    <a:lnTo>
                      <a:pt x="203200" y="127000"/>
                    </a:lnTo>
                    <a:lnTo>
                      <a:pt x="190500" y="127000"/>
                    </a:lnTo>
                    <a:lnTo>
                      <a:pt x="190500" y="139700"/>
                    </a:lnTo>
                    <a:lnTo>
                      <a:pt x="177800" y="139700"/>
                    </a:lnTo>
                    <a:lnTo>
                      <a:pt x="177800" y="177800"/>
                    </a:lnTo>
                    <a:lnTo>
                      <a:pt x="165100" y="177800"/>
                    </a:lnTo>
                    <a:lnTo>
                      <a:pt x="165100" y="203200"/>
                    </a:lnTo>
                    <a:lnTo>
                      <a:pt x="152400" y="203200"/>
                    </a:lnTo>
                    <a:lnTo>
                      <a:pt x="152400" y="215900"/>
                    </a:lnTo>
                    <a:lnTo>
                      <a:pt x="139700" y="215900"/>
                    </a:lnTo>
                    <a:lnTo>
                      <a:pt x="139700" y="241300"/>
                    </a:lnTo>
                    <a:lnTo>
                      <a:pt x="152400" y="241300"/>
                    </a:lnTo>
                    <a:lnTo>
                      <a:pt x="165100" y="228600"/>
                    </a:lnTo>
                    <a:lnTo>
                      <a:pt x="203200" y="228600"/>
                    </a:lnTo>
                    <a:lnTo>
                      <a:pt x="203200" y="241300"/>
                    </a:lnTo>
                    <a:lnTo>
                      <a:pt x="215900" y="241300"/>
                    </a:lnTo>
                    <a:lnTo>
                      <a:pt x="215900" y="266700"/>
                    </a:lnTo>
                    <a:lnTo>
                      <a:pt x="228600" y="266700"/>
                    </a:lnTo>
                    <a:lnTo>
                      <a:pt x="228600" y="254000"/>
                    </a:lnTo>
                    <a:lnTo>
                      <a:pt x="241300" y="254000"/>
                    </a:lnTo>
                    <a:lnTo>
                      <a:pt x="241300" y="241300"/>
                    </a:lnTo>
                    <a:lnTo>
                      <a:pt x="254000" y="241300"/>
                    </a:lnTo>
                    <a:lnTo>
                      <a:pt x="254000" y="228600"/>
                    </a:lnTo>
                    <a:lnTo>
                      <a:pt x="266700" y="228600"/>
                    </a:lnTo>
                    <a:lnTo>
                      <a:pt x="279400" y="241300"/>
                    </a:lnTo>
                    <a:lnTo>
                      <a:pt x="292100" y="241300"/>
                    </a:lnTo>
                    <a:lnTo>
                      <a:pt x="292100" y="254000"/>
                    </a:lnTo>
                    <a:lnTo>
                      <a:pt x="304800" y="254000"/>
                    </a:lnTo>
                    <a:lnTo>
                      <a:pt x="304800" y="228600"/>
                    </a:lnTo>
                    <a:lnTo>
                      <a:pt x="317500" y="228600"/>
                    </a:lnTo>
                    <a:lnTo>
                      <a:pt x="317500" y="203200"/>
                    </a:lnTo>
                    <a:lnTo>
                      <a:pt x="330200" y="190500"/>
                    </a:lnTo>
                    <a:lnTo>
                      <a:pt x="381000" y="190500"/>
                    </a:lnTo>
                    <a:lnTo>
                      <a:pt x="381000" y="203200"/>
                    </a:lnTo>
                    <a:lnTo>
                      <a:pt x="431800" y="203200"/>
                    </a:lnTo>
                    <a:lnTo>
                      <a:pt x="431800" y="190500"/>
                    </a:lnTo>
                    <a:lnTo>
                      <a:pt x="457200" y="190500"/>
                    </a:lnTo>
                    <a:lnTo>
                      <a:pt x="457200" y="203200"/>
                    </a:lnTo>
                    <a:lnTo>
                      <a:pt x="469900" y="203200"/>
                    </a:lnTo>
                    <a:lnTo>
                      <a:pt x="457200" y="215900"/>
                    </a:lnTo>
                    <a:lnTo>
                      <a:pt x="482600" y="215900"/>
                    </a:lnTo>
                    <a:lnTo>
                      <a:pt x="482600" y="203200"/>
                    </a:lnTo>
                    <a:lnTo>
                      <a:pt x="495300" y="203200"/>
                    </a:lnTo>
                    <a:lnTo>
                      <a:pt x="495300" y="228600"/>
                    </a:lnTo>
                    <a:lnTo>
                      <a:pt x="508000" y="228600"/>
                    </a:lnTo>
                    <a:lnTo>
                      <a:pt x="508000" y="215900"/>
                    </a:lnTo>
                    <a:lnTo>
                      <a:pt x="533400" y="215900"/>
                    </a:lnTo>
                    <a:lnTo>
                      <a:pt x="533400" y="190500"/>
                    </a:lnTo>
                    <a:lnTo>
                      <a:pt x="546100" y="177800"/>
                    </a:lnTo>
                    <a:lnTo>
                      <a:pt x="546100" y="190500"/>
                    </a:lnTo>
                    <a:lnTo>
                      <a:pt x="571500" y="190500"/>
                    </a:lnTo>
                    <a:lnTo>
                      <a:pt x="571500" y="203200"/>
                    </a:lnTo>
                    <a:lnTo>
                      <a:pt x="584200" y="203200"/>
                    </a:lnTo>
                    <a:lnTo>
                      <a:pt x="584200" y="177800"/>
                    </a:lnTo>
                    <a:lnTo>
                      <a:pt x="596900" y="177800"/>
                    </a:lnTo>
                    <a:lnTo>
                      <a:pt x="596900" y="139700"/>
                    </a:lnTo>
                    <a:lnTo>
                      <a:pt x="609600" y="139700"/>
                    </a:lnTo>
                    <a:lnTo>
                      <a:pt x="609600" y="127000"/>
                    </a:lnTo>
                    <a:lnTo>
                      <a:pt x="584200" y="127000"/>
                    </a:lnTo>
                    <a:lnTo>
                      <a:pt x="584200" y="101600"/>
                    </a:lnTo>
                    <a:lnTo>
                      <a:pt x="571500" y="101600"/>
                    </a:lnTo>
                    <a:lnTo>
                      <a:pt x="571500" y="114300"/>
                    </a:lnTo>
                    <a:lnTo>
                      <a:pt x="533400" y="114300"/>
                    </a:lnTo>
                    <a:lnTo>
                      <a:pt x="533400" y="101600"/>
                    </a:lnTo>
                    <a:lnTo>
                      <a:pt x="558800" y="101600"/>
                    </a:lnTo>
                    <a:lnTo>
                      <a:pt x="558800" y="88900"/>
                    </a:lnTo>
                    <a:lnTo>
                      <a:pt x="571500" y="76200"/>
                    </a:lnTo>
                    <a:lnTo>
                      <a:pt x="584200" y="76200"/>
                    </a:lnTo>
                    <a:lnTo>
                      <a:pt x="596900" y="63500"/>
                    </a:lnTo>
                    <a:lnTo>
                      <a:pt x="596900" y="76200"/>
                    </a:lnTo>
                    <a:lnTo>
                      <a:pt x="609600" y="76200"/>
                    </a:lnTo>
                    <a:lnTo>
                      <a:pt x="609600" y="101600"/>
                    </a:lnTo>
                    <a:lnTo>
                      <a:pt x="635000" y="101600"/>
                    </a:lnTo>
                    <a:lnTo>
                      <a:pt x="635000" y="76200"/>
                    </a:lnTo>
                    <a:lnTo>
                      <a:pt x="647700" y="63500"/>
                    </a:lnTo>
                    <a:lnTo>
                      <a:pt x="660400" y="63500"/>
                    </a:lnTo>
                    <a:lnTo>
                      <a:pt x="660400" y="101600"/>
                    </a:lnTo>
                    <a:lnTo>
                      <a:pt x="673100" y="114300"/>
                    </a:lnTo>
                    <a:lnTo>
                      <a:pt x="673100" y="190500"/>
                    </a:lnTo>
                    <a:lnTo>
                      <a:pt x="660400" y="190500"/>
                    </a:lnTo>
                    <a:lnTo>
                      <a:pt x="660400" y="241300"/>
                    </a:lnTo>
                    <a:lnTo>
                      <a:pt x="647700" y="241300"/>
                    </a:lnTo>
                    <a:lnTo>
                      <a:pt x="647700" y="254000"/>
                    </a:lnTo>
                    <a:lnTo>
                      <a:pt x="635000" y="254000"/>
                    </a:lnTo>
                    <a:lnTo>
                      <a:pt x="635000" y="279400"/>
                    </a:lnTo>
                    <a:lnTo>
                      <a:pt x="622300" y="279400"/>
                    </a:lnTo>
                    <a:lnTo>
                      <a:pt x="622300" y="304800"/>
                    </a:lnTo>
                    <a:lnTo>
                      <a:pt x="596900" y="304800"/>
                    </a:lnTo>
                    <a:lnTo>
                      <a:pt x="596900" y="317500"/>
                    </a:lnTo>
                    <a:lnTo>
                      <a:pt x="495300" y="317500"/>
                    </a:lnTo>
                    <a:lnTo>
                      <a:pt x="495300" y="330200"/>
                    </a:lnTo>
                    <a:lnTo>
                      <a:pt x="469900" y="330200"/>
                    </a:lnTo>
                    <a:lnTo>
                      <a:pt x="469900" y="342900"/>
                    </a:lnTo>
                    <a:lnTo>
                      <a:pt x="444500" y="342900"/>
                    </a:lnTo>
                    <a:lnTo>
                      <a:pt x="444500" y="355600"/>
                    </a:lnTo>
                    <a:lnTo>
                      <a:pt x="406400" y="355600"/>
                    </a:lnTo>
                    <a:lnTo>
                      <a:pt x="406400" y="381000"/>
                    </a:lnTo>
                    <a:lnTo>
                      <a:pt x="393700" y="381000"/>
                    </a:lnTo>
                    <a:lnTo>
                      <a:pt x="393700" y="393700"/>
                    </a:lnTo>
                    <a:lnTo>
                      <a:pt x="381000" y="393700"/>
                    </a:lnTo>
                    <a:lnTo>
                      <a:pt x="381000" y="444500"/>
                    </a:lnTo>
                    <a:lnTo>
                      <a:pt x="368300" y="444500"/>
                    </a:lnTo>
                    <a:lnTo>
                      <a:pt x="368300" y="457200"/>
                    </a:lnTo>
                    <a:lnTo>
                      <a:pt x="355600" y="457200"/>
                    </a:lnTo>
                    <a:lnTo>
                      <a:pt x="355600" y="469900"/>
                    </a:lnTo>
                    <a:lnTo>
                      <a:pt x="330200" y="469900"/>
                    </a:lnTo>
                    <a:lnTo>
                      <a:pt x="330200" y="495300"/>
                    </a:lnTo>
                    <a:lnTo>
                      <a:pt x="292100" y="495300"/>
                    </a:lnTo>
                    <a:lnTo>
                      <a:pt x="292100" y="469900"/>
                    </a:lnTo>
                    <a:lnTo>
                      <a:pt x="279400" y="469900"/>
                    </a:lnTo>
                    <a:lnTo>
                      <a:pt x="279400" y="482600"/>
                    </a:lnTo>
                    <a:lnTo>
                      <a:pt x="266700" y="482600"/>
                    </a:lnTo>
                    <a:lnTo>
                      <a:pt x="266700" y="469900"/>
                    </a:lnTo>
                    <a:lnTo>
                      <a:pt x="241300" y="469900"/>
                    </a:lnTo>
                    <a:lnTo>
                      <a:pt x="241300" y="457200"/>
                    </a:lnTo>
                    <a:lnTo>
                      <a:pt x="215900" y="457200"/>
                    </a:lnTo>
                    <a:lnTo>
                      <a:pt x="215900" y="419100"/>
                    </a:lnTo>
                    <a:lnTo>
                      <a:pt x="228600" y="419100"/>
                    </a:lnTo>
                    <a:lnTo>
                      <a:pt x="228600" y="342900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9700" y="317500"/>
                    </a:lnTo>
                    <a:lnTo>
                      <a:pt x="139700" y="304800"/>
                    </a:lnTo>
                    <a:lnTo>
                      <a:pt x="127000" y="304800"/>
                    </a:lnTo>
                    <a:lnTo>
                      <a:pt x="114300" y="292100"/>
                    </a:lnTo>
                    <a:lnTo>
                      <a:pt x="114300" y="279400"/>
                    </a:lnTo>
                    <a:lnTo>
                      <a:pt x="63500" y="279400"/>
                    </a:lnTo>
                    <a:lnTo>
                      <a:pt x="63500" y="266700"/>
                    </a:lnTo>
                    <a:lnTo>
                      <a:pt x="25400" y="266700"/>
                    </a:lnTo>
                    <a:lnTo>
                      <a:pt x="25400" y="254000"/>
                    </a:lnTo>
                    <a:lnTo>
                      <a:pt x="0" y="254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3" name="1214042"/>
              <p:cNvSpPr/>
              <p:nvPr/>
            </p:nvSpPr>
            <p:spPr>
              <a:xfrm>
                <a:off x="3665923" y="914507"/>
                <a:ext cx="330200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431801">
                    <a:moveTo>
                      <a:pt x="0" y="152400"/>
                    </a:moveTo>
                    <a:lnTo>
                      <a:pt x="12700" y="152400"/>
                    </a:lnTo>
                    <a:lnTo>
                      <a:pt x="12700" y="139700"/>
                    </a:lnTo>
                    <a:lnTo>
                      <a:pt x="25400" y="127000"/>
                    </a:lnTo>
                    <a:lnTo>
                      <a:pt x="38100" y="127000"/>
                    </a:lnTo>
                    <a:lnTo>
                      <a:pt x="38100" y="101600"/>
                    </a:lnTo>
                    <a:lnTo>
                      <a:pt x="25400" y="101600"/>
                    </a:lnTo>
                    <a:lnTo>
                      <a:pt x="25400" y="88900"/>
                    </a:lnTo>
                    <a:lnTo>
                      <a:pt x="50800" y="88900"/>
                    </a:lnTo>
                    <a:lnTo>
                      <a:pt x="50800" y="76200"/>
                    </a:lnTo>
                    <a:lnTo>
                      <a:pt x="38100" y="76200"/>
                    </a:lnTo>
                    <a:lnTo>
                      <a:pt x="38100" y="63500"/>
                    </a:lnTo>
                    <a:lnTo>
                      <a:pt x="114300" y="63500"/>
                    </a:lnTo>
                    <a:lnTo>
                      <a:pt x="114300" y="0"/>
                    </a:lnTo>
                    <a:lnTo>
                      <a:pt x="127000" y="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77800" y="0"/>
                    </a:lnTo>
                    <a:lnTo>
                      <a:pt x="165100" y="12700"/>
                    </a:lnTo>
                    <a:lnTo>
                      <a:pt x="228600" y="12700"/>
                    </a:lnTo>
                    <a:lnTo>
                      <a:pt x="228600" y="63500"/>
                    </a:lnTo>
                    <a:lnTo>
                      <a:pt x="241300" y="63500"/>
                    </a:lnTo>
                    <a:lnTo>
                      <a:pt x="241300" y="88900"/>
                    </a:lnTo>
                    <a:lnTo>
                      <a:pt x="266700" y="88900"/>
                    </a:lnTo>
                    <a:lnTo>
                      <a:pt x="266700" y="76200"/>
                    </a:lnTo>
                    <a:lnTo>
                      <a:pt x="279400" y="88900"/>
                    </a:lnTo>
                    <a:lnTo>
                      <a:pt x="279400" y="101600"/>
                    </a:lnTo>
                    <a:lnTo>
                      <a:pt x="292100" y="101600"/>
                    </a:lnTo>
                    <a:lnTo>
                      <a:pt x="292100" y="114300"/>
                    </a:lnTo>
                    <a:lnTo>
                      <a:pt x="254000" y="114300"/>
                    </a:lnTo>
                    <a:lnTo>
                      <a:pt x="254000" y="152400"/>
                    </a:lnTo>
                    <a:lnTo>
                      <a:pt x="304800" y="152400"/>
                    </a:lnTo>
                    <a:lnTo>
                      <a:pt x="317500" y="165100"/>
                    </a:lnTo>
                    <a:lnTo>
                      <a:pt x="317500" y="177800"/>
                    </a:lnTo>
                    <a:lnTo>
                      <a:pt x="330200" y="177800"/>
                    </a:lnTo>
                    <a:lnTo>
                      <a:pt x="330200" y="190500"/>
                    </a:lnTo>
                    <a:lnTo>
                      <a:pt x="304800" y="190500"/>
                    </a:lnTo>
                    <a:lnTo>
                      <a:pt x="304800" y="203200"/>
                    </a:lnTo>
                    <a:lnTo>
                      <a:pt x="279400" y="203200"/>
                    </a:lnTo>
                    <a:lnTo>
                      <a:pt x="279400" y="215900"/>
                    </a:lnTo>
                    <a:lnTo>
                      <a:pt x="266700" y="215900"/>
                    </a:lnTo>
                    <a:lnTo>
                      <a:pt x="279400" y="228600"/>
                    </a:lnTo>
                    <a:lnTo>
                      <a:pt x="266700" y="228600"/>
                    </a:lnTo>
                    <a:lnTo>
                      <a:pt x="266700" y="241300"/>
                    </a:lnTo>
                    <a:lnTo>
                      <a:pt x="241300" y="241300"/>
                    </a:lnTo>
                    <a:lnTo>
                      <a:pt x="241300" y="266700"/>
                    </a:lnTo>
                    <a:lnTo>
                      <a:pt x="266700" y="266700"/>
                    </a:lnTo>
                    <a:lnTo>
                      <a:pt x="266700" y="279400"/>
                    </a:lnTo>
                    <a:lnTo>
                      <a:pt x="304800" y="279400"/>
                    </a:lnTo>
                    <a:lnTo>
                      <a:pt x="304800" y="292100"/>
                    </a:lnTo>
                    <a:lnTo>
                      <a:pt x="317500" y="292100"/>
                    </a:lnTo>
                    <a:lnTo>
                      <a:pt x="317500" y="330200"/>
                    </a:lnTo>
                    <a:lnTo>
                      <a:pt x="292100" y="330200"/>
                    </a:lnTo>
                    <a:lnTo>
                      <a:pt x="292100" y="342900"/>
                    </a:lnTo>
                    <a:lnTo>
                      <a:pt x="279400" y="342900"/>
                    </a:lnTo>
                    <a:lnTo>
                      <a:pt x="279400" y="355600"/>
                    </a:lnTo>
                    <a:lnTo>
                      <a:pt x="266700" y="355600"/>
                    </a:lnTo>
                    <a:lnTo>
                      <a:pt x="266700" y="406400"/>
                    </a:lnTo>
                    <a:lnTo>
                      <a:pt x="254000" y="406400"/>
                    </a:lnTo>
                    <a:lnTo>
                      <a:pt x="254000" y="431800"/>
                    </a:lnTo>
                    <a:lnTo>
                      <a:pt x="241300" y="431800"/>
                    </a:lnTo>
                    <a:lnTo>
                      <a:pt x="241300" y="419100"/>
                    </a:lnTo>
                    <a:lnTo>
                      <a:pt x="215900" y="419100"/>
                    </a:lnTo>
                    <a:lnTo>
                      <a:pt x="215900" y="406400"/>
                    </a:lnTo>
                    <a:lnTo>
                      <a:pt x="203200" y="406400"/>
                    </a:lnTo>
                    <a:lnTo>
                      <a:pt x="203200" y="381000"/>
                    </a:lnTo>
                    <a:lnTo>
                      <a:pt x="177800" y="381000"/>
                    </a:lnTo>
                    <a:lnTo>
                      <a:pt x="177800" y="368300"/>
                    </a:lnTo>
                    <a:lnTo>
                      <a:pt x="165100" y="368300"/>
                    </a:lnTo>
                    <a:lnTo>
                      <a:pt x="165100" y="355600"/>
                    </a:lnTo>
                    <a:lnTo>
                      <a:pt x="12700" y="355600"/>
                    </a:lnTo>
                    <a:lnTo>
                      <a:pt x="12700" y="304800"/>
                    </a:lnTo>
                    <a:lnTo>
                      <a:pt x="25400" y="304800"/>
                    </a:lnTo>
                    <a:lnTo>
                      <a:pt x="25400" y="228600"/>
                    </a:lnTo>
                    <a:lnTo>
                      <a:pt x="38100" y="228600"/>
                    </a:lnTo>
                    <a:lnTo>
                      <a:pt x="38100" y="203200"/>
                    </a:lnTo>
                    <a:lnTo>
                      <a:pt x="25400" y="203200"/>
                    </a:lnTo>
                    <a:lnTo>
                      <a:pt x="25400" y="190500"/>
                    </a:lnTo>
                    <a:lnTo>
                      <a:pt x="0" y="190500"/>
                    </a:lnTo>
                    <a:lnTo>
                      <a:pt x="0" y="177800"/>
                    </a:lnTo>
                    <a:lnTo>
                      <a:pt x="12700" y="177800"/>
                    </a:lnTo>
                    <a:lnTo>
                      <a:pt x="12700" y="165100"/>
                    </a:lnTo>
                    <a:lnTo>
                      <a:pt x="0" y="165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4" name="1209042"/>
              <p:cNvSpPr/>
              <p:nvPr/>
            </p:nvSpPr>
            <p:spPr>
              <a:xfrm>
                <a:off x="2319729" y="3340488"/>
                <a:ext cx="774698" cy="393747"/>
              </a:xfrm>
              <a:custGeom>
                <a:avLst/>
                <a:gdLst/>
                <a:ahLst/>
                <a:cxnLst/>
                <a:rect l="0" t="0" r="0" b="0"/>
                <a:pathLst>
                  <a:path w="774701" h="393701">
                    <a:moveTo>
                      <a:pt x="0" y="101600"/>
                    </a:moveTo>
                    <a:lnTo>
                      <a:pt x="25400" y="101600"/>
                    </a:lnTo>
                    <a:lnTo>
                      <a:pt x="38100" y="88900"/>
                    </a:lnTo>
                    <a:lnTo>
                      <a:pt x="50800" y="889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76200" y="63500"/>
                    </a:lnTo>
                    <a:lnTo>
                      <a:pt x="76200" y="38100"/>
                    </a:lnTo>
                    <a:lnTo>
                      <a:pt x="101600" y="38100"/>
                    </a:lnTo>
                    <a:lnTo>
                      <a:pt x="101600" y="25400"/>
                    </a:lnTo>
                    <a:lnTo>
                      <a:pt x="165100" y="25400"/>
                    </a:lnTo>
                    <a:lnTo>
                      <a:pt x="1651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15900" y="0"/>
                    </a:lnTo>
                    <a:lnTo>
                      <a:pt x="215900" y="12700"/>
                    </a:lnTo>
                    <a:lnTo>
                      <a:pt x="266700" y="12700"/>
                    </a:lnTo>
                    <a:lnTo>
                      <a:pt x="266700" y="25400"/>
                    </a:lnTo>
                    <a:lnTo>
                      <a:pt x="292100" y="25400"/>
                    </a:lnTo>
                    <a:lnTo>
                      <a:pt x="292100" y="12700"/>
                    </a:lnTo>
                    <a:lnTo>
                      <a:pt x="279400" y="12700"/>
                    </a:lnTo>
                    <a:lnTo>
                      <a:pt x="279400" y="0"/>
                    </a:lnTo>
                    <a:lnTo>
                      <a:pt x="330200" y="0"/>
                    </a:lnTo>
                    <a:lnTo>
                      <a:pt x="330200" y="12700"/>
                    </a:lnTo>
                    <a:lnTo>
                      <a:pt x="368300" y="12700"/>
                    </a:lnTo>
                    <a:lnTo>
                      <a:pt x="368300" y="0"/>
                    </a:lnTo>
                    <a:lnTo>
                      <a:pt x="419100" y="0"/>
                    </a:lnTo>
                    <a:lnTo>
                      <a:pt x="419100" y="12700"/>
                    </a:lnTo>
                    <a:lnTo>
                      <a:pt x="406400" y="12700"/>
                    </a:lnTo>
                    <a:lnTo>
                      <a:pt x="406400" y="38100"/>
                    </a:lnTo>
                    <a:lnTo>
                      <a:pt x="419100" y="38100"/>
                    </a:lnTo>
                    <a:lnTo>
                      <a:pt x="419100" y="50800"/>
                    </a:lnTo>
                    <a:lnTo>
                      <a:pt x="482600" y="50800"/>
                    </a:lnTo>
                    <a:lnTo>
                      <a:pt x="495300" y="63500"/>
                    </a:lnTo>
                    <a:lnTo>
                      <a:pt x="533400" y="63500"/>
                    </a:lnTo>
                    <a:lnTo>
                      <a:pt x="533400" y="76200"/>
                    </a:lnTo>
                    <a:lnTo>
                      <a:pt x="596900" y="76200"/>
                    </a:lnTo>
                    <a:lnTo>
                      <a:pt x="596900" y="88900"/>
                    </a:lnTo>
                    <a:lnTo>
                      <a:pt x="609600" y="88900"/>
                    </a:lnTo>
                    <a:lnTo>
                      <a:pt x="609600" y="114300"/>
                    </a:lnTo>
                    <a:lnTo>
                      <a:pt x="673100" y="114300"/>
                    </a:lnTo>
                    <a:lnTo>
                      <a:pt x="673100" y="127000"/>
                    </a:lnTo>
                    <a:lnTo>
                      <a:pt x="736600" y="127000"/>
                    </a:lnTo>
                    <a:lnTo>
                      <a:pt x="736600" y="139700"/>
                    </a:lnTo>
                    <a:lnTo>
                      <a:pt x="749300" y="139700"/>
                    </a:lnTo>
                    <a:lnTo>
                      <a:pt x="762000" y="152400"/>
                    </a:lnTo>
                    <a:lnTo>
                      <a:pt x="762000" y="165100"/>
                    </a:lnTo>
                    <a:lnTo>
                      <a:pt x="774700" y="165100"/>
                    </a:lnTo>
                    <a:lnTo>
                      <a:pt x="774700" y="177800"/>
                    </a:lnTo>
                    <a:lnTo>
                      <a:pt x="749300" y="177800"/>
                    </a:lnTo>
                    <a:lnTo>
                      <a:pt x="749300" y="215900"/>
                    </a:lnTo>
                    <a:lnTo>
                      <a:pt x="736600" y="215900"/>
                    </a:lnTo>
                    <a:lnTo>
                      <a:pt x="736600" y="228600"/>
                    </a:lnTo>
                    <a:lnTo>
                      <a:pt x="749300" y="228600"/>
                    </a:lnTo>
                    <a:lnTo>
                      <a:pt x="749300" y="266700"/>
                    </a:lnTo>
                    <a:lnTo>
                      <a:pt x="736600" y="266700"/>
                    </a:lnTo>
                    <a:lnTo>
                      <a:pt x="736600" y="304800"/>
                    </a:lnTo>
                    <a:lnTo>
                      <a:pt x="723900" y="304800"/>
                    </a:lnTo>
                    <a:lnTo>
                      <a:pt x="723900" y="317500"/>
                    </a:lnTo>
                    <a:lnTo>
                      <a:pt x="711200" y="317500"/>
                    </a:lnTo>
                    <a:lnTo>
                      <a:pt x="711200" y="342900"/>
                    </a:lnTo>
                    <a:lnTo>
                      <a:pt x="698500" y="342900"/>
                    </a:lnTo>
                    <a:lnTo>
                      <a:pt x="698500" y="355600"/>
                    </a:lnTo>
                    <a:lnTo>
                      <a:pt x="685800" y="355600"/>
                    </a:lnTo>
                    <a:lnTo>
                      <a:pt x="685800" y="368300"/>
                    </a:lnTo>
                    <a:lnTo>
                      <a:pt x="673100" y="368300"/>
                    </a:lnTo>
                    <a:lnTo>
                      <a:pt x="673100" y="381000"/>
                    </a:lnTo>
                    <a:lnTo>
                      <a:pt x="622300" y="381000"/>
                    </a:lnTo>
                    <a:lnTo>
                      <a:pt x="622300" y="393700"/>
                    </a:lnTo>
                    <a:lnTo>
                      <a:pt x="609600" y="393700"/>
                    </a:lnTo>
                    <a:lnTo>
                      <a:pt x="609600" y="381000"/>
                    </a:lnTo>
                    <a:lnTo>
                      <a:pt x="584200" y="381000"/>
                    </a:lnTo>
                    <a:lnTo>
                      <a:pt x="584200" y="368300"/>
                    </a:lnTo>
                    <a:lnTo>
                      <a:pt x="546100" y="368300"/>
                    </a:lnTo>
                    <a:lnTo>
                      <a:pt x="546100" y="381000"/>
                    </a:lnTo>
                    <a:lnTo>
                      <a:pt x="520700" y="381000"/>
                    </a:lnTo>
                    <a:lnTo>
                      <a:pt x="520700" y="368300"/>
                    </a:lnTo>
                    <a:lnTo>
                      <a:pt x="495300" y="368300"/>
                    </a:lnTo>
                    <a:lnTo>
                      <a:pt x="495300" y="317500"/>
                    </a:lnTo>
                    <a:lnTo>
                      <a:pt x="469900" y="317500"/>
                    </a:lnTo>
                    <a:lnTo>
                      <a:pt x="469900" y="304800"/>
                    </a:lnTo>
                    <a:lnTo>
                      <a:pt x="457200" y="304800"/>
                    </a:lnTo>
                    <a:lnTo>
                      <a:pt x="457200" y="292100"/>
                    </a:lnTo>
                    <a:lnTo>
                      <a:pt x="419100" y="292100"/>
                    </a:lnTo>
                    <a:lnTo>
                      <a:pt x="419100" y="304800"/>
                    </a:lnTo>
                    <a:lnTo>
                      <a:pt x="406400" y="317500"/>
                    </a:lnTo>
                    <a:lnTo>
                      <a:pt x="406400" y="279400"/>
                    </a:lnTo>
                    <a:lnTo>
                      <a:pt x="393700" y="279400"/>
                    </a:lnTo>
                    <a:lnTo>
                      <a:pt x="393700" y="266700"/>
                    </a:lnTo>
                    <a:lnTo>
                      <a:pt x="381000" y="266700"/>
                    </a:lnTo>
                    <a:lnTo>
                      <a:pt x="381000" y="241300"/>
                    </a:lnTo>
                    <a:lnTo>
                      <a:pt x="368300" y="241300"/>
                    </a:lnTo>
                    <a:lnTo>
                      <a:pt x="368300" y="177800"/>
                    </a:lnTo>
                    <a:lnTo>
                      <a:pt x="304800" y="177800"/>
                    </a:lnTo>
                    <a:lnTo>
                      <a:pt x="304800" y="190500"/>
                    </a:lnTo>
                    <a:lnTo>
                      <a:pt x="266700" y="190500"/>
                    </a:lnTo>
                    <a:lnTo>
                      <a:pt x="266700" y="177800"/>
                    </a:lnTo>
                    <a:lnTo>
                      <a:pt x="241300" y="177800"/>
                    </a:lnTo>
                    <a:lnTo>
                      <a:pt x="241300" y="190500"/>
                    </a:lnTo>
                    <a:lnTo>
                      <a:pt x="228600" y="190500"/>
                    </a:lnTo>
                    <a:lnTo>
                      <a:pt x="228600" y="203200"/>
                    </a:lnTo>
                    <a:lnTo>
                      <a:pt x="203200" y="203200"/>
                    </a:lnTo>
                    <a:lnTo>
                      <a:pt x="203200" y="190500"/>
                    </a:lnTo>
                    <a:lnTo>
                      <a:pt x="165100" y="190500"/>
                    </a:lnTo>
                    <a:lnTo>
                      <a:pt x="165100" y="177800"/>
                    </a:lnTo>
                    <a:lnTo>
                      <a:pt x="139700" y="177800"/>
                    </a:lnTo>
                    <a:lnTo>
                      <a:pt x="139700" y="203200"/>
                    </a:lnTo>
                    <a:lnTo>
                      <a:pt x="127000" y="203200"/>
                    </a:lnTo>
                    <a:lnTo>
                      <a:pt x="127000" y="215900"/>
                    </a:lnTo>
                    <a:lnTo>
                      <a:pt x="76200" y="215900"/>
                    </a:lnTo>
                    <a:lnTo>
                      <a:pt x="76200" y="203200"/>
                    </a:lnTo>
                    <a:lnTo>
                      <a:pt x="12700" y="203200"/>
                    </a:lnTo>
                    <a:lnTo>
                      <a:pt x="127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5" name="1210133"/>
              <p:cNvSpPr/>
              <p:nvPr/>
            </p:nvSpPr>
            <p:spPr>
              <a:xfrm>
                <a:off x="4808919" y="4788456"/>
                <a:ext cx="825497" cy="571567"/>
              </a:xfrm>
              <a:custGeom>
                <a:avLst/>
                <a:gdLst/>
                <a:ahLst/>
                <a:cxnLst/>
                <a:rect l="0" t="0" r="0" b="0"/>
                <a:pathLst>
                  <a:path w="825501" h="571501">
                    <a:moveTo>
                      <a:pt x="0" y="304800"/>
                    </a:moveTo>
                    <a:lnTo>
                      <a:pt x="0" y="292100"/>
                    </a:lnTo>
                    <a:lnTo>
                      <a:pt x="12700" y="292100"/>
                    </a:lnTo>
                    <a:lnTo>
                      <a:pt x="12700" y="266700"/>
                    </a:lnTo>
                    <a:lnTo>
                      <a:pt x="50800" y="266700"/>
                    </a:lnTo>
                    <a:lnTo>
                      <a:pt x="50800" y="254000"/>
                    </a:lnTo>
                    <a:lnTo>
                      <a:pt x="88900" y="254000"/>
                    </a:lnTo>
                    <a:lnTo>
                      <a:pt x="88900" y="241300"/>
                    </a:lnTo>
                    <a:lnTo>
                      <a:pt x="101600" y="241300"/>
                    </a:lnTo>
                    <a:lnTo>
                      <a:pt x="101600" y="228600"/>
                    </a:lnTo>
                    <a:lnTo>
                      <a:pt x="127000" y="228600"/>
                    </a:lnTo>
                    <a:lnTo>
                      <a:pt x="127000" y="152400"/>
                    </a:lnTo>
                    <a:lnTo>
                      <a:pt x="152400" y="152400"/>
                    </a:lnTo>
                    <a:lnTo>
                      <a:pt x="152400" y="127000"/>
                    </a:lnTo>
                    <a:lnTo>
                      <a:pt x="139700" y="127000"/>
                    </a:lnTo>
                    <a:lnTo>
                      <a:pt x="139700" y="114300"/>
                    </a:lnTo>
                    <a:lnTo>
                      <a:pt x="152400" y="114300"/>
                    </a:lnTo>
                    <a:lnTo>
                      <a:pt x="152400" y="76200"/>
                    </a:lnTo>
                    <a:lnTo>
                      <a:pt x="165100" y="63500"/>
                    </a:lnTo>
                    <a:lnTo>
                      <a:pt x="165100" y="88900"/>
                    </a:lnTo>
                    <a:lnTo>
                      <a:pt x="177800" y="88900"/>
                    </a:lnTo>
                    <a:lnTo>
                      <a:pt x="177800" y="139700"/>
                    </a:lnTo>
                    <a:lnTo>
                      <a:pt x="190500" y="139700"/>
                    </a:lnTo>
                    <a:lnTo>
                      <a:pt x="190500" y="152400"/>
                    </a:lnTo>
                    <a:lnTo>
                      <a:pt x="203200" y="152400"/>
                    </a:lnTo>
                    <a:lnTo>
                      <a:pt x="203200" y="139700"/>
                    </a:lnTo>
                    <a:lnTo>
                      <a:pt x="215900" y="139700"/>
                    </a:lnTo>
                    <a:lnTo>
                      <a:pt x="215900" y="127000"/>
                    </a:lnTo>
                    <a:lnTo>
                      <a:pt x="228600" y="127000"/>
                    </a:lnTo>
                    <a:lnTo>
                      <a:pt x="228600" y="114300"/>
                    </a:lnTo>
                    <a:lnTo>
                      <a:pt x="241300" y="114300"/>
                    </a:lnTo>
                    <a:lnTo>
                      <a:pt x="241300" y="101600"/>
                    </a:lnTo>
                    <a:lnTo>
                      <a:pt x="254000" y="101600"/>
                    </a:lnTo>
                    <a:lnTo>
                      <a:pt x="254000" y="88900"/>
                    </a:lnTo>
                    <a:lnTo>
                      <a:pt x="266700" y="101600"/>
                    </a:lnTo>
                    <a:lnTo>
                      <a:pt x="279400" y="101600"/>
                    </a:lnTo>
                    <a:lnTo>
                      <a:pt x="279400" y="114300"/>
                    </a:lnTo>
                    <a:lnTo>
                      <a:pt x="292100" y="127000"/>
                    </a:lnTo>
                    <a:lnTo>
                      <a:pt x="304800" y="127000"/>
                    </a:lnTo>
                    <a:lnTo>
                      <a:pt x="304800" y="88900"/>
                    </a:lnTo>
                    <a:lnTo>
                      <a:pt x="317500" y="88900"/>
                    </a:lnTo>
                    <a:lnTo>
                      <a:pt x="317500" y="50800"/>
                    </a:lnTo>
                    <a:lnTo>
                      <a:pt x="330200" y="50800"/>
                    </a:lnTo>
                    <a:lnTo>
                      <a:pt x="3302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0"/>
                    </a:lnTo>
                    <a:lnTo>
                      <a:pt x="381000" y="0"/>
                    </a:lnTo>
                    <a:lnTo>
                      <a:pt x="381000" y="12700"/>
                    </a:lnTo>
                    <a:lnTo>
                      <a:pt x="419100" y="12700"/>
                    </a:lnTo>
                    <a:lnTo>
                      <a:pt x="419100" y="25400"/>
                    </a:lnTo>
                    <a:lnTo>
                      <a:pt x="431800" y="25400"/>
                    </a:lnTo>
                    <a:lnTo>
                      <a:pt x="4318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57200" y="50800"/>
                    </a:lnTo>
                    <a:lnTo>
                      <a:pt x="457200" y="63500"/>
                    </a:lnTo>
                    <a:lnTo>
                      <a:pt x="482600" y="63500"/>
                    </a:lnTo>
                    <a:lnTo>
                      <a:pt x="482600" y="50800"/>
                    </a:lnTo>
                    <a:lnTo>
                      <a:pt x="558800" y="50800"/>
                    </a:lnTo>
                    <a:lnTo>
                      <a:pt x="571500" y="38100"/>
                    </a:lnTo>
                    <a:lnTo>
                      <a:pt x="584200" y="38100"/>
                    </a:lnTo>
                    <a:lnTo>
                      <a:pt x="609600" y="63500"/>
                    </a:lnTo>
                    <a:lnTo>
                      <a:pt x="609600" y="88900"/>
                    </a:lnTo>
                    <a:lnTo>
                      <a:pt x="635000" y="88900"/>
                    </a:lnTo>
                    <a:lnTo>
                      <a:pt x="635000" y="101600"/>
                    </a:lnTo>
                    <a:lnTo>
                      <a:pt x="660400" y="101600"/>
                    </a:lnTo>
                    <a:lnTo>
                      <a:pt x="660400" y="114300"/>
                    </a:lnTo>
                    <a:lnTo>
                      <a:pt x="698500" y="114300"/>
                    </a:lnTo>
                    <a:lnTo>
                      <a:pt x="698500" y="127000"/>
                    </a:lnTo>
                    <a:lnTo>
                      <a:pt x="711200" y="127000"/>
                    </a:lnTo>
                    <a:lnTo>
                      <a:pt x="711200" y="139700"/>
                    </a:lnTo>
                    <a:lnTo>
                      <a:pt x="723900" y="139700"/>
                    </a:lnTo>
                    <a:lnTo>
                      <a:pt x="723900" y="152400"/>
                    </a:lnTo>
                    <a:lnTo>
                      <a:pt x="736600" y="152400"/>
                    </a:lnTo>
                    <a:lnTo>
                      <a:pt x="736600" y="165100"/>
                    </a:lnTo>
                    <a:lnTo>
                      <a:pt x="787400" y="165100"/>
                    </a:lnTo>
                    <a:lnTo>
                      <a:pt x="787400" y="177800"/>
                    </a:lnTo>
                    <a:lnTo>
                      <a:pt x="812800" y="177800"/>
                    </a:lnTo>
                    <a:lnTo>
                      <a:pt x="812800" y="190500"/>
                    </a:lnTo>
                    <a:lnTo>
                      <a:pt x="825500" y="190500"/>
                    </a:lnTo>
                    <a:lnTo>
                      <a:pt x="825500" y="228600"/>
                    </a:lnTo>
                    <a:lnTo>
                      <a:pt x="800100" y="228600"/>
                    </a:lnTo>
                    <a:lnTo>
                      <a:pt x="800100" y="241300"/>
                    </a:lnTo>
                    <a:lnTo>
                      <a:pt x="774700" y="241300"/>
                    </a:lnTo>
                    <a:lnTo>
                      <a:pt x="774700" y="228600"/>
                    </a:lnTo>
                    <a:lnTo>
                      <a:pt x="762000" y="228600"/>
                    </a:lnTo>
                    <a:lnTo>
                      <a:pt x="762000" y="241300"/>
                    </a:lnTo>
                    <a:lnTo>
                      <a:pt x="749300" y="241300"/>
                    </a:lnTo>
                    <a:lnTo>
                      <a:pt x="749300" y="292100"/>
                    </a:lnTo>
                    <a:lnTo>
                      <a:pt x="736600" y="292100"/>
                    </a:lnTo>
                    <a:lnTo>
                      <a:pt x="736600" y="304800"/>
                    </a:lnTo>
                    <a:lnTo>
                      <a:pt x="723900" y="304800"/>
                    </a:lnTo>
                    <a:lnTo>
                      <a:pt x="723900" y="355600"/>
                    </a:lnTo>
                    <a:lnTo>
                      <a:pt x="711200" y="355600"/>
                    </a:lnTo>
                    <a:lnTo>
                      <a:pt x="711200" y="393700"/>
                    </a:lnTo>
                    <a:lnTo>
                      <a:pt x="698500" y="393700"/>
                    </a:lnTo>
                    <a:lnTo>
                      <a:pt x="698500" y="406400"/>
                    </a:lnTo>
                    <a:lnTo>
                      <a:pt x="673100" y="406400"/>
                    </a:lnTo>
                    <a:lnTo>
                      <a:pt x="673100" y="393700"/>
                    </a:lnTo>
                    <a:lnTo>
                      <a:pt x="660400" y="393700"/>
                    </a:lnTo>
                    <a:lnTo>
                      <a:pt x="660400" y="406400"/>
                    </a:lnTo>
                    <a:lnTo>
                      <a:pt x="635000" y="406400"/>
                    </a:lnTo>
                    <a:lnTo>
                      <a:pt x="635000" y="431800"/>
                    </a:lnTo>
                    <a:lnTo>
                      <a:pt x="622300" y="419100"/>
                    </a:lnTo>
                    <a:lnTo>
                      <a:pt x="609600" y="419100"/>
                    </a:lnTo>
                    <a:lnTo>
                      <a:pt x="596900" y="431800"/>
                    </a:lnTo>
                    <a:lnTo>
                      <a:pt x="596900" y="457200"/>
                    </a:lnTo>
                    <a:lnTo>
                      <a:pt x="558800" y="457200"/>
                    </a:lnTo>
                    <a:lnTo>
                      <a:pt x="558800" y="482600"/>
                    </a:lnTo>
                    <a:lnTo>
                      <a:pt x="546100" y="482600"/>
                    </a:lnTo>
                    <a:lnTo>
                      <a:pt x="533400" y="495300"/>
                    </a:lnTo>
                    <a:lnTo>
                      <a:pt x="533400" y="533400"/>
                    </a:lnTo>
                    <a:lnTo>
                      <a:pt x="546100" y="533400"/>
                    </a:lnTo>
                    <a:lnTo>
                      <a:pt x="546100" y="558800"/>
                    </a:lnTo>
                    <a:lnTo>
                      <a:pt x="520700" y="558800"/>
                    </a:lnTo>
                    <a:lnTo>
                      <a:pt x="520700" y="571500"/>
                    </a:lnTo>
                    <a:lnTo>
                      <a:pt x="482600" y="571500"/>
                    </a:lnTo>
                    <a:lnTo>
                      <a:pt x="482600" y="508000"/>
                    </a:lnTo>
                    <a:lnTo>
                      <a:pt x="469900" y="508000"/>
                    </a:lnTo>
                    <a:lnTo>
                      <a:pt x="469900" y="495300"/>
                    </a:lnTo>
                    <a:lnTo>
                      <a:pt x="444500" y="495300"/>
                    </a:lnTo>
                    <a:lnTo>
                      <a:pt x="444500" y="469900"/>
                    </a:lnTo>
                    <a:lnTo>
                      <a:pt x="457200" y="457200"/>
                    </a:lnTo>
                    <a:lnTo>
                      <a:pt x="469900" y="457200"/>
                    </a:lnTo>
                    <a:lnTo>
                      <a:pt x="469900" y="444500"/>
                    </a:lnTo>
                    <a:lnTo>
                      <a:pt x="482600" y="444500"/>
                    </a:lnTo>
                    <a:lnTo>
                      <a:pt x="469900" y="431800"/>
                    </a:lnTo>
                    <a:lnTo>
                      <a:pt x="444500" y="431800"/>
                    </a:lnTo>
                    <a:lnTo>
                      <a:pt x="444500" y="419100"/>
                    </a:lnTo>
                    <a:lnTo>
                      <a:pt x="431800" y="419100"/>
                    </a:lnTo>
                    <a:lnTo>
                      <a:pt x="431800" y="368300"/>
                    </a:lnTo>
                    <a:lnTo>
                      <a:pt x="419100" y="368300"/>
                    </a:lnTo>
                    <a:lnTo>
                      <a:pt x="419100" y="355600"/>
                    </a:lnTo>
                    <a:lnTo>
                      <a:pt x="406400" y="355600"/>
                    </a:lnTo>
                    <a:lnTo>
                      <a:pt x="406400" y="368300"/>
                    </a:lnTo>
                    <a:lnTo>
                      <a:pt x="368300" y="368300"/>
                    </a:lnTo>
                    <a:lnTo>
                      <a:pt x="368300" y="355600"/>
                    </a:lnTo>
                    <a:lnTo>
                      <a:pt x="304800" y="355600"/>
                    </a:lnTo>
                    <a:lnTo>
                      <a:pt x="292100" y="342900"/>
                    </a:lnTo>
                    <a:lnTo>
                      <a:pt x="266700" y="342900"/>
                    </a:lnTo>
                    <a:lnTo>
                      <a:pt x="266700" y="355600"/>
                    </a:lnTo>
                    <a:lnTo>
                      <a:pt x="254000" y="355600"/>
                    </a:lnTo>
                    <a:lnTo>
                      <a:pt x="254000" y="368300"/>
                    </a:lnTo>
                    <a:lnTo>
                      <a:pt x="241300" y="381000"/>
                    </a:lnTo>
                    <a:lnTo>
                      <a:pt x="228600" y="381000"/>
                    </a:lnTo>
                    <a:lnTo>
                      <a:pt x="203200" y="406400"/>
                    </a:lnTo>
                    <a:lnTo>
                      <a:pt x="190500" y="406400"/>
                    </a:lnTo>
                    <a:lnTo>
                      <a:pt x="190500" y="431800"/>
                    </a:lnTo>
                    <a:lnTo>
                      <a:pt x="152400" y="431800"/>
                    </a:lnTo>
                    <a:lnTo>
                      <a:pt x="152400" y="444500"/>
                    </a:lnTo>
                    <a:lnTo>
                      <a:pt x="114300" y="444500"/>
                    </a:lnTo>
                    <a:lnTo>
                      <a:pt x="114300" y="406400"/>
                    </a:lnTo>
                    <a:lnTo>
                      <a:pt x="76200" y="4064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50800" y="381000"/>
                    </a:lnTo>
                    <a:lnTo>
                      <a:pt x="63500" y="368300"/>
                    </a:lnTo>
                    <a:lnTo>
                      <a:pt x="38100" y="368300"/>
                    </a:lnTo>
                    <a:lnTo>
                      <a:pt x="38100" y="342900"/>
                    </a:lnTo>
                    <a:lnTo>
                      <a:pt x="25400" y="342900"/>
                    </a:lnTo>
                    <a:lnTo>
                      <a:pt x="25400" y="330200"/>
                    </a:lnTo>
                    <a:lnTo>
                      <a:pt x="12700" y="330200"/>
                    </a:lnTo>
                    <a:lnTo>
                      <a:pt x="12700" y="3175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6" name="1216042"/>
              <p:cNvSpPr/>
              <p:nvPr/>
            </p:nvSpPr>
            <p:spPr>
              <a:xfrm>
                <a:off x="5443917" y="2552995"/>
                <a:ext cx="469899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469901">
                    <a:moveTo>
                      <a:pt x="0" y="266700"/>
                    </a:moveTo>
                    <a:lnTo>
                      <a:pt x="0" y="254000"/>
                    </a:ln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50800" y="241300"/>
                    </a:lnTo>
                    <a:lnTo>
                      <a:pt x="50800" y="228600"/>
                    </a:lnTo>
                    <a:lnTo>
                      <a:pt x="63500" y="228600"/>
                    </a:lnTo>
                    <a:lnTo>
                      <a:pt x="63500" y="1651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27000"/>
                    </a:lnTo>
                    <a:lnTo>
                      <a:pt x="76200" y="127000"/>
                    </a:lnTo>
                    <a:lnTo>
                      <a:pt x="88900" y="114300"/>
                    </a:lnTo>
                    <a:lnTo>
                      <a:pt x="101600" y="114300"/>
                    </a:lnTo>
                    <a:lnTo>
                      <a:pt x="127000" y="88900"/>
                    </a:lnTo>
                    <a:lnTo>
                      <a:pt x="127000" y="63500"/>
                    </a:lnTo>
                    <a:lnTo>
                      <a:pt x="165100" y="63500"/>
                    </a:lnTo>
                    <a:lnTo>
                      <a:pt x="165100" y="76200"/>
                    </a:lnTo>
                    <a:lnTo>
                      <a:pt x="215900" y="76200"/>
                    </a:lnTo>
                    <a:lnTo>
                      <a:pt x="215900" y="88900"/>
                    </a:lnTo>
                    <a:lnTo>
                      <a:pt x="241300" y="88900"/>
                    </a:lnTo>
                    <a:lnTo>
                      <a:pt x="241300" y="50800"/>
                    </a:lnTo>
                    <a:lnTo>
                      <a:pt x="266700" y="50800"/>
                    </a:lnTo>
                    <a:lnTo>
                      <a:pt x="2667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68300" y="2540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0"/>
                    </a:lnTo>
                    <a:lnTo>
                      <a:pt x="393700" y="12700"/>
                    </a:lnTo>
                    <a:lnTo>
                      <a:pt x="419100" y="12700"/>
                    </a:lnTo>
                    <a:lnTo>
                      <a:pt x="419100" y="25400"/>
                    </a:lnTo>
                    <a:lnTo>
                      <a:pt x="431800" y="25400"/>
                    </a:lnTo>
                    <a:lnTo>
                      <a:pt x="4318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57200" y="50800"/>
                    </a:lnTo>
                    <a:lnTo>
                      <a:pt x="457200" y="114300"/>
                    </a:lnTo>
                    <a:lnTo>
                      <a:pt x="469900" y="114300"/>
                    </a:lnTo>
                    <a:lnTo>
                      <a:pt x="469900" y="139700"/>
                    </a:lnTo>
                    <a:lnTo>
                      <a:pt x="457200" y="139700"/>
                    </a:lnTo>
                    <a:lnTo>
                      <a:pt x="457200" y="152400"/>
                    </a:lnTo>
                    <a:lnTo>
                      <a:pt x="444500" y="152400"/>
                    </a:lnTo>
                    <a:lnTo>
                      <a:pt x="444500" y="203200"/>
                    </a:lnTo>
                    <a:lnTo>
                      <a:pt x="431800" y="203200"/>
                    </a:lnTo>
                    <a:lnTo>
                      <a:pt x="431800" y="228600"/>
                    </a:lnTo>
                    <a:lnTo>
                      <a:pt x="444500" y="228600"/>
                    </a:lnTo>
                    <a:lnTo>
                      <a:pt x="444500" y="2794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406400" y="292100"/>
                    </a:lnTo>
                    <a:lnTo>
                      <a:pt x="406400" y="304800"/>
                    </a:lnTo>
                    <a:lnTo>
                      <a:pt x="419100" y="304800"/>
                    </a:lnTo>
                    <a:lnTo>
                      <a:pt x="419100" y="317500"/>
                    </a:lnTo>
                    <a:lnTo>
                      <a:pt x="444500" y="317500"/>
                    </a:lnTo>
                    <a:lnTo>
                      <a:pt x="444500" y="355600"/>
                    </a:lnTo>
                    <a:lnTo>
                      <a:pt x="469900" y="355600"/>
                    </a:lnTo>
                    <a:lnTo>
                      <a:pt x="469900" y="381000"/>
                    </a:lnTo>
                    <a:lnTo>
                      <a:pt x="457200" y="381000"/>
                    </a:lnTo>
                    <a:lnTo>
                      <a:pt x="457200" y="393700"/>
                    </a:lnTo>
                    <a:lnTo>
                      <a:pt x="444500" y="393700"/>
                    </a:lnTo>
                    <a:lnTo>
                      <a:pt x="444500" y="406400"/>
                    </a:lnTo>
                    <a:lnTo>
                      <a:pt x="431800" y="406400"/>
                    </a:lnTo>
                    <a:lnTo>
                      <a:pt x="431800" y="431800"/>
                    </a:lnTo>
                    <a:lnTo>
                      <a:pt x="419100" y="431800"/>
                    </a:lnTo>
                    <a:lnTo>
                      <a:pt x="419100" y="444500"/>
                    </a:lnTo>
                    <a:lnTo>
                      <a:pt x="406400" y="444500"/>
                    </a:lnTo>
                    <a:lnTo>
                      <a:pt x="406400" y="457200"/>
                    </a:lnTo>
                    <a:lnTo>
                      <a:pt x="381000" y="457200"/>
                    </a:lnTo>
                    <a:lnTo>
                      <a:pt x="381000" y="469900"/>
                    </a:lnTo>
                    <a:lnTo>
                      <a:pt x="355600" y="469900"/>
                    </a:lnTo>
                    <a:lnTo>
                      <a:pt x="355600" y="457200"/>
                    </a:lnTo>
                    <a:lnTo>
                      <a:pt x="342900" y="457200"/>
                    </a:lnTo>
                    <a:lnTo>
                      <a:pt x="342900" y="444500"/>
                    </a:lnTo>
                    <a:lnTo>
                      <a:pt x="317500" y="444500"/>
                    </a:lnTo>
                    <a:lnTo>
                      <a:pt x="317500" y="431800"/>
                    </a:lnTo>
                    <a:lnTo>
                      <a:pt x="292100" y="431800"/>
                    </a:lnTo>
                    <a:lnTo>
                      <a:pt x="292100" y="419100"/>
                    </a:lnTo>
                    <a:lnTo>
                      <a:pt x="266700" y="419100"/>
                    </a:lnTo>
                    <a:lnTo>
                      <a:pt x="266700" y="406400"/>
                    </a:lnTo>
                    <a:lnTo>
                      <a:pt x="254000" y="406400"/>
                    </a:lnTo>
                    <a:lnTo>
                      <a:pt x="254000" y="393700"/>
                    </a:lnTo>
                    <a:lnTo>
                      <a:pt x="228600" y="393700"/>
                    </a:lnTo>
                    <a:lnTo>
                      <a:pt x="228600" y="406400"/>
                    </a:lnTo>
                    <a:lnTo>
                      <a:pt x="215900" y="406400"/>
                    </a:lnTo>
                    <a:lnTo>
                      <a:pt x="215900" y="393700"/>
                    </a:lnTo>
                    <a:lnTo>
                      <a:pt x="203200" y="406400"/>
                    </a:lnTo>
                    <a:lnTo>
                      <a:pt x="127000" y="406400"/>
                    </a:lnTo>
                    <a:lnTo>
                      <a:pt x="127000" y="393700"/>
                    </a:lnTo>
                    <a:lnTo>
                      <a:pt x="88900" y="393700"/>
                    </a:lnTo>
                    <a:lnTo>
                      <a:pt x="88900" y="381000"/>
                    </a:lnTo>
                    <a:lnTo>
                      <a:pt x="63500" y="381000"/>
                    </a:lnTo>
                    <a:lnTo>
                      <a:pt x="63500" y="393700"/>
                    </a:lnTo>
                    <a:lnTo>
                      <a:pt x="50800" y="393700"/>
                    </a:lnTo>
                    <a:lnTo>
                      <a:pt x="38100" y="406400"/>
                    </a:lnTo>
                    <a:lnTo>
                      <a:pt x="38100" y="381000"/>
                    </a:lnTo>
                    <a:lnTo>
                      <a:pt x="12700" y="381000"/>
                    </a:lnTo>
                    <a:lnTo>
                      <a:pt x="12700" y="368300"/>
                    </a:lnTo>
                    <a:lnTo>
                      <a:pt x="0" y="368300"/>
                    </a:lnTo>
                    <a:lnTo>
                      <a:pt x="0" y="317500"/>
                    </a:lnTo>
                    <a:lnTo>
                      <a:pt x="12700" y="317500"/>
                    </a:lnTo>
                    <a:lnTo>
                      <a:pt x="12700" y="292100"/>
                    </a:lnTo>
                    <a:lnTo>
                      <a:pt x="0" y="292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7" name="1210142"/>
              <p:cNvSpPr/>
              <p:nvPr/>
            </p:nvSpPr>
            <p:spPr>
              <a:xfrm>
                <a:off x="4389821" y="4077173"/>
                <a:ext cx="558799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558801" h="469901">
                    <a:moveTo>
                      <a:pt x="0" y="368300"/>
                    </a:moveTo>
                    <a:lnTo>
                      <a:pt x="0" y="355600"/>
                    </a:lnTo>
                    <a:lnTo>
                      <a:pt x="25400" y="355600"/>
                    </a:lnTo>
                    <a:lnTo>
                      <a:pt x="25400" y="342900"/>
                    </a:lnTo>
                    <a:lnTo>
                      <a:pt x="38100" y="342900"/>
                    </a:lnTo>
                    <a:lnTo>
                      <a:pt x="38100" y="330200"/>
                    </a:lnTo>
                    <a:lnTo>
                      <a:pt x="139700" y="330200"/>
                    </a:lnTo>
                    <a:lnTo>
                      <a:pt x="139700" y="317500"/>
                    </a:lnTo>
                    <a:lnTo>
                      <a:pt x="190500" y="317500"/>
                    </a:lnTo>
                    <a:lnTo>
                      <a:pt x="190500" y="304800"/>
                    </a:lnTo>
                    <a:lnTo>
                      <a:pt x="215900" y="304800"/>
                    </a:lnTo>
                    <a:lnTo>
                      <a:pt x="215900" y="279400"/>
                    </a:lnTo>
                    <a:lnTo>
                      <a:pt x="228600" y="279400"/>
                    </a:lnTo>
                    <a:lnTo>
                      <a:pt x="241300" y="266700"/>
                    </a:lnTo>
                    <a:lnTo>
                      <a:pt x="228600" y="266700"/>
                    </a:lnTo>
                    <a:lnTo>
                      <a:pt x="228600" y="254000"/>
                    </a:lnTo>
                    <a:lnTo>
                      <a:pt x="215900" y="254000"/>
                    </a:lnTo>
                    <a:lnTo>
                      <a:pt x="215900" y="177800"/>
                    </a:lnTo>
                    <a:lnTo>
                      <a:pt x="228600" y="177800"/>
                    </a:lnTo>
                    <a:lnTo>
                      <a:pt x="228600" y="152400"/>
                    </a:lnTo>
                    <a:lnTo>
                      <a:pt x="215900" y="152400"/>
                    </a:lnTo>
                    <a:lnTo>
                      <a:pt x="215900" y="139700"/>
                    </a:lnTo>
                    <a:lnTo>
                      <a:pt x="203200" y="139700"/>
                    </a:lnTo>
                    <a:lnTo>
                      <a:pt x="203200" y="114300"/>
                    </a:lnTo>
                    <a:lnTo>
                      <a:pt x="165100" y="114300"/>
                    </a:lnTo>
                    <a:lnTo>
                      <a:pt x="165100" y="88900"/>
                    </a:lnTo>
                    <a:lnTo>
                      <a:pt x="152400" y="88900"/>
                    </a:lnTo>
                    <a:lnTo>
                      <a:pt x="152400" y="63500"/>
                    </a:lnTo>
                    <a:lnTo>
                      <a:pt x="165100" y="63500"/>
                    </a:lnTo>
                    <a:lnTo>
                      <a:pt x="165100" y="38100"/>
                    </a:lnTo>
                    <a:lnTo>
                      <a:pt x="152400" y="38100"/>
                    </a:lnTo>
                    <a:lnTo>
                      <a:pt x="152400" y="12700"/>
                    </a:lnTo>
                    <a:lnTo>
                      <a:pt x="165100" y="12700"/>
                    </a:lnTo>
                    <a:lnTo>
                      <a:pt x="165100" y="12700"/>
                    </a:lnTo>
                    <a:lnTo>
                      <a:pt x="177800" y="12700"/>
                    </a:lnTo>
                    <a:lnTo>
                      <a:pt x="177800" y="0"/>
                    </a:lnTo>
                    <a:lnTo>
                      <a:pt x="190500" y="0"/>
                    </a:lnTo>
                    <a:lnTo>
                      <a:pt x="190500" y="25400"/>
                    </a:lnTo>
                    <a:lnTo>
                      <a:pt x="203200" y="254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50800"/>
                    </a:lnTo>
                    <a:lnTo>
                      <a:pt x="228600" y="50800"/>
                    </a:lnTo>
                    <a:lnTo>
                      <a:pt x="228600" y="63500"/>
                    </a:lnTo>
                    <a:lnTo>
                      <a:pt x="241300" y="63500"/>
                    </a:lnTo>
                    <a:lnTo>
                      <a:pt x="241300" y="50800"/>
                    </a:lnTo>
                    <a:lnTo>
                      <a:pt x="254000" y="50800"/>
                    </a:lnTo>
                    <a:lnTo>
                      <a:pt x="254000" y="38100"/>
                    </a:lnTo>
                    <a:lnTo>
                      <a:pt x="266700" y="25400"/>
                    </a:lnTo>
                    <a:lnTo>
                      <a:pt x="266700" y="12700"/>
                    </a:lnTo>
                    <a:lnTo>
                      <a:pt x="279400" y="25400"/>
                    </a:lnTo>
                    <a:lnTo>
                      <a:pt x="292100" y="2540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30200" y="38100"/>
                    </a:lnTo>
                    <a:lnTo>
                      <a:pt x="330200" y="63500"/>
                    </a:lnTo>
                    <a:lnTo>
                      <a:pt x="342900" y="63500"/>
                    </a:lnTo>
                    <a:lnTo>
                      <a:pt x="342900" y="76200"/>
                    </a:lnTo>
                    <a:lnTo>
                      <a:pt x="355600" y="76200"/>
                    </a:lnTo>
                    <a:lnTo>
                      <a:pt x="355600" y="88900"/>
                    </a:lnTo>
                    <a:lnTo>
                      <a:pt x="381000" y="88900"/>
                    </a:lnTo>
                    <a:lnTo>
                      <a:pt x="381000" y="114300"/>
                    </a:lnTo>
                    <a:lnTo>
                      <a:pt x="393700" y="114300"/>
                    </a:lnTo>
                    <a:lnTo>
                      <a:pt x="393700" y="127000"/>
                    </a:lnTo>
                    <a:lnTo>
                      <a:pt x="406400" y="127000"/>
                    </a:lnTo>
                    <a:lnTo>
                      <a:pt x="406400" y="139700"/>
                    </a:lnTo>
                    <a:lnTo>
                      <a:pt x="457200" y="139700"/>
                    </a:lnTo>
                    <a:lnTo>
                      <a:pt x="457200" y="152400"/>
                    </a:lnTo>
                    <a:lnTo>
                      <a:pt x="469900" y="152400"/>
                    </a:lnTo>
                    <a:lnTo>
                      <a:pt x="469900" y="165100"/>
                    </a:lnTo>
                    <a:lnTo>
                      <a:pt x="508000" y="165100"/>
                    </a:lnTo>
                    <a:lnTo>
                      <a:pt x="508000" y="177800"/>
                    </a:lnTo>
                    <a:lnTo>
                      <a:pt x="520700" y="177800"/>
                    </a:lnTo>
                    <a:lnTo>
                      <a:pt x="520700" y="203200"/>
                    </a:lnTo>
                    <a:lnTo>
                      <a:pt x="546100" y="203200"/>
                    </a:lnTo>
                    <a:lnTo>
                      <a:pt x="546100" y="215900"/>
                    </a:lnTo>
                    <a:lnTo>
                      <a:pt x="558800" y="215900"/>
                    </a:lnTo>
                    <a:lnTo>
                      <a:pt x="558800" y="241300"/>
                    </a:lnTo>
                    <a:lnTo>
                      <a:pt x="546100" y="241300"/>
                    </a:lnTo>
                    <a:lnTo>
                      <a:pt x="546100" y="266700"/>
                    </a:lnTo>
                    <a:lnTo>
                      <a:pt x="533400" y="279400"/>
                    </a:lnTo>
                    <a:lnTo>
                      <a:pt x="508000" y="279400"/>
                    </a:lnTo>
                    <a:lnTo>
                      <a:pt x="508000" y="292100"/>
                    </a:lnTo>
                    <a:lnTo>
                      <a:pt x="495300" y="292100"/>
                    </a:lnTo>
                    <a:lnTo>
                      <a:pt x="482600" y="304800"/>
                    </a:lnTo>
                    <a:lnTo>
                      <a:pt x="469900" y="304800"/>
                    </a:lnTo>
                    <a:lnTo>
                      <a:pt x="469900" y="317500"/>
                    </a:lnTo>
                    <a:lnTo>
                      <a:pt x="444500" y="317500"/>
                    </a:lnTo>
                    <a:lnTo>
                      <a:pt x="444500" y="330200"/>
                    </a:lnTo>
                    <a:lnTo>
                      <a:pt x="431800" y="330200"/>
                    </a:lnTo>
                    <a:lnTo>
                      <a:pt x="419100" y="342900"/>
                    </a:lnTo>
                    <a:lnTo>
                      <a:pt x="419100" y="368300"/>
                    </a:lnTo>
                    <a:lnTo>
                      <a:pt x="406400" y="368300"/>
                    </a:lnTo>
                    <a:lnTo>
                      <a:pt x="406400" y="381000"/>
                    </a:lnTo>
                    <a:lnTo>
                      <a:pt x="393700" y="381000"/>
                    </a:lnTo>
                    <a:lnTo>
                      <a:pt x="393700" y="393700"/>
                    </a:lnTo>
                    <a:lnTo>
                      <a:pt x="355600" y="393700"/>
                    </a:lnTo>
                    <a:lnTo>
                      <a:pt x="355600" y="406400"/>
                    </a:lnTo>
                    <a:lnTo>
                      <a:pt x="342900" y="406400"/>
                    </a:lnTo>
                    <a:lnTo>
                      <a:pt x="342900" y="419100"/>
                    </a:lnTo>
                    <a:lnTo>
                      <a:pt x="330200" y="419100"/>
                    </a:lnTo>
                    <a:lnTo>
                      <a:pt x="330200" y="431800"/>
                    </a:lnTo>
                    <a:lnTo>
                      <a:pt x="317500" y="431800"/>
                    </a:lnTo>
                    <a:lnTo>
                      <a:pt x="317500" y="444500"/>
                    </a:lnTo>
                    <a:lnTo>
                      <a:pt x="304800" y="457200"/>
                    </a:lnTo>
                    <a:lnTo>
                      <a:pt x="304800" y="469900"/>
                    </a:lnTo>
                    <a:lnTo>
                      <a:pt x="279400" y="469900"/>
                    </a:lnTo>
                    <a:lnTo>
                      <a:pt x="279400" y="457200"/>
                    </a:lnTo>
                    <a:lnTo>
                      <a:pt x="215900" y="457200"/>
                    </a:lnTo>
                    <a:lnTo>
                      <a:pt x="215900" y="469900"/>
                    </a:lnTo>
                    <a:lnTo>
                      <a:pt x="177800" y="469900"/>
                    </a:lnTo>
                    <a:lnTo>
                      <a:pt x="177800" y="457200"/>
                    </a:lnTo>
                    <a:lnTo>
                      <a:pt x="165100" y="457200"/>
                    </a:lnTo>
                    <a:lnTo>
                      <a:pt x="165100" y="469900"/>
                    </a:lnTo>
                    <a:lnTo>
                      <a:pt x="152400" y="469900"/>
                    </a:lnTo>
                    <a:lnTo>
                      <a:pt x="152400" y="457200"/>
                    </a:lnTo>
                    <a:lnTo>
                      <a:pt x="139700" y="457200"/>
                    </a:lnTo>
                    <a:lnTo>
                      <a:pt x="139700" y="444500"/>
                    </a:lnTo>
                    <a:lnTo>
                      <a:pt x="127000" y="444500"/>
                    </a:lnTo>
                    <a:lnTo>
                      <a:pt x="127000" y="406400"/>
                    </a:lnTo>
                    <a:lnTo>
                      <a:pt x="114300" y="406400"/>
                    </a:lnTo>
                    <a:lnTo>
                      <a:pt x="114300" y="393700"/>
                    </a:lnTo>
                    <a:lnTo>
                      <a:pt x="101600" y="393700"/>
                    </a:lnTo>
                    <a:lnTo>
                      <a:pt x="101600" y="381000"/>
                    </a:lnTo>
                    <a:lnTo>
                      <a:pt x="88900" y="381000"/>
                    </a:lnTo>
                    <a:lnTo>
                      <a:pt x="88900" y="368300"/>
                    </a:lnTo>
                    <a:lnTo>
                      <a:pt x="12700" y="368300"/>
                    </a:lnTo>
                    <a:lnTo>
                      <a:pt x="127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8" name="1213072"/>
              <p:cNvSpPr/>
              <p:nvPr/>
            </p:nvSpPr>
            <p:spPr>
              <a:xfrm>
                <a:off x="668735" y="2451384"/>
                <a:ext cx="292100" cy="203225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203201">
                    <a:moveTo>
                      <a:pt x="0" y="127000"/>
                    </a:moveTo>
                    <a:lnTo>
                      <a:pt x="0" y="88900"/>
                    </a:lnTo>
                    <a:lnTo>
                      <a:pt x="12700" y="88900"/>
                    </a:lnTo>
                    <a:lnTo>
                      <a:pt x="12700" y="76200"/>
                    </a:lnTo>
                    <a:lnTo>
                      <a:pt x="25400" y="76200"/>
                    </a:lnTo>
                    <a:lnTo>
                      <a:pt x="25400" y="50800"/>
                    </a:lnTo>
                    <a:lnTo>
                      <a:pt x="63500" y="50800"/>
                    </a:lnTo>
                    <a:lnTo>
                      <a:pt x="63500" y="38100"/>
                    </a:lnTo>
                    <a:lnTo>
                      <a:pt x="88900" y="38100"/>
                    </a:lnTo>
                    <a:lnTo>
                      <a:pt x="88900" y="25400"/>
                    </a:lnTo>
                    <a:lnTo>
                      <a:pt x="114300" y="25400"/>
                    </a:lnTo>
                    <a:lnTo>
                      <a:pt x="114300" y="12700"/>
                    </a:lnTo>
                    <a:lnTo>
                      <a:pt x="215900" y="12700"/>
                    </a:lnTo>
                    <a:lnTo>
                      <a:pt x="2159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50800"/>
                    </a:lnTo>
                    <a:lnTo>
                      <a:pt x="292100" y="50800"/>
                    </a:lnTo>
                    <a:lnTo>
                      <a:pt x="292100" y="63500"/>
                    </a:lnTo>
                    <a:lnTo>
                      <a:pt x="279400" y="63500"/>
                    </a:lnTo>
                    <a:lnTo>
                      <a:pt x="279400" y="101600"/>
                    </a:lnTo>
                    <a:lnTo>
                      <a:pt x="266700" y="101600"/>
                    </a:lnTo>
                    <a:lnTo>
                      <a:pt x="266700" y="190500"/>
                    </a:lnTo>
                    <a:lnTo>
                      <a:pt x="254000" y="177800"/>
                    </a:lnTo>
                    <a:lnTo>
                      <a:pt x="215900" y="177800"/>
                    </a:lnTo>
                    <a:lnTo>
                      <a:pt x="215900" y="190500"/>
                    </a:lnTo>
                    <a:lnTo>
                      <a:pt x="165100" y="190500"/>
                    </a:lnTo>
                    <a:lnTo>
                      <a:pt x="165100" y="203200"/>
                    </a:lnTo>
                    <a:lnTo>
                      <a:pt x="101600" y="203200"/>
                    </a:lnTo>
                    <a:lnTo>
                      <a:pt x="101600" y="190500"/>
                    </a:lnTo>
                    <a:lnTo>
                      <a:pt x="76200" y="190500"/>
                    </a:lnTo>
                    <a:lnTo>
                      <a:pt x="63500" y="177800"/>
                    </a:lnTo>
                    <a:lnTo>
                      <a:pt x="50800" y="177800"/>
                    </a:lnTo>
                    <a:lnTo>
                      <a:pt x="50800" y="165100"/>
                    </a:lnTo>
                    <a:lnTo>
                      <a:pt x="25400" y="165100"/>
                    </a:lnTo>
                    <a:lnTo>
                      <a:pt x="25400" y="152400"/>
                    </a:lnTo>
                    <a:lnTo>
                      <a:pt x="12700" y="152400"/>
                    </a:lnTo>
                    <a:lnTo>
                      <a:pt x="12700" y="139700"/>
                    </a:lnTo>
                    <a:lnTo>
                      <a:pt x="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9" name="1217052"/>
              <p:cNvSpPr/>
              <p:nvPr/>
            </p:nvSpPr>
            <p:spPr>
              <a:xfrm>
                <a:off x="2649928" y="5448932"/>
                <a:ext cx="647698" cy="635075"/>
              </a:xfrm>
              <a:custGeom>
                <a:avLst/>
                <a:gdLst/>
                <a:ahLst/>
                <a:cxnLst/>
                <a:rect l="0" t="0" r="0" b="0"/>
                <a:pathLst>
                  <a:path w="647701" h="635001">
                    <a:moveTo>
                      <a:pt x="0" y="152400"/>
                    </a:moveTo>
                    <a:lnTo>
                      <a:pt x="0" y="101600"/>
                    </a:lnTo>
                    <a:lnTo>
                      <a:pt x="25400" y="101600"/>
                    </a:lnTo>
                    <a:lnTo>
                      <a:pt x="25400" y="88900"/>
                    </a:lnTo>
                    <a:lnTo>
                      <a:pt x="38100" y="88900"/>
                    </a:lnTo>
                    <a:lnTo>
                      <a:pt x="38100" y="76200"/>
                    </a:lnTo>
                    <a:lnTo>
                      <a:pt x="50800" y="76200"/>
                    </a:lnTo>
                    <a:lnTo>
                      <a:pt x="50800" y="63500"/>
                    </a:lnTo>
                    <a:lnTo>
                      <a:pt x="63500" y="63500"/>
                    </a:lnTo>
                    <a:lnTo>
                      <a:pt x="63500" y="50800"/>
                    </a:lnTo>
                    <a:lnTo>
                      <a:pt x="101600" y="50800"/>
                    </a:lnTo>
                    <a:lnTo>
                      <a:pt x="101600" y="38100"/>
                    </a:lnTo>
                    <a:lnTo>
                      <a:pt x="127000" y="38100"/>
                    </a:lnTo>
                    <a:lnTo>
                      <a:pt x="127000" y="25400"/>
                    </a:lnTo>
                    <a:lnTo>
                      <a:pt x="139700" y="2540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25400"/>
                    </a:lnTo>
                    <a:lnTo>
                      <a:pt x="177800" y="25400"/>
                    </a:lnTo>
                    <a:lnTo>
                      <a:pt x="190500" y="12700"/>
                    </a:lnTo>
                    <a:lnTo>
                      <a:pt x="203200" y="12700"/>
                    </a:lnTo>
                    <a:lnTo>
                      <a:pt x="203200" y="0"/>
                    </a:lnTo>
                    <a:lnTo>
                      <a:pt x="241300" y="0"/>
                    </a:lnTo>
                    <a:lnTo>
                      <a:pt x="241300" y="25400"/>
                    </a:lnTo>
                    <a:lnTo>
                      <a:pt x="254000" y="25400"/>
                    </a:lnTo>
                    <a:lnTo>
                      <a:pt x="254000" y="38100"/>
                    </a:lnTo>
                    <a:lnTo>
                      <a:pt x="241300" y="38100"/>
                    </a:lnTo>
                    <a:lnTo>
                      <a:pt x="241300" y="63500"/>
                    </a:lnTo>
                    <a:lnTo>
                      <a:pt x="266700" y="63500"/>
                    </a:lnTo>
                    <a:lnTo>
                      <a:pt x="266700" y="76200"/>
                    </a:lnTo>
                    <a:lnTo>
                      <a:pt x="317500" y="762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30200" y="76200"/>
                    </a:lnTo>
                    <a:lnTo>
                      <a:pt x="368300" y="76200"/>
                    </a:lnTo>
                    <a:lnTo>
                      <a:pt x="368300" y="889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444500" y="101600"/>
                    </a:lnTo>
                    <a:lnTo>
                      <a:pt x="444500" y="114300"/>
                    </a:lnTo>
                    <a:lnTo>
                      <a:pt x="457200" y="101600"/>
                    </a:lnTo>
                    <a:lnTo>
                      <a:pt x="457200" y="127000"/>
                    </a:lnTo>
                    <a:lnTo>
                      <a:pt x="469900" y="127000"/>
                    </a:lnTo>
                    <a:lnTo>
                      <a:pt x="469900" y="114300"/>
                    </a:lnTo>
                    <a:lnTo>
                      <a:pt x="495300" y="114300"/>
                    </a:lnTo>
                    <a:lnTo>
                      <a:pt x="495300" y="88900"/>
                    </a:lnTo>
                    <a:lnTo>
                      <a:pt x="558800" y="88900"/>
                    </a:lnTo>
                    <a:lnTo>
                      <a:pt x="558800" y="101600"/>
                    </a:lnTo>
                    <a:lnTo>
                      <a:pt x="546100" y="101600"/>
                    </a:lnTo>
                    <a:lnTo>
                      <a:pt x="546100" y="127000"/>
                    </a:lnTo>
                    <a:lnTo>
                      <a:pt x="558800" y="127000"/>
                    </a:lnTo>
                    <a:lnTo>
                      <a:pt x="558800" y="139700"/>
                    </a:lnTo>
                    <a:lnTo>
                      <a:pt x="571500" y="139700"/>
                    </a:lnTo>
                    <a:lnTo>
                      <a:pt x="571500" y="152400"/>
                    </a:lnTo>
                    <a:lnTo>
                      <a:pt x="596900" y="152400"/>
                    </a:lnTo>
                    <a:lnTo>
                      <a:pt x="596900" y="177800"/>
                    </a:lnTo>
                    <a:lnTo>
                      <a:pt x="609600" y="177800"/>
                    </a:lnTo>
                    <a:lnTo>
                      <a:pt x="609600" y="215900"/>
                    </a:lnTo>
                    <a:lnTo>
                      <a:pt x="622300" y="215900"/>
                    </a:lnTo>
                    <a:lnTo>
                      <a:pt x="622300" y="241300"/>
                    </a:lnTo>
                    <a:lnTo>
                      <a:pt x="635000" y="254000"/>
                    </a:lnTo>
                    <a:lnTo>
                      <a:pt x="622300" y="254000"/>
                    </a:lnTo>
                    <a:lnTo>
                      <a:pt x="622300" y="279400"/>
                    </a:lnTo>
                    <a:lnTo>
                      <a:pt x="635000" y="279400"/>
                    </a:lnTo>
                    <a:lnTo>
                      <a:pt x="635000" y="292100"/>
                    </a:lnTo>
                    <a:lnTo>
                      <a:pt x="647700" y="292100"/>
                    </a:lnTo>
                    <a:lnTo>
                      <a:pt x="647700" y="330200"/>
                    </a:lnTo>
                    <a:lnTo>
                      <a:pt x="635000" y="330200"/>
                    </a:lnTo>
                    <a:lnTo>
                      <a:pt x="635000" y="393700"/>
                    </a:lnTo>
                    <a:lnTo>
                      <a:pt x="622300" y="393700"/>
                    </a:lnTo>
                    <a:lnTo>
                      <a:pt x="622300" y="431800"/>
                    </a:lnTo>
                    <a:lnTo>
                      <a:pt x="609600" y="431800"/>
                    </a:lnTo>
                    <a:lnTo>
                      <a:pt x="609600" y="444500"/>
                    </a:lnTo>
                    <a:lnTo>
                      <a:pt x="596900" y="444500"/>
                    </a:lnTo>
                    <a:lnTo>
                      <a:pt x="596900" y="457200"/>
                    </a:lnTo>
                    <a:lnTo>
                      <a:pt x="584200" y="457200"/>
                    </a:lnTo>
                    <a:lnTo>
                      <a:pt x="558800" y="482600"/>
                    </a:lnTo>
                    <a:lnTo>
                      <a:pt x="520700" y="482600"/>
                    </a:lnTo>
                    <a:lnTo>
                      <a:pt x="508000" y="469900"/>
                    </a:lnTo>
                    <a:lnTo>
                      <a:pt x="508000" y="482600"/>
                    </a:lnTo>
                    <a:lnTo>
                      <a:pt x="495300" y="482600"/>
                    </a:lnTo>
                    <a:lnTo>
                      <a:pt x="495300" y="546100"/>
                    </a:lnTo>
                    <a:lnTo>
                      <a:pt x="482600" y="558800"/>
                    </a:lnTo>
                    <a:lnTo>
                      <a:pt x="469900" y="558800"/>
                    </a:lnTo>
                    <a:lnTo>
                      <a:pt x="469900" y="596900"/>
                    </a:lnTo>
                    <a:lnTo>
                      <a:pt x="457200" y="609600"/>
                    </a:lnTo>
                    <a:lnTo>
                      <a:pt x="469900" y="622300"/>
                    </a:lnTo>
                    <a:lnTo>
                      <a:pt x="457200" y="622300"/>
                    </a:lnTo>
                    <a:lnTo>
                      <a:pt x="444500" y="635000"/>
                    </a:lnTo>
                    <a:lnTo>
                      <a:pt x="419100" y="635000"/>
                    </a:lnTo>
                    <a:lnTo>
                      <a:pt x="419100" y="622300"/>
                    </a:lnTo>
                    <a:lnTo>
                      <a:pt x="406400" y="609600"/>
                    </a:lnTo>
                    <a:lnTo>
                      <a:pt x="406400" y="596900"/>
                    </a:lnTo>
                    <a:lnTo>
                      <a:pt x="393700" y="584200"/>
                    </a:lnTo>
                    <a:lnTo>
                      <a:pt x="393700" y="571500"/>
                    </a:lnTo>
                    <a:lnTo>
                      <a:pt x="381000" y="571500"/>
                    </a:lnTo>
                    <a:lnTo>
                      <a:pt x="381000" y="495300"/>
                    </a:lnTo>
                    <a:lnTo>
                      <a:pt x="393700" y="495300"/>
                    </a:lnTo>
                    <a:lnTo>
                      <a:pt x="393700" y="469900"/>
                    </a:lnTo>
                    <a:lnTo>
                      <a:pt x="406400" y="469900"/>
                    </a:lnTo>
                    <a:lnTo>
                      <a:pt x="406400" y="457200"/>
                    </a:lnTo>
                    <a:lnTo>
                      <a:pt x="419100" y="457200"/>
                    </a:lnTo>
                    <a:lnTo>
                      <a:pt x="419100" y="431800"/>
                    </a:lnTo>
                    <a:lnTo>
                      <a:pt x="431800" y="431800"/>
                    </a:lnTo>
                    <a:lnTo>
                      <a:pt x="431800" y="419100"/>
                    </a:lnTo>
                    <a:lnTo>
                      <a:pt x="419100" y="419100"/>
                    </a:lnTo>
                    <a:lnTo>
                      <a:pt x="419100" y="368300"/>
                    </a:lnTo>
                    <a:lnTo>
                      <a:pt x="444500" y="368300"/>
                    </a:lnTo>
                    <a:lnTo>
                      <a:pt x="444500" y="355600"/>
                    </a:lnTo>
                    <a:lnTo>
                      <a:pt x="431800" y="355600"/>
                    </a:lnTo>
                    <a:lnTo>
                      <a:pt x="431800" y="342900"/>
                    </a:lnTo>
                    <a:lnTo>
                      <a:pt x="406400" y="355600"/>
                    </a:lnTo>
                    <a:lnTo>
                      <a:pt x="406400" y="342900"/>
                    </a:lnTo>
                    <a:lnTo>
                      <a:pt x="419100" y="342900"/>
                    </a:lnTo>
                    <a:lnTo>
                      <a:pt x="419100" y="317500"/>
                    </a:lnTo>
                    <a:lnTo>
                      <a:pt x="431800" y="317500"/>
                    </a:lnTo>
                    <a:lnTo>
                      <a:pt x="431800" y="304800"/>
                    </a:lnTo>
                    <a:lnTo>
                      <a:pt x="406400" y="304800"/>
                    </a:lnTo>
                    <a:lnTo>
                      <a:pt x="406400" y="241300"/>
                    </a:lnTo>
                    <a:lnTo>
                      <a:pt x="381000" y="241300"/>
                    </a:lnTo>
                    <a:lnTo>
                      <a:pt x="381000" y="215900"/>
                    </a:lnTo>
                    <a:lnTo>
                      <a:pt x="368300" y="215900"/>
                    </a:lnTo>
                    <a:lnTo>
                      <a:pt x="368300" y="203200"/>
                    </a:lnTo>
                    <a:lnTo>
                      <a:pt x="355600" y="203200"/>
                    </a:lnTo>
                    <a:lnTo>
                      <a:pt x="355600" y="215900"/>
                    </a:lnTo>
                    <a:lnTo>
                      <a:pt x="317500" y="215900"/>
                    </a:lnTo>
                    <a:lnTo>
                      <a:pt x="317500" y="203200"/>
                    </a:lnTo>
                    <a:lnTo>
                      <a:pt x="279400" y="203200"/>
                    </a:lnTo>
                    <a:lnTo>
                      <a:pt x="279400" y="177800"/>
                    </a:lnTo>
                    <a:lnTo>
                      <a:pt x="292100" y="177800"/>
                    </a:lnTo>
                    <a:lnTo>
                      <a:pt x="292100" y="139700"/>
                    </a:lnTo>
                    <a:lnTo>
                      <a:pt x="266700" y="139700"/>
                    </a:lnTo>
                    <a:lnTo>
                      <a:pt x="266700" y="152400"/>
                    </a:lnTo>
                    <a:lnTo>
                      <a:pt x="254000" y="152400"/>
                    </a:lnTo>
                    <a:lnTo>
                      <a:pt x="254000" y="165100"/>
                    </a:lnTo>
                    <a:lnTo>
                      <a:pt x="241300" y="165100"/>
                    </a:lnTo>
                    <a:lnTo>
                      <a:pt x="241300" y="177800"/>
                    </a:lnTo>
                    <a:lnTo>
                      <a:pt x="215900" y="177800"/>
                    </a:lnTo>
                    <a:lnTo>
                      <a:pt x="203200" y="190500"/>
                    </a:lnTo>
                    <a:lnTo>
                      <a:pt x="139700" y="190500"/>
                    </a:lnTo>
                    <a:lnTo>
                      <a:pt x="139700" y="203200"/>
                    </a:lnTo>
                    <a:lnTo>
                      <a:pt x="127000" y="203200"/>
                    </a:lnTo>
                    <a:lnTo>
                      <a:pt x="127000" y="215900"/>
                    </a:lnTo>
                    <a:lnTo>
                      <a:pt x="101600" y="215900"/>
                    </a:lnTo>
                    <a:lnTo>
                      <a:pt x="101600" y="228600"/>
                    </a:lnTo>
                    <a:lnTo>
                      <a:pt x="88900" y="228600"/>
                    </a:lnTo>
                    <a:lnTo>
                      <a:pt x="88900" y="241300"/>
                    </a:lnTo>
                    <a:lnTo>
                      <a:pt x="50800" y="241300"/>
                    </a:lnTo>
                    <a:lnTo>
                      <a:pt x="50800" y="254000"/>
                    </a:lnTo>
                    <a:lnTo>
                      <a:pt x="12700" y="254000"/>
                    </a:lnTo>
                    <a:lnTo>
                      <a:pt x="12700" y="177800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0" name="1214053"/>
              <p:cNvSpPr/>
              <p:nvPr/>
            </p:nvSpPr>
            <p:spPr>
              <a:xfrm>
                <a:off x="3640524" y="1232043"/>
                <a:ext cx="774698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774701" h="469901">
                    <a:moveTo>
                      <a:pt x="0" y="228600"/>
                    </a:moveTo>
                    <a:lnTo>
                      <a:pt x="0" y="215900"/>
                    </a:lnTo>
                    <a:lnTo>
                      <a:pt x="12700" y="215900"/>
                    </a:lnTo>
                    <a:lnTo>
                      <a:pt x="12700" y="190500"/>
                    </a:lnTo>
                    <a:lnTo>
                      <a:pt x="25400" y="1905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165100"/>
                    </a:lnTo>
                    <a:lnTo>
                      <a:pt x="50800" y="1651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762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101600" y="127000"/>
                    </a:lnTo>
                    <a:lnTo>
                      <a:pt x="101600" y="139700"/>
                    </a:lnTo>
                    <a:lnTo>
                      <a:pt x="114300" y="127000"/>
                    </a:lnTo>
                    <a:lnTo>
                      <a:pt x="101600" y="127000"/>
                    </a:lnTo>
                    <a:lnTo>
                      <a:pt x="1016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76200" y="762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90500" y="38100"/>
                    </a:lnTo>
                    <a:lnTo>
                      <a:pt x="190500" y="50800"/>
                    </a:lnTo>
                    <a:lnTo>
                      <a:pt x="203200" y="50800"/>
                    </a:lnTo>
                    <a:lnTo>
                      <a:pt x="203200" y="63500"/>
                    </a:lnTo>
                    <a:lnTo>
                      <a:pt x="228600" y="63500"/>
                    </a:lnTo>
                    <a:lnTo>
                      <a:pt x="228600" y="88900"/>
                    </a:lnTo>
                    <a:lnTo>
                      <a:pt x="241300" y="88900"/>
                    </a:lnTo>
                    <a:lnTo>
                      <a:pt x="241300" y="101600"/>
                    </a:lnTo>
                    <a:lnTo>
                      <a:pt x="266700" y="101600"/>
                    </a:lnTo>
                    <a:lnTo>
                      <a:pt x="266700" y="114300"/>
                    </a:lnTo>
                    <a:lnTo>
                      <a:pt x="279400" y="1143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38100"/>
                    </a:lnTo>
                    <a:lnTo>
                      <a:pt x="304800" y="381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12700"/>
                    </a:lnTo>
                    <a:lnTo>
                      <a:pt x="342900" y="12700"/>
                    </a:lnTo>
                    <a:lnTo>
                      <a:pt x="342900" y="0"/>
                    </a:lnTo>
                    <a:lnTo>
                      <a:pt x="355600" y="0"/>
                    </a:lnTo>
                    <a:lnTo>
                      <a:pt x="355600" y="12700"/>
                    </a:lnTo>
                    <a:lnTo>
                      <a:pt x="368300" y="12700"/>
                    </a:lnTo>
                    <a:lnTo>
                      <a:pt x="368300" y="25400"/>
                    </a:lnTo>
                    <a:lnTo>
                      <a:pt x="381000" y="25400"/>
                    </a:lnTo>
                    <a:lnTo>
                      <a:pt x="381000" y="38100"/>
                    </a:lnTo>
                    <a:lnTo>
                      <a:pt x="393700" y="38100"/>
                    </a:lnTo>
                    <a:lnTo>
                      <a:pt x="393700" y="50800"/>
                    </a:lnTo>
                    <a:lnTo>
                      <a:pt x="444500" y="50800"/>
                    </a:lnTo>
                    <a:lnTo>
                      <a:pt x="444500" y="63500"/>
                    </a:lnTo>
                    <a:lnTo>
                      <a:pt x="469900" y="63500"/>
                    </a:lnTo>
                    <a:lnTo>
                      <a:pt x="469900" y="76200"/>
                    </a:lnTo>
                    <a:lnTo>
                      <a:pt x="444500" y="76200"/>
                    </a:lnTo>
                    <a:lnTo>
                      <a:pt x="444500" y="88900"/>
                    </a:lnTo>
                    <a:lnTo>
                      <a:pt x="431800" y="101600"/>
                    </a:lnTo>
                    <a:lnTo>
                      <a:pt x="419100" y="101600"/>
                    </a:lnTo>
                    <a:lnTo>
                      <a:pt x="419100" y="114300"/>
                    </a:lnTo>
                    <a:lnTo>
                      <a:pt x="393700" y="114300"/>
                    </a:lnTo>
                    <a:lnTo>
                      <a:pt x="406400" y="127000"/>
                    </a:lnTo>
                    <a:lnTo>
                      <a:pt x="393700" y="127000"/>
                    </a:lnTo>
                    <a:lnTo>
                      <a:pt x="393700" y="152400"/>
                    </a:lnTo>
                    <a:lnTo>
                      <a:pt x="406400" y="152400"/>
                    </a:lnTo>
                    <a:lnTo>
                      <a:pt x="406400" y="165100"/>
                    </a:lnTo>
                    <a:lnTo>
                      <a:pt x="393700" y="165100"/>
                    </a:lnTo>
                    <a:lnTo>
                      <a:pt x="393700" y="177800"/>
                    </a:lnTo>
                    <a:lnTo>
                      <a:pt x="406400" y="177800"/>
                    </a:lnTo>
                    <a:lnTo>
                      <a:pt x="406400" y="203200"/>
                    </a:lnTo>
                    <a:lnTo>
                      <a:pt x="419100" y="203200"/>
                    </a:lnTo>
                    <a:lnTo>
                      <a:pt x="419100" y="215900"/>
                    </a:lnTo>
                    <a:lnTo>
                      <a:pt x="444500" y="215900"/>
                    </a:lnTo>
                    <a:lnTo>
                      <a:pt x="444500" y="203200"/>
                    </a:lnTo>
                    <a:lnTo>
                      <a:pt x="469900" y="203200"/>
                    </a:lnTo>
                    <a:lnTo>
                      <a:pt x="469900" y="215900"/>
                    </a:lnTo>
                    <a:lnTo>
                      <a:pt x="482600" y="203200"/>
                    </a:lnTo>
                    <a:lnTo>
                      <a:pt x="508000" y="203200"/>
                    </a:lnTo>
                    <a:lnTo>
                      <a:pt x="508000" y="228600"/>
                    </a:lnTo>
                    <a:lnTo>
                      <a:pt x="520700" y="228600"/>
                    </a:lnTo>
                    <a:lnTo>
                      <a:pt x="520700" y="254000"/>
                    </a:lnTo>
                    <a:lnTo>
                      <a:pt x="508000" y="254000"/>
                    </a:lnTo>
                    <a:lnTo>
                      <a:pt x="508000" y="279400"/>
                    </a:lnTo>
                    <a:lnTo>
                      <a:pt x="520700" y="279400"/>
                    </a:lnTo>
                    <a:lnTo>
                      <a:pt x="520700" y="292100"/>
                    </a:lnTo>
                    <a:lnTo>
                      <a:pt x="558800" y="292100"/>
                    </a:lnTo>
                    <a:lnTo>
                      <a:pt x="558800" y="279400"/>
                    </a:lnTo>
                    <a:lnTo>
                      <a:pt x="571500" y="279400"/>
                    </a:lnTo>
                    <a:lnTo>
                      <a:pt x="571500" y="266700"/>
                    </a:lnTo>
                    <a:lnTo>
                      <a:pt x="584200" y="266700"/>
                    </a:lnTo>
                    <a:lnTo>
                      <a:pt x="584200" y="279400"/>
                    </a:lnTo>
                    <a:lnTo>
                      <a:pt x="596900" y="292100"/>
                    </a:lnTo>
                    <a:lnTo>
                      <a:pt x="609600" y="279400"/>
                    </a:lnTo>
                    <a:lnTo>
                      <a:pt x="635000" y="279400"/>
                    </a:lnTo>
                    <a:lnTo>
                      <a:pt x="635000" y="254000"/>
                    </a:lnTo>
                    <a:lnTo>
                      <a:pt x="647700" y="254000"/>
                    </a:lnTo>
                    <a:lnTo>
                      <a:pt x="647700" y="266700"/>
                    </a:lnTo>
                    <a:lnTo>
                      <a:pt x="685800" y="266700"/>
                    </a:lnTo>
                    <a:lnTo>
                      <a:pt x="685800" y="279400"/>
                    </a:lnTo>
                    <a:lnTo>
                      <a:pt x="673100" y="279400"/>
                    </a:lnTo>
                    <a:lnTo>
                      <a:pt x="673100" y="292100"/>
                    </a:lnTo>
                    <a:lnTo>
                      <a:pt x="698500" y="292100"/>
                    </a:lnTo>
                    <a:lnTo>
                      <a:pt x="698500" y="279400"/>
                    </a:lnTo>
                    <a:lnTo>
                      <a:pt x="685800" y="279400"/>
                    </a:lnTo>
                    <a:lnTo>
                      <a:pt x="685800" y="241300"/>
                    </a:lnTo>
                    <a:lnTo>
                      <a:pt x="698500" y="241300"/>
                    </a:lnTo>
                    <a:lnTo>
                      <a:pt x="698500" y="254000"/>
                    </a:lnTo>
                    <a:lnTo>
                      <a:pt x="723900" y="254000"/>
                    </a:lnTo>
                    <a:lnTo>
                      <a:pt x="723900" y="266700"/>
                    </a:lnTo>
                    <a:lnTo>
                      <a:pt x="736600" y="266700"/>
                    </a:lnTo>
                    <a:lnTo>
                      <a:pt x="736600" y="279400"/>
                    </a:lnTo>
                    <a:lnTo>
                      <a:pt x="762000" y="279400"/>
                    </a:lnTo>
                    <a:lnTo>
                      <a:pt x="774700" y="292100"/>
                    </a:lnTo>
                    <a:lnTo>
                      <a:pt x="762000" y="292100"/>
                    </a:lnTo>
                    <a:lnTo>
                      <a:pt x="762000" y="304800"/>
                    </a:lnTo>
                    <a:lnTo>
                      <a:pt x="749300" y="304800"/>
                    </a:lnTo>
                    <a:lnTo>
                      <a:pt x="749300" y="330200"/>
                    </a:lnTo>
                    <a:lnTo>
                      <a:pt x="736600" y="330200"/>
                    </a:lnTo>
                    <a:lnTo>
                      <a:pt x="736600" y="342900"/>
                    </a:lnTo>
                    <a:lnTo>
                      <a:pt x="749300" y="342900"/>
                    </a:lnTo>
                    <a:lnTo>
                      <a:pt x="749300" y="355600"/>
                    </a:lnTo>
                    <a:lnTo>
                      <a:pt x="736600" y="355600"/>
                    </a:lnTo>
                    <a:lnTo>
                      <a:pt x="736600" y="368300"/>
                    </a:lnTo>
                    <a:lnTo>
                      <a:pt x="723900" y="368300"/>
                    </a:lnTo>
                    <a:lnTo>
                      <a:pt x="723900" y="355600"/>
                    </a:lnTo>
                    <a:lnTo>
                      <a:pt x="698500" y="355600"/>
                    </a:lnTo>
                    <a:lnTo>
                      <a:pt x="698500" y="368300"/>
                    </a:lnTo>
                    <a:lnTo>
                      <a:pt x="685800" y="368300"/>
                    </a:lnTo>
                    <a:lnTo>
                      <a:pt x="685800" y="381000"/>
                    </a:lnTo>
                    <a:lnTo>
                      <a:pt x="660400" y="381000"/>
                    </a:lnTo>
                    <a:lnTo>
                      <a:pt x="660400" y="368300"/>
                    </a:lnTo>
                    <a:lnTo>
                      <a:pt x="635000" y="368300"/>
                    </a:lnTo>
                    <a:lnTo>
                      <a:pt x="635000" y="381000"/>
                    </a:lnTo>
                    <a:lnTo>
                      <a:pt x="622300" y="381000"/>
                    </a:lnTo>
                    <a:lnTo>
                      <a:pt x="622300" y="393700"/>
                    </a:lnTo>
                    <a:lnTo>
                      <a:pt x="596900" y="393700"/>
                    </a:lnTo>
                    <a:lnTo>
                      <a:pt x="596900" y="381000"/>
                    </a:lnTo>
                    <a:lnTo>
                      <a:pt x="584200" y="381000"/>
                    </a:lnTo>
                    <a:lnTo>
                      <a:pt x="584200" y="393700"/>
                    </a:lnTo>
                    <a:lnTo>
                      <a:pt x="571500" y="393700"/>
                    </a:lnTo>
                    <a:lnTo>
                      <a:pt x="571500" y="368300"/>
                    </a:lnTo>
                    <a:lnTo>
                      <a:pt x="546100" y="368300"/>
                    </a:lnTo>
                    <a:lnTo>
                      <a:pt x="546100" y="355600"/>
                    </a:lnTo>
                    <a:lnTo>
                      <a:pt x="533400" y="355600"/>
                    </a:lnTo>
                    <a:lnTo>
                      <a:pt x="533400" y="330200"/>
                    </a:lnTo>
                    <a:lnTo>
                      <a:pt x="508000" y="330200"/>
                    </a:lnTo>
                    <a:lnTo>
                      <a:pt x="508000" y="355600"/>
                    </a:lnTo>
                    <a:lnTo>
                      <a:pt x="495300" y="355600"/>
                    </a:lnTo>
                    <a:lnTo>
                      <a:pt x="495300" y="368300"/>
                    </a:lnTo>
                    <a:lnTo>
                      <a:pt x="419100" y="368300"/>
                    </a:lnTo>
                    <a:lnTo>
                      <a:pt x="419100" y="355600"/>
                    </a:lnTo>
                    <a:lnTo>
                      <a:pt x="381000" y="355600"/>
                    </a:lnTo>
                    <a:lnTo>
                      <a:pt x="381000" y="381000"/>
                    </a:lnTo>
                    <a:lnTo>
                      <a:pt x="368300" y="393700"/>
                    </a:lnTo>
                    <a:lnTo>
                      <a:pt x="368300" y="431800"/>
                    </a:lnTo>
                    <a:lnTo>
                      <a:pt x="355600" y="431800"/>
                    </a:lnTo>
                    <a:lnTo>
                      <a:pt x="355600" y="419100"/>
                    </a:lnTo>
                    <a:lnTo>
                      <a:pt x="292100" y="419100"/>
                    </a:lnTo>
                    <a:lnTo>
                      <a:pt x="292100" y="406400"/>
                    </a:lnTo>
                    <a:lnTo>
                      <a:pt x="266700" y="406400"/>
                    </a:lnTo>
                    <a:lnTo>
                      <a:pt x="279400" y="419100"/>
                    </a:lnTo>
                    <a:lnTo>
                      <a:pt x="279400" y="431800"/>
                    </a:lnTo>
                    <a:lnTo>
                      <a:pt x="266700" y="419100"/>
                    </a:lnTo>
                    <a:lnTo>
                      <a:pt x="266700" y="444500"/>
                    </a:lnTo>
                    <a:lnTo>
                      <a:pt x="254000" y="444500"/>
                    </a:lnTo>
                    <a:lnTo>
                      <a:pt x="254000" y="457200"/>
                    </a:lnTo>
                    <a:lnTo>
                      <a:pt x="266700" y="457200"/>
                    </a:lnTo>
                    <a:lnTo>
                      <a:pt x="266700" y="469900"/>
                    </a:lnTo>
                    <a:lnTo>
                      <a:pt x="254000" y="469900"/>
                    </a:lnTo>
                    <a:lnTo>
                      <a:pt x="254000" y="457200"/>
                    </a:lnTo>
                    <a:lnTo>
                      <a:pt x="241300" y="457200"/>
                    </a:lnTo>
                    <a:lnTo>
                      <a:pt x="241300" y="444500"/>
                    </a:lnTo>
                    <a:lnTo>
                      <a:pt x="215900" y="444500"/>
                    </a:lnTo>
                    <a:lnTo>
                      <a:pt x="215900" y="457200"/>
                    </a:lnTo>
                    <a:lnTo>
                      <a:pt x="203200" y="457200"/>
                    </a:lnTo>
                    <a:lnTo>
                      <a:pt x="203200" y="469900"/>
                    </a:lnTo>
                    <a:lnTo>
                      <a:pt x="139700" y="469900"/>
                    </a:lnTo>
                    <a:lnTo>
                      <a:pt x="139700" y="457200"/>
                    </a:lnTo>
                    <a:lnTo>
                      <a:pt x="114300" y="457200"/>
                    </a:lnTo>
                    <a:lnTo>
                      <a:pt x="114300" y="444500"/>
                    </a:lnTo>
                    <a:lnTo>
                      <a:pt x="101600" y="444500"/>
                    </a:lnTo>
                    <a:lnTo>
                      <a:pt x="101600" y="419100"/>
                    </a:lnTo>
                    <a:lnTo>
                      <a:pt x="88900" y="419100"/>
                    </a:lnTo>
                    <a:lnTo>
                      <a:pt x="101600" y="406400"/>
                    </a:lnTo>
                    <a:lnTo>
                      <a:pt x="76200" y="406400"/>
                    </a:lnTo>
                    <a:lnTo>
                      <a:pt x="76200" y="381000"/>
                    </a:lnTo>
                    <a:lnTo>
                      <a:pt x="38100" y="381000"/>
                    </a:lnTo>
                    <a:lnTo>
                      <a:pt x="38100" y="368300"/>
                    </a:lnTo>
                    <a:lnTo>
                      <a:pt x="12700" y="368300"/>
                    </a:lnTo>
                    <a:lnTo>
                      <a:pt x="12700" y="342900"/>
                    </a:lnTo>
                    <a:lnTo>
                      <a:pt x="38100" y="342900"/>
                    </a:lnTo>
                    <a:lnTo>
                      <a:pt x="38100" y="330200"/>
                    </a:lnTo>
                    <a:lnTo>
                      <a:pt x="50800" y="330200"/>
                    </a:lnTo>
                    <a:lnTo>
                      <a:pt x="50800" y="292100"/>
                    </a:lnTo>
                    <a:lnTo>
                      <a:pt x="25400" y="292100"/>
                    </a:lnTo>
                    <a:lnTo>
                      <a:pt x="25400" y="254000"/>
                    </a:ln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1" name="1213082"/>
              <p:cNvSpPr/>
              <p:nvPr/>
            </p:nvSpPr>
            <p:spPr>
              <a:xfrm>
                <a:off x="910034" y="2248160"/>
                <a:ext cx="203201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203201" h="469901">
                    <a:moveTo>
                      <a:pt x="0" y="203200"/>
                    </a:moveTo>
                    <a:lnTo>
                      <a:pt x="0" y="177800"/>
                    </a:lnTo>
                    <a:lnTo>
                      <a:pt x="12700" y="177800"/>
                    </a:lnTo>
                    <a:lnTo>
                      <a:pt x="1270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88900"/>
                    </a:lnTo>
                    <a:lnTo>
                      <a:pt x="50800" y="88900"/>
                    </a:lnTo>
                    <a:lnTo>
                      <a:pt x="50800" y="12700"/>
                    </a:lnTo>
                    <a:lnTo>
                      <a:pt x="88900" y="12700"/>
                    </a:lnTo>
                    <a:lnTo>
                      <a:pt x="88900" y="0"/>
                    </a:lnTo>
                    <a:lnTo>
                      <a:pt x="101600" y="0"/>
                    </a:lnTo>
                    <a:lnTo>
                      <a:pt x="101600" y="12700"/>
                    </a:lnTo>
                    <a:lnTo>
                      <a:pt x="114300" y="12700"/>
                    </a:lnTo>
                    <a:lnTo>
                      <a:pt x="114300" y="38100"/>
                    </a:lnTo>
                    <a:lnTo>
                      <a:pt x="127000" y="50800"/>
                    </a:lnTo>
                    <a:lnTo>
                      <a:pt x="139700" y="50800"/>
                    </a:lnTo>
                    <a:lnTo>
                      <a:pt x="152400" y="38100"/>
                    </a:lnTo>
                    <a:lnTo>
                      <a:pt x="177800" y="38100"/>
                    </a:lnTo>
                    <a:lnTo>
                      <a:pt x="177800" y="63500"/>
                    </a:lnTo>
                    <a:lnTo>
                      <a:pt x="190500" y="63500"/>
                    </a:lnTo>
                    <a:lnTo>
                      <a:pt x="190500" y="88900"/>
                    </a:lnTo>
                    <a:lnTo>
                      <a:pt x="177800" y="88900"/>
                    </a:lnTo>
                    <a:lnTo>
                      <a:pt x="177800" y="127000"/>
                    </a:lnTo>
                    <a:lnTo>
                      <a:pt x="190500" y="127000"/>
                    </a:lnTo>
                    <a:lnTo>
                      <a:pt x="190500" y="139700"/>
                    </a:lnTo>
                    <a:lnTo>
                      <a:pt x="203200" y="139700"/>
                    </a:lnTo>
                    <a:lnTo>
                      <a:pt x="203200" y="241300"/>
                    </a:lnTo>
                    <a:lnTo>
                      <a:pt x="190500" y="254000"/>
                    </a:lnTo>
                    <a:lnTo>
                      <a:pt x="190500" y="266700"/>
                    </a:lnTo>
                    <a:lnTo>
                      <a:pt x="165100" y="266700"/>
                    </a:lnTo>
                    <a:lnTo>
                      <a:pt x="165100" y="342900"/>
                    </a:lnTo>
                    <a:lnTo>
                      <a:pt x="177800" y="342900"/>
                    </a:lnTo>
                    <a:lnTo>
                      <a:pt x="177800" y="368300"/>
                    </a:lnTo>
                    <a:lnTo>
                      <a:pt x="190500" y="381000"/>
                    </a:lnTo>
                    <a:lnTo>
                      <a:pt x="190500" y="393700"/>
                    </a:lnTo>
                    <a:lnTo>
                      <a:pt x="177800" y="393700"/>
                    </a:lnTo>
                    <a:lnTo>
                      <a:pt x="177800" y="406400"/>
                    </a:lnTo>
                    <a:lnTo>
                      <a:pt x="127000" y="406400"/>
                    </a:lnTo>
                    <a:lnTo>
                      <a:pt x="127000" y="419100"/>
                    </a:lnTo>
                    <a:lnTo>
                      <a:pt x="114300" y="419100"/>
                    </a:lnTo>
                    <a:lnTo>
                      <a:pt x="114300" y="431800"/>
                    </a:lnTo>
                    <a:lnTo>
                      <a:pt x="101600" y="431800"/>
                    </a:lnTo>
                    <a:lnTo>
                      <a:pt x="101600" y="444500"/>
                    </a:lnTo>
                    <a:lnTo>
                      <a:pt x="88900" y="444500"/>
                    </a:lnTo>
                    <a:lnTo>
                      <a:pt x="88900" y="457200"/>
                    </a:lnTo>
                    <a:lnTo>
                      <a:pt x="76200" y="457200"/>
                    </a:lnTo>
                    <a:lnTo>
                      <a:pt x="76200" y="469900"/>
                    </a:lnTo>
                    <a:lnTo>
                      <a:pt x="38100" y="469900"/>
                    </a:lnTo>
                    <a:lnTo>
                      <a:pt x="38100" y="444500"/>
                    </a:lnTo>
                    <a:lnTo>
                      <a:pt x="25400" y="444500"/>
                    </a:lnTo>
                    <a:lnTo>
                      <a:pt x="25400" y="304800"/>
                    </a:lnTo>
                    <a:lnTo>
                      <a:pt x="38100" y="304800"/>
                    </a:lnTo>
                    <a:lnTo>
                      <a:pt x="38100" y="266700"/>
                    </a:lnTo>
                    <a:lnTo>
                      <a:pt x="50800" y="266700"/>
                    </a:lnTo>
                    <a:lnTo>
                      <a:pt x="508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25400" y="241300"/>
                    </a:lnTo>
                    <a:lnTo>
                      <a:pt x="25400" y="228600"/>
                    </a:lnTo>
                    <a:lnTo>
                      <a:pt x="12700" y="228600"/>
                    </a:lnTo>
                    <a:lnTo>
                      <a:pt x="12700" y="215900"/>
                    </a:lnTo>
                    <a:lnTo>
                      <a:pt x="0" y="21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2" name="1211112"/>
              <p:cNvSpPr/>
              <p:nvPr/>
            </p:nvSpPr>
            <p:spPr>
              <a:xfrm>
                <a:off x="2205430" y="4153382"/>
                <a:ext cx="647698" cy="596970"/>
              </a:xfrm>
              <a:custGeom>
                <a:avLst/>
                <a:gdLst/>
                <a:ahLst/>
                <a:cxnLst/>
                <a:rect l="0" t="0" r="0" b="0"/>
                <a:pathLst>
                  <a:path w="647701" h="596901">
                    <a:moveTo>
                      <a:pt x="406400" y="0"/>
                    </a:moveTo>
                    <a:lnTo>
                      <a:pt x="419100" y="0"/>
                    </a:lnTo>
                    <a:lnTo>
                      <a:pt x="419100" y="12700"/>
                    </a:lnTo>
                    <a:lnTo>
                      <a:pt x="431800" y="12700"/>
                    </a:lnTo>
                    <a:lnTo>
                      <a:pt x="431800" y="25400"/>
                    </a:lnTo>
                    <a:lnTo>
                      <a:pt x="444500" y="25400"/>
                    </a:lnTo>
                    <a:lnTo>
                      <a:pt x="444500" y="38100"/>
                    </a:lnTo>
                    <a:lnTo>
                      <a:pt x="457200" y="38100"/>
                    </a:lnTo>
                    <a:lnTo>
                      <a:pt x="457200" y="50800"/>
                    </a:lnTo>
                    <a:lnTo>
                      <a:pt x="469900" y="50800"/>
                    </a:lnTo>
                    <a:lnTo>
                      <a:pt x="469900" y="63500"/>
                    </a:lnTo>
                    <a:lnTo>
                      <a:pt x="495300" y="63500"/>
                    </a:lnTo>
                    <a:lnTo>
                      <a:pt x="495300" y="88900"/>
                    </a:lnTo>
                    <a:lnTo>
                      <a:pt x="508000" y="101600"/>
                    </a:lnTo>
                    <a:lnTo>
                      <a:pt x="508000" y="127000"/>
                    </a:lnTo>
                    <a:lnTo>
                      <a:pt x="520700" y="127000"/>
                    </a:lnTo>
                    <a:lnTo>
                      <a:pt x="520700" y="165100"/>
                    </a:lnTo>
                    <a:lnTo>
                      <a:pt x="508000" y="165100"/>
                    </a:lnTo>
                    <a:lnTo>
                      <a:pt x="508000" y="177800"/>
                    </a:lnTo>
                    <a:lnTo>
                      <a:pt x="520700" y="177800"/>
                    </a:lnTo>
                    <a:lnTo>
                      <a:pt x="520700" y="190500"/>
                    </a:lnTo>
                    <a:lnTo>
                      <a:pt x="508000" y="190500"/>
                    </a:lnTo>
                    <a:lnTo>
                      <a:pt x="508000" y="203200"/>
                    </a:lnTo>
                    <a:lnTo>
                      <a:pt x="495300" y="203200"/>
                    </a:lnTo>
                    <a:lnTo>
                      <a:pt x="495300" y="215900"/>
                    </a:lnTo>
                    <a:lnTo>
                      <a:pt x="482600" y="215900"/>
                    </a:lnTo>
                    <a:lnTo>
                      <a:pt x="482600" y="241300"/>
                    </a:lnTo>
                    <a:lnTo>
                      <a:pt x="469900" y="241300"/>
                    </a:lnTo>
                    <a:lnTo>
                      <a:pt x="469900" y="279400"/>
                    </a:lnTo>
                    <a:lnTo>
                      <a:pt x="508000" y="279400"/>
                    </a:lnTo>
                    <a:lnTo>
                      <a:pt x="508000" y="304800"/>
                    </a:lnTo>
                    <a:lnTo>
                      <a:pt x="558800" y="304800"/>
                    </a:lnTo>
                    <a:lnTo>
                      <a:pt x="558800" y="368300"/>
                    </a:lnTo>
                    <a:lnTo>
                      <a:pt x="546100" y="368300"/>
                    </a:lnTo>
                    <a:lnTo>
                      <a:pt x="546100" y="381000"/>
                    </a:lnTo>
                    <a:lnTo>
                      <a:pt x="533400" y="381000"/>
                    </a:lnTo>
                    <a:lnTo>
                      <a:pt x="533400" y="393700"/>
                    </a:lnTo>
                    <a:lnTo>
                      <a:pt x="546100" y="393700"/>
                    </a:lnTo>
                    <a:lnTo>
                      <a:pt x="546100" y="406400"/>
                    </a:lnTo>
                    <a:lnTo>
                      <a:pt x="558800" y="406400"/>
                    </a:lnTo>
                    <a:lnTo>
                      <a:pt x="558800" y="393700"/>
                    </a:lnTo>
                    <a:lnTo>
                      <a:pt x="571500" y="393700"/>
                    </a:lnTo>
                    <a:lnTo>
                      <a:pt x="571500" y="406400"/>
                    </a:lnTo>
                    <a:lnTo>
                      <a:pt x="584200" y="406400"/>
                    </a:lnTo>
                    <a:lnTo>
                      <a:pt x="584200" y="419100"/>
                    </a:lnTo>
                    <a:lnTo>
                      <a:pt x="609600" y="419100"/>
                    </a:lnTo>
                    <a:lnTo>
                      <a:pt x="609600" y="431800"/>
                    </a:lnTo>
                    <a:lnTo>
                      <a:pt x="622300" y="431800"/>
                    </a:lnTo>
                    <a:lnTo>
                      <a:pt x="622300" y="444500"/>
                    </a:lnTo>
                    <a:lnTo>
                      <a:pt x="635000" y="444500"/>
                    </a:lnTo>
                    <a:lnTo>
                      <a:pt x="635000" y="457200"/>
                    </a:lnTo>
                    <a:lnTo>
                      <a:pt x="647700" y="457200"/>
                    </a:lnTo>
                    <a:lnTo>
                      <a:pt x="647700" y="482600"/>
                    </a:lnTo>
                    <a:lnTo>
                      <a:pt x="635000" y="482600"/>
                    </a:lnTo>
                    <a:lnTo>
                      <a:pt x="635000" y="520700"/>
                    </a:lnTo>
                    <a:lnTo>
                      <a:pt x="584200" y="520700"/>
                    </a:lnTo>
                    <a:lnTo>
                      <a:pt x="584200" y="533400"/>
                    </a:lnTo>
                    <a:lnTo>
                      <a:pt x="482600" y="533400"/>
                    </a:lnTo>
                    <a:lnTo>
                      <a:pt x="482600" y="546100"/>
                    </a:lnTo>
                    <a:lnTo>
                      <a:pt x="469900" y="546100"/>
                    </a:lnTo>
                    <a:lnTo>
                      <a:pt x="469900" y="558800"/>
                    </a:lnTo>
                    <a:lnTo>
                      <a:pt x="444500" y="558800"/>
                    </a:lnTo>
                    <a:lnTo>
                      <a:pt x="444500" y="571500"/>
                    </a:lnTo>
                    <a:lnTo>
                      <a:pt x="431800" y="571500"/>
                    </a:lnTo>
                    <a:lnTo>
                      <a:pt x="431800" y="584200"/>
                    </a:lnTo>
                    <a:lnTo>
                      <a:pt x="419100" y="584200"/>
                    </a:lnTo>
                    <a:lnTo>
                      <a:pt x="419100" y="571500"/>
                    </a:lnTo>
                    <a:lnTo>
                      <a:pt x="381000" y="571500"/>
                    </a:lnTo>
                    <a:lnTo>
                      <a:pt x="368300" y="558800"/>
                    </a:lnTo>
                    <a:lnTo>
                      <a:pt x="317500" y="558800"/>
                    </a:lnTo>
                    <a:lnTo>
                      <a:pt x="317500" y="571500"/>
                    </a:lnTo>
                    <a:lnTo>
                      <a:pt x="304800" y="571500"/>
                    </a:lnTo>
                    <a:lnTo>
                      <a:pt x="304800" y="558800"/>
                    </a:lnTo>
                    <a:lnTo>
                      <a:pt x="292100" y="558800"/>
                    </a:lnTo>
                    <a:lnTo>
                      <a:pt x="292100" y="546100"/>
                    </a:lnTo>
                    <a:lnTo>
                      <a:pt x="279400" y="546100"/>
                    </a:lnTo>
                    <a:lnTo>
                      <a:pt x="279400" y="558800"/>
                    </a:lnTo>
                    <a:lnTo>
                      <a:pt x="266700" y="571500"/>
                    </a:lnTo>
                    <a:lnTo>
                      <a:pt x="266700" y="584200"/>
                    </a:lnTo>
                    <a:lnTo>
                      <a:pt x="241300" y="584200"/>
                    </a:lnTo>
                    <a:lnTo>
                      <a:pt x="241300" y="596900"/>
                    </a:lnTo>
                    <a:lnTo>
                      <a:pt x="215900" y="596900"/>
                    </a:lnTo>
                    <a:lnTo>
                      <a:pt x="215900" y="571500"/>
                    </a:lnTo>
                    <a:lnTo>
                      <a:pt x="228600" y="571500"/>
                    </a:lnTo>
                    <a:lnTo>
                      <a:pt x="215900" y="558800"/>
                    </a:lnTo>
                    <a:lnTo>
                      <a:pt x="177800" y="558800"/>
                    </a:lnTo>
                    <a:lnTo>
                      <a:pt x="177800" y="546100"/>
                    </a:lnTo>
                    <a:lnTo>
                      <a:pt x="152400" y="546100"/>
                    </a:lnTo>
                    <a:lnTo>
                      <a:pt x="152400" y="533400"/>
                    </a:lnTo>
                    <a:lnTo>
                      <a:pt x="165100" y="533400"/>
                    </a:lnTo>
                    <a:lnTo>
                      <a:pt x="165100" y="520700"/>
                    </a:lnTo>
                    <a:lnTo>
                      <a:pt x="127000" y="520700"/>
                    </a:lnTo>
                    <a:lnTo>
                      <a:pt x="127000" y="508000"/>
                    </a:lnTo>
                    <a:lnTo>
                      <a:pt x="25400" y="508000"/>
                    </a:lnTo>
                    <a:lnTo>
                      <a:pt x="25400" y="520700"/>
                    </a:lnTo>
                    <a:lnTo>
                      <a:pt x="12700" y="508000"/>
                    </a:lnTo>
                    <a:lnTo>
                      <a:pt x="12700" y="495300"/>
                    </a:lnTo>
                    <a:lnTo>
                      <a:pt x="0" y="495300"/>
                    </a:lnTo>
                    <a:lnTo>
                      <a:pt x="0" y="444500"/>
                    </a:lnTo>
                    <a:lnTo>
                      <a:pt x="12700" y="431800"/>
                    </a:lnTo>
                    <a:lnTo>
                      <a:pt x="12700" y="419100"/>
                    </a:lnTo>
                    <a:lnTo>
                      <a:pt x="25400" y="419100"/>
                    </a:lnTo>
                    <a:lnTo>
                      <a:pt x="25400" y="393700"/>
                    </a:lnTo>
                    <a:lnTo>
                      <a:pt x="50800" y="393700"/>
                    </a:lnTo>
                    <a:lnTo>
                      <a:pt x="50800" y="381000"/>
                    </a:lnTo>
                    <a:lnTo>
                      <a:pt x="76200" y="381000"/>
                    </a:lnTo>
                    <a:lnTo>
                      <a:pt x="88900" y="368300"/>
                    </a:lnTo>
                    <a:lnTo>
                      <a:pt x="127000" y="368300"/>
                    </a:lnTo>
                    <a:lnTo>
                      <a:pt x="127000" y="381000"/>
                    </a:lnTo>
                    <a:lnTo>
                      <a:pt x="139700" y="381000"/>
                    </a:lnTo>
                    <a:lnTo>
                      <a:pt x="139700" y="393700"/>
                    </a:lnTo>
                    <a:lnTo>
                      <a:pt x="165100" y="393700"/>
                    </a:lnTo>
                    <a:lnTo>
                      <a:pt x="165100" y="406400"/>
                    </a:lnTo>
                    <a:lnTo>
                      <a:pt x="190500" y="406400"/>
                    </a:lnTo>
                    <a:lnTo>
                      <a:pt x="203200" y="419100"/>
                    </a:lnTo>
                    <a:lnTo>
                      <a:pt x="215900" y="419100"/>
                    </a:lnTo>
                    <a:lnTo>
                      <a:pt x="215900" y="431800"/>
                    </a:lnTo>
                    <a:lnTo>
                      <a:pt x="241300" y="431800"/>
                    </a:lnTo>
                    <a:lnTo>
                      <a:pt x="241300" y="444500"/>
                    </a:lnTo>
                    <a:lnTo>
                      <a:pt x="266700" y="444500"/>
                    </a:lnTo>
                    <a:lnTo>
                      <a:pt x="266700" y="381000"/>
                    </a:lnTo>
                    <a:lnTo>
                      <a:pt x="279400" y="368300"/>
                    </a:lnTo>
                    <a:lnTo>
                      <a:pt x="279400" y="342900"/>
                    </a:lnTo>
                    <a:lnTo>
                      <a:pt x="292100" y="342900"/>
                    </a:lnTo>
                    <a:lnTo>
                      <a:pt x="292100" y="317500"/>
                    </a:lnTo>
                    <a:lnTo>
                      <a:pt x="304800" y="317500"/>
                    </a:lnTo>
                    <a:lnTo>
                      <a:pt x="304800" y="304800"/>
                    </a:lnTo>
                    <a:lnTo>
                      <a:pt x="317500" y="304800"/>
                    </a:lnTo>
                    <a:lnTo>
                      <a:pt x="317500" y="292100"/>
                    </a:lnTo>
                    <a:lnTo>
                      <a:pt x="330200" y="292100"/>
                    </a:lnTo>
                    <a:lnTo>
                      <a:pt x="330200" y="279400"/>
                    </a:lnTo>
                    <a:lnTo>
                      <a:pt x="342900" y="279400"/>
                    </a:lnTo>
                    <a:lnTo>
                      <a:pt x="342900" y="266700"/>
                    </a:lnTo>
                    <a:lnTo>
                      <a:pt x="355600" y="266700"/>
                    </a:lnTo>
                    <a:lnTo>
                      <a:pt x="355600" y="241300"/>
                    </a:lnTo>
                    <a:lnTo>
                      <a:pt x="342900" y="241300"/>
                    </a:lnTo>
                    <a:lnTo>
                      <a:pt x="342900" y="203200"/>
                    </a:lnTo>
                    <a:lnTo>
                      <a:pt x="330200" y="203200"/>
                    </a:lnTo>
                    <a:lnTo>
                      <a:pt x="330200" y="190500"/>
                    </a:lnTo>
                    <a:lnTo>
                      <a:pt x="317500" y="177800"/>
                    </a:lnTo>
                    <a:lnTo>
                      <a:pt x="330200" y="177800"/>
                    </a:lnTo>
                    <a:lnTo>
                      <a:pt x="330200" y="127000"/>
                    </a:lnTo>
                    <a:lnTo>
                      <a:pt x="342900" y="127000"/>
                    </a:lnTo>
                    <a:lnTo>
                      <a:pt x="342900" y="114300"/>
                    </a:lnTo>
                    <a:lnTo>
                      <a:pt x="355600" y="114300"/>
                    </a:lnTo>
                    <a:lnTo>
                      <a:pt x="355600" y="76200"/>
                    </a:lnTo>
                    <a:lnTo>
                      <a:pt x="342900" y="76200"/>
                    </a:lnTo>
                    <a:lnTo>
                      <a:pt x="342900" y="12700"/>
                    </a:lnTo>
                    <a:lnTo>
                      <a:pt x="406400" y="12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3" name="1211123"/>
              <p:cNvSpPr/>
              <p:nvPr/>
            </p:nvSpPr>
            <p:spPr>
              <a:xfrm>
                <a:off x="2662628" y="4039068"/>
                <a:ext cx="406399" cy="571567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571501">
                    <a:moveTo>
                      <a:pt x="0" y="368300"/>
                    </a:moveTo>
                    <a:lnTo>
                      <a:pt x="12700" y="368300"/>
                    </a:lnTo>
                    <a:lnTo>
                      <a:pt x="12700" y="355600"/>
                    </a:lnTo>
                    <a:lnTo>
                      <a:pt x="25400" y="355600"/>
                    </a:lnTo>
                    <a:lnTo>
                      <a:pt x="254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63500" y="279400"/>
                    </a:lnTo>
                    <a:lnTo>
                      <a:pt x="63500" y="241300"/>
                    </a:lnTo>
                    <a:lnTo>
                      <a:pt x="50800" y="241300"/>
                    </a:lnTo>
                    <a:lnTo>
                      <a:pt x="50800" y="215900"/>
                    </a:lnTo>
                    <a:lnTo>
                      <a:pt x="38100" y="203200"/>
                    </a:lnTo>
                    <a:lnTo>
                      <a:pt x="38100" y="177800"/>
                    </a:lnTo>
                    <a:lnTo>
                      <a:pt x="50800" y="177800"/>
                    </a:lnTo>
                    <a:lnTo>
                      <a:pt x="50800" y="190500"/>
                    </a:lnTo>
                    <a:lnTo>
                      <a:pt x="88900" y="190500"/>
                    </a:lnTo>
                    <a:lnTo>
                      <a:pt x="88900" y="203200"/>
                    </a:lnTo>
                    <a:lnTo>
                      <a:pt x="127000" y="203200"/>
                    </a:lnTo>
                    <a:lnTo>
                      <a:pt x="127000" y="165100"/>
                    </a:lnTo>
                    <a:lnTo>
                      <a:pt x="114300" y="165100"/>
                    </a:lnTo>
                    <a:lnTo>
                      <a:pt x="114300" y="127000"/>
                    </a:lnTo>
                    <a:lnTo>
                      <a:pt x="127000" y="127000"/>
                    </a:lnTo>
                    <a:lnTo>
                      <a:pt x="127000" y="114300"/>
                    </a:lnTo>
                    <a:lnTo>
                      <a:pt x="139700" y="114300"/>
                    </a:lnTo>
                    <a:lnTo>
                      <a:pt x="139700" y="88900"/>
                    </a:lnTo>
                    <a:lnTo>
                      <a:pt x="127000" y="88900"/>
                    </a:lnTo>
                    <a:lnTo>
                      <a:pt x="127000" y="63500"/>
                    </a:lnTo>
                    <a:lnTo>
                      <a:pt x="114300" y="63500"/>
                    </a:lnTo>
                    <a:lnTo>
                      <a:pt x="1143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90500" y="0"/>
                    </a:lnTo>
                    <a:lnTo>
                      <a:pt x="203200" y="12700"/>
                    </a:lnTo>
                    <a:lnTo>
                      <a:pt x="215900" y="12700"/>
                    </a:lnTo>
                    <a:lnTo>
                      <a:pt x="215900" y="25400"/>
                    </a:lnTo>
                    <a:lnTo>
                      <a:pt x="241300" y="25400"/>
                    </a:lnTo>
                    <a:lnTo>
                      <a:pt x="241300" y="38100"/>
                    </a:lnTo>
                    <a:lnTo>
                      <a:pt x="254000" y="38100"/>
                    </a:lnTo>
                    <a:lnTo>
                      <a:pt x="254000" y="76200"/>
                    </a:lnTo>
                    <a:lnTo>
                      <a:pt x="266700" y="76200"/>
                    </a:lnTo>
                    <a:lnTo>
                      <a:pt x="266700" y="88900"/>
                    </a:lnTo>
                    <a:lnTo>
                      <a:pt x="279400" y="88900"/>
                    </a:lnTo>
                    <a:lnTo>
                      <a:pt x="279400" y="114300"/>
                    </a:lnTo>
                    <a:lnTo>
                      <a:pt x="292100" y="114300"/>
                    </a:lnTo>
                    <a:lnTo>
                      <a:pt x="292100" y="177800"/>
                    </a:lnTo>
                    <a:lnTo>
                      <a:pt x="279400" y="177800"/>
                    </a:lnTo>
                    <a:lnTo>
                      <a:pt x="279400" y="241300"/>
                    </a:lnTo>
                    <a:lnTo>
                      <a:pt x="292100" y="241300"/>
                    </a:lnTo>
                    <a:lnTo>
                      <a:pt x="292100" y="266700"/>
                    </a:lnTo>
                    <a:lnTo>
                      <a:pt x="317500" y="266700"/>
                    </a:lnTo>
                    <a:lnTo>
                      <a:pt x="317500" y="292100"/>
                    </a:lnTo>
                    <a:lnTo>
                      <a:pt x="330200" y="304800"/>
                    </a:lnTo>
                    <a:lnTo>
                      <a:pt x="330200" y="330200"/>
                    </a:lnTo>
                    <a:lnTo>
                      <a:pt x="342900" y="330200"/>
                    </a:lnTo>
                    <a:lnTo>
                      <a:pt x="342900" y="355600"/>
                    </a:lnTo>
                    <a:lnTo>
                      <a:pt x="355600" y="355600"/>
                    </a:lnTo>
                    <a:lnTo>
                      <a:pt x="355600" y="368300"/>
                    </a:lnTo>
                    <a:lnTo>
                      <a:pt x="368300" y="381000"/>
                    </a:lnTo>
                    <a:lnTo>
                      <a:pt x="355600" y="381000"/>
                    </a:lnTo>
                    <a:lnTo>
                      <a:pt x="355600" y="393700"/>
                    </a:lnTo>
                    <a:lnTo>
                      <a:pt x="368300" y="393700"/>
                    </a:lnTo>
                    <a:lnTo>
                      <a:pt x="368300" y="419100"/>
                    </a:lnTo>
                    <a:lnTo>
                      <a:pt x="381000" y="419100"/>
                    </a:lnTo>
                    <a:lnTo>
                      <a:pt x="381000" y="431800"/>
                    </a:lnTo>
                    <a:lnTo>
                      <a:pt x="393700" y="431800"/>
                    </a:lnTo>
                    <a:lnTo>
                      <a:pt x="393700" y="444500"/>
                    </a:lnTo>
                    <a:lnTo>
                      <a:pt x="406400" y="444500"/>
                    </a:lnTo>
                    <a:lnTo>
                      <a:pt x="406400" y="482600"/>
                    </a:lnTo>
                    <a:lnTo>
                      <a:pt x="368300" y="482600"/>
                    </a:lnTo>
                    <a:lnTo>
                      <a:pt x="368300" y="495300"/>
                    </a:lnTo>
                    <a:lnTo>
                      <a:pt x="330200" y="495300"/>
                    </a:lnTo>
                    <a:lnTo>
                      <a:pt x="330200" y="508000"/>
                    </a:lnTo>
                    <a:lnTo>
                      <a:pt x="317500" y="520700"/>
                    </a:lnTo>
                    <a:lnTo>
                      <a:pt x="304800" y="520700"/>
                    </a:lnTo>
                    <a:lnTo>
                      <a:pt x="292100" y="533400"/>
                    </a:lnTo>
                    <a:lnTo>
                      <a:pt x="254000" y="533400"/>
                    </a:lnTo>
                    <a:lnTo>
                      <a:pt x="254000" y="546100"/>
                    </a:lnTo>
                    <a:lnTo>
                      <a:pt x="241300" y="546100"/>
                    </a:lnTo>
                    <a:lnTo>
                      <a:pt x="241300" y="558800"/>
                    </a:lnTo>
                    <a:lnTo>
                      <a:pt x="228600" y="571500"/>
                    </a:lnTo>
                    <a:lnTo>
                      <a:pt x="177800" y="571500"/>
                    </a:lnTo>
                    <a:lnTo>
                      <a:pt x="177800" y="558800"/>
                    </a:lnTo>
                    <a:lnTo>
                      <a:pt x="165100" y="558800"/>
                    </a:lnTo>
                    <a:lnTo>
                      <a:pt x="165100" y="546100"/>
                    </a:lnTo>
                    <a:lnTo>
                      <a:pt x="152400" y="546100"/>
                    </a:lnTo>
                    <a:lnTo>
                      <a:pt x="152400" y="533400"/>
                    </a:lnTo>
                    <a:lnTo>
                      <a:pt x="127000" y="533400"/>
                    </a:lnTo>
                    <a:lnTo>
                      <a:pt x="127000" y="520700"/>
                    </a:lnTo>
                    <a:lnTo>
                      <a:pt x="114300" y="520700"/>
                    </a:lnTo>
                    <a:lnTo>
                      <a:pt x="114300" y="508000"/>
                    </a:lnTo>
                    <a:lnTo>
                      <a:pt x="101600" y="508000"/>
                    </a:lnTo>
                    <a:lnTo>
                      <a:pt x="101600" y="520700"/>
                    </a:lnTo>
                    <a:lnTo>
                      <a:pt x="88900" y="520700"/>
                    </a:lnTo>
                    <a:lnTo>
                      <a:pt x="88900" y="508000"/>
                    </a:lnTo>
                    <a:lnTo>
                      <a:pt x="76200" y="508000"/>
                    </a:lnTo>
                    <a:lnTo>
                      <a:pt x="76200" y="495300"/>
                    </a:lnTo>
                    <a:lnTo>
                      <a:pt x="88900" y="495300"/>
                    </a:lnTo>
                    <a:lnTo>
                      <a:pt x="88900" y="482600"/>
                    </a:lnTo>
                    <a:lnTo>
                      <a:pt x="101600" y="482600"/>
                    </a:lnTo>
                    <a:lnTo>
                      <a:pt x="101600" y="419100"/>
                    </a:lnTo>
                    <a:lnTo>
                      <a:pt x="50800" y="419100"/>
                    </a:lnTo>
                    <a:lnTo>
                      <a:pt x="50800" y="393700"/>
                    </a:lnTo>
                    <a:lnTo>
                      <a:pt x="12700" y="393700"/>
                    </a:lnTo>
                    <a:lnTo>
                      <a:pt x="1270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4" name="1209052"/>
              <p:cNvSpPr/>
              <p:nvPr/>
            </p:nvSpPr>
            <p:spPr>
              <a:xfrm>
                <a:off x="3208726" y="3010249"/>
                <a:ext cx="469899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368301">
                    <a:moveTo>
                      <a:pt x="0" y="114300"/>
                    </a:moveTo>
                    <a:lnTo>
                      <a:pt x="0" y="101600"/>
                    </a:lnTo>
                    <a:lnTo>
                      <a:pt x="25400" y="101600"/>
                    </a:lnTo>
                    <a:lnTo>
                      <a:pt x="25400" y="76200"/>
                    </a:lnTo>
                    <a:lnTo>
                      <a:pt x="50800" y="76200"/>
                    </a:lnTo>
                    <a:lnTo>
                      <a:pt x="38100" y="63500"/>
                    </a:lnTo>
                    <a:lnTo>
                      <a:pt x="63500" y="63500"/>
                    </a:lnTo>
                    <a:lnTo>
                      <a:pt x="63500" y="50800"/>
                    </a:lnTo>
                    <a:lnTo>
                      <a:pt x="101600" y="508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52400" y="381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65100" y="63500"/>
                    </a:lnTo>
                    <a:lnTo>
                      <a:pt x="177800" y="63500"/>
                    </a:lnTo>
                    <a:lnTo>
                      <a:pt x="177800" y="88900"/>
                    </a:lnTo>
                    <a:lnTo>
                      <a:pt x="228600" y="88900"/>
                    </a:lnTo>
                    <a:lnTo>
                      <a:pt x="228600" y="50800"/>
                    </a:lnTo>
                    <a:lnTo>
                      <a:pt x="241300" y="50800"/>
                    </a:lnTo>
                    <a:lnTo>
                      <a:pt x="241300" y="38100"/>
                    </a:lnTo>
                    <a:lnTo>
                      <a:pt x="254000" y="38100"/>
                    </a:lnTo>
                    <a:lnTo>
                      <a:pt x="254000" y="12700"/>
                    </a:lnTo>
                    <a:lnTo>
                      <a:pt x="266700" y="12700"/>
                    </a:lnTo>
                    <a:lnTo>
                      <a:pt x="266700" y="0"/>
                    </a:lnTo>
                    <a:lnTo>
                      <a:pt x="317500" y="0"/>
                    </a:lnTo>
                    <a:lnTo>
                      <a:pt x="3175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30200" y="25400"/>
                    </a:lnTo>
                    <a:lnTo>
                      <a:pt x="330200" y="50800"/>
                    </a:lnTo>
                    <a:lnTo>
                      <a:pt x="381000" y="50800"/>
                    </a:lnTo>
                    <a:lnTo>
                      <a:pt x="381000" y="381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31800" y="63500"/>
                    </a:lnTo>
                    <a:lnTo>
                      <a:pt x="431800" y="101600"/>
                    </a:lnTo>
                    <a:lnTo>
                      <a:pt x="444500" y="101600"/>
                    </a:lnTo>
                    <a:lnTo>
                      <a:pt x="444500" y="127000"/>
                    </a:lnTo>
                    <a:lnTo>
                      <a:pt x="431800" y="127000"/>
                    </a:lnTo>
                    <a:lnTo>
                      <a:pt x="431800" y="139700"/>
                    </a:lnTo>
                    <a:lnTo>
                      <a:pt x="457200" y="139700"/>
                    </a:lnTo>
                    <a:lnTo>
                      <a:pt x="457200" y="165100"/>
                    </a:lnTo>
                    <a:lnTo>
                      <a:pt x="469900" y="165100"/>
                    </a:lnTo>
                    <a:lnTo>
                      <a:pt x="469900" y="228600"/>
                    </a:lnTo>
                    <a:lnTo>
                      <a:pt x="457200" y="228600"/>
                    </a:lnTo>
                    <a:lnTo>
                      <a:pt x="457200" y="241300"/>
                    </a:lnTo>
                    <a:lnTo>
                      <a:pt x="444500" y="241300"/>
                    </a:lnTo>
                    <a:lnTo>
                      <a:pt x="444500" y="254000"/>
                    </a:lnTo>
                    <a:lnTo>
                      <a:pt x="393700" y="254000"/>
                    </a:lnTo>
                    <a:lnTo>
                      <a:pt x="393700" y="266700"/>
                    </a:lnTo>
                    <a:lnTo>
                      <a:pt x="406400" y="266700"/>
                    </a:lnTo>
                    <a:lnTo>
                      <a:pt x="393700" y="279400"/>
                    </a:lnTo>
                    <a:lnTo>
                      <a:pt x="393700" y="292100"/>
                    </a:lnTo>
                    <a:lnTo>
                      <a:pt x="368300" y="292100"/>
                    </a:lnTo>
                    <a:lnTo>
                      <a:pt x="368300" y="330200"/>
                    </a:lnTo>
                    <a:lnTo>
                      <a:pt x="317500" y="330200"/>
                    </a:lnTo>
                    <a:lnTo>
                      <a:pt x="317500" y="342900"/>
                    </a:lnTo>
                    <a:lnTo>
                      <a:pt x="254000" y="342900"/>
                    </a:lnTo>
                    <a:lnTo>
                      <a:pt x="254000" y="368300"/>
                    </a:lnTo>
                    <a:lnTo>
                      <a:pt x="215900" y="368300"/>
                    </a:lnTo>
                    <a:lnTo>
                      <a:pt x="215900" y="355600"/>
                    </a:lnTo>
                    <a:lnTo>
                      <a:pt x="190500" y="355600"/>
                    </a:lnTo>
                    <a:lnTo>
                      <a:pt x="190500" y="304800"/>
                    </a:lnTo>
                    <a:lnTo>
                      <a:pt x="152400" y="304800"/>
                    </a:lnTo>
                    <a:lnTo>
                      <a:pt x="152400" y="292100"/>
                    </a:lnTo>
                    <a:lnTo>
                      <a:pt x="88900" y="292100"/>
                    </a:lnTo>
                    <a:lnTo>
                      <a:pt x="889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25400" y="241300"/>
                    </a:lnTo>
                    <a:lnTo>
                      <a:pt x="25400" y="254000"/>
                    </a:lnTo>
                    <a:lnTo>
                      <a:pt x="12700" y="254000"/>
                    </a:lnTo>
                    <a:lnTo>
                      <a:pt x="12700" y="203200"/>
                    </a:lnTo>
                    <a:lnTo>
                      <a:pt x="25400" y="203200"/>
                    </a:lnTo>
                    <a:lnTo>
                      <a:pt x="38100" y="190500"/>
                    </a:lnTo>
                    <a:lnTo>
                      <a:pt x="50800" y="190500"/>
                    </a:lnTo>
                    <a:lnTo>
                      <a:pt x="50800" y="165100"/>
                    </a:lnTo>
                    <a:lnTo>
                      <a:pt x="25400" y="165100"/>
                    </a:lnTo>
                    <a:lnTo>
                      <a:pt x="25400" y="127000"/>
                    </a:lnTo>
                    <a:lnTo>
                      <a:pt x="12700" y="127000"/>
                    </a:lnTo>
                    <a:lnTo>
                      <a:pt x="12700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5" name="1208062"/>
              <p:cNvSpPr/>
              <p:nvPr/>
            </p:nvSpPr>
            <p:spPr>
              <a:xfrm>
                <a:off x="3297625" y="698581"/>
                <a:ext cx="520699" cy="342940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342901">
                    <a:moveTo>
                      <a:pt x="0" y="152400"/>
                    </a:moveTo>
                    <a:lnTo>
                      <a:pt x="0" y="139700"/>
                    </a:lnTo>
                    <a:lnTo>
                      <a:pt x="25400" y="139700"/>
                    </a:lnTo>
                    <a:lnTo>
                      <a:pt x="254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88900"/>
                    </a:lnTo>
                    <a:lnTo>
                      <a:pt x="76200" y="76200"/>
                    </a:lnTo>
                    <a:lnTo>
                      <a:pt x="76200" y="63500"/>
                    </a:lnTo>
                    <a:lnTo>
                      <a:pt x="88900" y="63500"/>
                    </a:lnTo>
                    <a:lnTo>
                      <a:pt x="88900" y="50800"/>
                    </a:lnTo>
                    <a:lnTo>
                      <a:pt x="76200" y="50800"/>
                    </a:lnTo>
                    <a:lnTo>
                      <a:pt x="76200" y="38100"/>
                    </a:lnTo>
                    <a:lnTo>
                      <a:pt x="63500" y="38100"/>
                    </a:lnTo>
                    <a:lnTo>
                      <a:pt x="63500" y="25400"/>
                    </a:lnTo>
                    <a:lnTo>
                      <a:pt x="114300" y="25400"/>
                    </a:lnTo>
                    <a:lnTo>
                      <a:pt x="1143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52400" y="0"/>
                    </a:lnTo>
                    <a:lnTo>
                      <a:pt x="152400" y="25400"/>
                    </a:lnTo>
                    <a:lnTo>
                      <a:pt x="165100" y="25400"/>
                    </a:lnTo>
                    <a:lnTo>
                      <a:pt x="177800" y="38100"/>
                    </a:lnTo>
                    <a:lnTo>
                      <a:pt x="177800" y="63500"/>
                    </a:lnTo>
                    <a:lnTo>
                      <a:pt x="203200" y="63500"/>
                    </a:lnTo>
                    <a:lnTo>
                      <a:pt x="203200" y="76200"/>
                    </a:lnTo>
                    <a:lnTo>
                      <a:pt x="254000" y="76200"/>
                    </a:lnTo>
                    <a:lnTo>
                      <a:pt x="254000" y="88900"/>
                    </a:lnTo>
                    <a:lnTo>
                      <a:pt x="292100" y="88900"/>
                    </a:lnTo>
                    <a:lnTo>
                      <a:pt x="292100" y="101600"/>
                    </a:lnTo>
                    <a:lnTo>
                      <a:pt x="330200" y="101600"/>
                    </a:lnTo>
                    <a:lnTo>
                      <a:pt x="330200" y="76200"/>
                    </a:lnTo>
                    <a:lnTo>
                      <a:pt x="355600" y="76200"/>
                    </a:lnTo>
                    <a:lnTo>
                      <a:pt x="355600" y="63500"/>
                    </a:lnTo>
                    <a:lnTo>
                      <a:pt x="469900" y="63500"/>
                    </a:lnTo>
                    <a:lnTo>
                      <a:pt x="482600" y="76200"/>
                    </a:lnTo>
                    <a:lnTo>
                      <a:pt x="495300" y="76200"/>
                    </a:lnTo>
                    <a:lnTo>
                      <a:pt x="495300" y="88900"/>
                    </a:lnTo>
                    <a:lnTo>
                      <a:pt x="482600" y="88900"/>
                    </a:lnTo>
                    <a:lnTo>
                      <a:pt x="482600" y="114300"/>
                    </a:lnTo>
                    <a:lnTo>
                      <a:pt x="508000" y="114300"/>
                    </a:lnTo>
                    <a:lnTo>
                      <a:pt x="508000" y="139700"/>
                    </a:lnTo>
                    <a:lnTo>
                      <a:pt x="520700" y="139700"/>
                    </a:lnTo>
                    <a:lnTo>
                      <a:pt x="520700" y="152400"/>
                    </a:lnTo>
                    <a:lnTo>
                      <a:pt x="508000" y="152400"/>
                    </a:lnTo>
                    <a:lnTo>
                      <a:pt x="508000" y="165100"/>
                    </a:lnTo>
                    <a:lnTo>
                      <a:pt x="495300" y="165100"/>
                    </a:lnTo>
                    <a:lnTo>
                      <a:pt x="495300" y="177800"/>
                    </a:lnTo>
                    <a:lnTo>
                      <a:pt x="482600" y="177800"/>
                    </a:lnTo>
                    <a:lnTo>
                      <a:pt x="482600" y="279400"/>
                    </a:lnTo>
                    <a:lnTo>
                      <a:pt x="406400" y="279400"/>
                    </a:lnTo>
                    <a:lnTo>
                      <a:pt x="406400" y="292100"/>
                    </a:lnTo>
                    <a:lnTo>
                      <a:pt x="419100" y="292100"/>
                    </a:lnTo>
                    <a:lnTo>
                      <a:pt x="419100" y="304800"/>
                    </a:lnTo>
                    <a:lnTo>
                      <a:pt x="342900" y="304800"/>
                    </a:lnTo>
                    <a:lnTo>
                      <a:pt x="342900" y="317500"/>
                    </a:lnTo>
                    <a:lnTo>
                      <a:pt x="317500" y="317500"/>
                    </a:lnTo>
                    <a:lnTo>
                      <a:pt x="317500" y="330200"/>
                    </a:lnTo>
                    <a:lnTo>
                      <a:pt x="304800" y="330200"/>
                    </a:lnTo>
                    <a:lnTo>
                      <a:pt x="304800" y="317500"/>
                    </a:lnTo>
                    <a:lnTo>
                      <a:pt x="292100" y="317500"/>
                    </a:lnTo>
                    <a:lnTo>
                      <a:pt x="292100" y="330200"/>
                    </a:lnTo>
                    <a:lnTo>
                      <a:pt x="279400" y="330200"/>
                    </a:lnTo>
                    <a:lnTo>
                      <a:pt x="279400" y="317500"/>
                    </a:lnTo>
                    <a:lnTo>
                      <a:pt x="266700" y="317500"/>
                    </a:lnTo>
                    <a:lnTo>
                      <a:pt x="266700" y="330200"/>
                    </a:lnTo>
                    <a:lnTo>
                      <a:pt x="215900" y="330200"/>
                    </a:lnTo>
                    <a:lnTo>
                      <a:pt x="215900" y="342900"/>
                    </a:lnTo>
                    <a:lnTo>
                      <a:pt x="203200" y="330200"/>
                    </a:lnTo>
                    <a:lnTo>
                      <a:pt x="203200" y="317500"/>
                    </a:lnTo>
                    <a:lnTo>
                      <a:pt x="215900" y="317500"/>
                    </a:lnTo>
                    <a:lnTo>
                      <a:pt x="215900" y="304800"/>
                    </a:lnTo>
                    <a:lnTo>
                      <a:pt x="203200" y="304800"/>
                    </a:lnTo>
                    <a:lnTo>
                      <a:pt x="203200" y="279400"/>
                    </a:lnTo>
                    <a:lnTo>
                      <a:pt x="177800" y="279400"/>
                    </a:lnTo>
                    <a:lnTo>
                      <a:pt x="177800" y="266700"/>
                    </a:lnTo>
                    <a:lnTo>
                      <a:pt x="165100" y="266700"/>
                    </a:lnTo>
                    <a:lnTo>
                      <a:pt x="152400" y="279400"/>
                    </a:lnTo>
                    <a:lnTo>
                      <a:pt x="114300" y="279400"/>
                    </a:lnTo>
                    <a:lnTo>
                      <a:pt x="101600" y="266700"/>
                    </a:lnTo>
                    <a:lnTo>
                      <a:pt x="76200" y="266700"/>
                    </a:lnTo>
                    <a:lnTo>
                      <a:pt x="76200" y="254000"/>
                    </a:lnTo>
                    <a:lnTo>
                      <a:pt x="63500" y="254000"/>
                    </a:lnTo>
                    <a:lnTo>
                      <a:pt x="63500" y="241300"/>
                    </a:lnTo>
                    <a:lnTo>
                      <a:pt x="50800" y="241300"/>
                    </a:lnTo>
                    <a:lnTo>
                      <a:pt x="508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25400" y="203200"/>
                    </a:lnTo>
                    <a:lnTo>
                      <a:pt x="25400" y="190500"/>
                    </a:lnTo>
                    <a:lnTo>
                      <a:pt x="12700" y="190500"/>
                    </a:lnTo>
                    <a:lnTo>
                      <a:pt x="12700" y="165100"/>
                    </a:lnTo>
                    <a:lnTo>
                      <a:pt x="0" y="165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6" name="1204062"/>
              <p:cNvSpPr/>
              <p:nvPr/>
            </p:nvSpPr>
            <p:spPr>
              <a:xfrm>
                <a:off x="6078915" y="1143133"/>
                <a:ext cx="393700" cy="698582"/>
              </a:xfrm>
              <a:custGeom>
                <a:avLst/>
                <a:gdLst/>
                <a:ahLst/>
                <a:cxnLst/>
                <a:rect l="0" t="0" r="0" b="0"/>
                <a:pathLst>
                  <a:path w="393701" h="698501">
                    <a:moveTo>
                      <a:pt x="0" y="88900"/>
                    </a:moveTo>
                    <a:lnTo>
                      <a:pt x="0" y="76200"/>
                    </a:lnTo>
                    <a:lnTo>
                      <a:pt x="12700" y="76200"/>
                    </a:lnTo>
                    <a:lnTo>
                      <a:pt x="12700" y="63500"/>
                    </a:lnTo>
                    <a:lnTo>
                      <a:pt x="25400" y="63500"/>
                    </a:lnTo>
                    <a:lnTo>
                      <a:pt x="25400" y="50800"/>
                    </a:lnTo>
                    <a:lnTo>
                      <a:pt x="38100" y="50800"/>
                    </a:lnTo>
                    <a:lnTo>
                      <a:pt x="38100" y="38100"/>
                    </a:lnTo>
                    <a:lnTo>
                      <a:pt x="63500" y="38100"/>
                    </a:lnTo>
                    <a:lnTo>
                      <a:pt x="63500" y="25400"/>
                    </a:lnTo>
                    <a:lnTo>
                      <a:pt x="76200" y="25400"/>
                    </a:lnTo>
                    <a:lnTo>
                      <a:pt x="76200" y="0"/>
                    </a:lnTo>
                    <a:lnTo>
                      <a:pt x="88900" y="0"/>
                    </a:lnTo>
                    <a:lnTo>
                      <a:pt x="88900" y="12700"/>
                    </a:lnTo>
                    <a:lnTo>
                      <a:pt x="114300" y="12700"/>
                    </a:lnTo>
                    <a:lnTo>
                      <a:pt x="114300" y="25400"/>
                    </a:lnTo>
                    <a:lnTo>
                      <a:pt x="127000" y="25400"/>
                    </a:lnTo>
                    <a:lnTo>
                      <a:pt x="127000" y="38100"/>
                    </a:lnTo>
                    <a:lnTo>
                      <a:pt x="139700" y="38100"/>
                    </a:lnTo>
                    <a:lnTo>
                      <a:pt x="139700" y="50800"/>
                    </a:lnTo>
                    <a:lnTo>
                      <a:pt x="152400" y="50800"/>
                    </a:lnTo>
                    <a:lnTo>
                      <a:pt x="152400" y="63500"/>
                    </a:lnTo>
                    <a:lnTo>
                      <a:pt x="177800" y="635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38100"/>
                    </a:lnTo>
                    <a:lnTo>
                      <a:pt x="203200" y="38100"/>
                    </a:lnTo>
                    <a:lnTo>
                      <a:pt x="203200" y="25400"/>
                    </a:lnTo>
                    <a:lnTo>
                      <a:pt x="215900" y="25400"/>
                    </a:lnTo>
                    <a:lnTo>
                      <a:pt x="2159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92100" y="25400"/>
                    </a:lnTo>
                    <a:lnTo>
                      <a:pt x="292100" y="38100"/>
                    </a:lnTo>
                    <a:lnTo>
                      <a:pt x="317500" y="38100"/>
                    </a:lnTo>
                    <a:lnTo>
                      <a:pt x="317500" y="508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42900" y="76200"/>
                    </a:lnTo>
                    <a:lnTo>
                      <a:pt x="368300" y="76200"/>
                    </a:lnTo>
                    <a:lnTo>
                      <a:pt x="368300" y="88900"/>
                    </a:lnTo>
                    <a:lnTo>
                      <a:pt x="393700" y="88900"/>
                    </a:lnTo>
                    <a:lnTo>
                      <a:pt x="393700" y="101600"/>
                    </a:lnTo>
                    <a:lnTo>
                      <a:pt x="355600" y="101600"/>
                    </a:lnTo>
                    <a:lnTo>
                      <a:pt x="355600" y="114300"/>
                    </a:lnTo>
                    <a:lnTo>
                      <a:pt x="304800" y="114300"/>
                    </a:lnTo>
                    <a:lnTo>
                      <a:pt x="304800" y="101600"/>
                    </a:lnTo>
                    <a:lnTo>
                      <a:pt x="292100" y="101600"/>
                    </a:lnTo>
                    <a:lnTo>
                      <a:pt x="279400" y="114300"/>
                    </a:lnTo>
                    <a:lnTo>
                      <a:pt x="279400" y="127000"/>
                    </a:lnTo>
                    <a:lnTo>
                      <a:pt x="292100" y="139700"/>
                    </a:lnTo>
                    <a:lnTo>
                      <a:pt x="292100" y="152400"/>
                    </a:lnTo>
                    <a:lnTo>
                      <a:pt x="304800" y="152400"/>
                    </a:lnTo>
                    <a:lnTo>
                      <a:pt x="304800" y="165100"/>
                    </a:lnTo>
                    <a:lnTo>
                      <a:pt x="317500" y="165100"/>
                    </a:lnTo>
                    <a:lnTo>
                      <a:pt x="317500" y="177800"/>
                    </a:lnTo>
                    <a:lnTo>
                      <a:pt x="342900" y="177800"/>
                    </a:lnTo>
                    <a:lnTo>
                      <a:pt x="342900" y="228600"/>
                    </a:lnTo>
                    <a:lnTo>
                      <a:pt x="355600" y="228600"/>
                    </a:lnTo>
                    <a:lnTo>
                      <a:pt x="355600" y="241300"/>
                    </a:lnTo>
                    <a:lnTo>
                      <a:pt x="368300" y="241300"/>
                    </a:lnTo>
                    <a:lnTo>
                      <a:pt x="368300" y="266700"/>
                    </a:lnTo>
                    <a:lnTo>
                      <a:pt x="355600" y="266700"/>
                    </a:lnTo>
                    <a:lnTo>
                      <a:pt x="355600" y="393700"/>
                    </a:lnTo>
                    <a:lnTo>
                      <a:pt x="368300" y="393700"/>
                    </a:lnTo>
                    <a:lnTo>
                      <a:pt x="368300" y="406400"/>
                    </a:lnTo>
                    <a:lnTo>
                      <a:pt x="355600" y="406400"/>
                    </a:lnTo>
                    <a:lnTo>
                      <a:pt x="355600" y="444500"/>
                    </a:lnTo>
                    <a:lnTo>
                      <a:pt x="342900" y="444500"/>
                    </a:lnTo>
                    <a:lnTo>
                      <a:pt x="342900" y="469900"/>
                    </a:lnTo>
                    <a:lnTo>
                      <a:pt x="330200" y="482600"/>
                    </a:lnTo>
                    <a:lnTo>
                      <a:pt x="330200" y="508000"/>
                    </a:lnTo>
                    <a:lnTo>
                      <a:pt x="317500" y="508000"/>
                    </a:lnTo>
                    <a:lnTo>
                      <a:pt x="317500" y="533400"/>
                    </a:lnTo>
                    <a:lnTo>
                      <a:pt x="304800" y="533400"/>
                    </a:lnTo>
                    <a:lnTo>
                      <a:pt x="304800" y="546100"/>
                    </a:lnTo>
                    <a:lnTo>
                      <a:pt x="292100" y="558800"/>
                    </a:lnTo>
                    <a:lnTo>
                      <a:pt x="279400" y="558800"/>
                    </a:lnTo>
                    <a:lnTo>
                      <a:pt x="279400" y="571500"/>
                    </a:lnTo>
                    <a:lnTo>
                      <a:pt x="266700" y="571500"/>
                    </a:lnTo>
                    <a:lnTo>
                      <a:pt x="266700" y="584200"/>
                    </a:lnTo>
                    <a:lnTo>
                      <a:pt x="254000" y="584200"/>
                    </a:lnTo>
                    <a:lnTo>
                      <a:pt x="254000" y="609600"/>
                    </a:lnTo>
                    <a:lnTo>
                      <a:pt x="241300" y="609600"/>
                    </a:lnTo>
                    <a:lnTo>
                      <a:pt x="241300" y="635000"/>
                    </a:lnTo>
                    <a:lnTo>
                      <a:pt x="254000" y="635000"/>
                    </a:lnTo>
                    <a:lnTo>
                      <a:pt x="254000" y="647700"/>
                    </a:lnTo>
                    <a:lnTo>
                      <a:pt x="279400" y="647700"/>
                    </a:lnTo>
                    <a:lnTo>
                      <a:pt x="279400" y="685800"/>
                    </a:lnTo>
                    <a:lnTo>
                      <a:pt x="254000" y="685800"/>
                    </a:lnTo>
                    <a:lnTo>
                      <a:pt x="254000" y="698500"/>
                    </a:lnTo>
                    <a:lnTo>
                      <a:pt x="177800" y="698500"/>
                    </a:lnTo>
                    <a:lnTo>
                      <a:pt x="177800" y="685800"/>
                    </a:lnTo>
                    <a:lnTo>
                      <a:pt x="190500" y="685800"/>
                    </a:lnTo>
                    <a:lnTo>
                      <a:pt x="190500" y="673100"/>
                    </a:lnTo>
                    <a:lnTo>
                      <a:pt x="177800" y="660400"/>
                    </a:lnTo>
                    <a:lnTo>
                      <a:pt x="165100" y="660400"/>
                    </a:lnTo>
                    <a:lnTo>
                      <a:pt x="165100" y="647700"/>
                    </a:lnTo>
                    <a:lnTo>
                      <a:pt x="127000" y="647700"/>
                    </a:lnTo>
                    <a:lnTo>
                      <a:pt x="127000" y="635000"/>
                    </a:lnTo>
                    <a:lnTo>
                      <a:pt x="101600" y="635000"/>
                    </a:lnTo>
                    <a:lnTo>
                      <a:pt x="101600" y="622300"/>
                    </a:lnTo>
                    <a:lnTo>
                      <a:pt x="76200" y="622300"/>
                    </a:lnTo>
                    <a:lnTo>
                      <a:pt x="76200" y="609600"/>
                    </a:lnTo>
                    <a:lnTo>
                      <a:pt x="88900" y="609600"/>
                    </a:lnTo>
                    <a:lnTo>
                      <a:pt x="88900" y="546100"/>
                    </a:lnTo>
                    <a:lnTo>
                      <a:pt x="76200" y="546100"/>
                    </a:lnTo>
                    <a:lnTo>
                      <a:pt x="76200" y="520700"/>
                    </a:lnTo>
                    <a:lnTo>
                      <a:pt x="63500" y="520700"/>
                    </a:lnTo>
                    <a:lnTo>
                      <a:pt x="63500" y="495300"/>
                    </a:lnTo>
                    <a:lnTo>
                      <a:pt x="76200" y="495300"/>
                    </a:lnTo>
                    <a:lnTo>
                      <a:pt x="76200" y="469900"/>
                    </a:lnTo>
                    <a:lnTo>
                      <a:pt x="88900" y="469900"/>
                    </a:lnTo>
                    <a:lnTo>
                      <a:pt x="88900" y="457200"/>
                    </a:lnTo>
                    <a:lnTo>
                      <a:pt x="114300" y="457200"/>
                    </a:lnTo>
                    <a:lnTo>
                      <a:pt x="114300" y="444500"/>
                    </a:lnTo>
                    <a:lnTo>
                      <a:pt x="127000" y="444500"/>
                    </a:lnTo>
                    <a:lnTo>
                      <a:pt x="127000" y="406400"/>
                    </a:lnTo>
                    <a:lnTo>
                      <a:pt x="139700" y="406400"/>
                    </a:lnTo>
                    <a:lnTo>
                      <a:pt x="139700" y="393700"/>
                    </a:lnTo>
                    <a:lnTo>
                      <a:pt x="127000" y="393700"/>
                    </a:lnTo>
                    <a:lnTo>
                      <a:pt x="127000" y="355600"/>
                    </a:lnTo>
                    <a:lnTo>
                      <a:pt x="101600" y="355600"/>
                    </a:lnTo>
                    <a:lnTo>
                      <a:pt x="101600" y="342900"/>
                    </a:lnTo>
                    <a:lnTo>
                      <a:pt x="76200" y="342900"/>
                    </a:lnTo>
                    <a:lnTo>
                      <a:pt x="63500" y="330200"/>
                    </a:lnTo>
                    <a:lnTo>
                      <a:pt x="76200" y="330200"/>
                    </a:lnTo>
                    <a:lnTo>
                      <a:pt x="76200" y="317500"/>
                    </a:lnTo>
                    <a:lnTo>
                      <a:pt x="88900" y="317500"/>
                    </a:lnTo>
                    <a:lnTo>
                      <a:pt x="88900" y="304800"/>
                    </a:lnTo>
                    <a:lnTo>
                      <a:pt x="101600" y="304800"/>
                    </a:lnTo>
                    <a:lnTo>
                      <a:pt x="101600" y="292100"/>
                    </a:lnTo>
                    <a:lnTo>
                      <a:pt x="114300" y="292100"/>
                    </a:lnTo>
                    <a:lnTo>
                      <a:pt x="114300" y="254000"/>
                    </a:lnTo>
                    <a:lnTo>
                      <a:pt x="76200" y="254000"/>
                    </a:lnTo>
                    <a:lnTo>
                      <a:pt x="76200" y="203200"/>
                    </a:lnTo>
                    <a:lnTo>
                      <a:pt x="63500" y="203200"/>
                    </a:lnTo>
                    <a:lnTo>
                      <a:pt x="63500" y="165100"/>
                    </a:lnTo>
                    <a:lnTo>
                      <a:pt x="50800" y="165100"/>
                    </a:lnTo>
                    <a:lnTo>
                      <a:pt x="50800" y="127000"/>
                    </a:lnTo>
                    <a:lnTo>
                      <a:pt x="38100" y="127000"/>
                    </a:lnTo>
                    <a:lnTo>
                      <a:pt x="38100" y="114300"/>
                    </a:lnTo>
                    <a:lnTo>
                      <a:pt x="25400" y="114300"/>
                    </a:lnTo>
                    <a:lnTo>
                      <a:pt x="12700" y="1016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7" name="1216053"/>
              <p:cNvSpPr/>
              <p:nvPr/>
            </p:nvSpPr>
            <p:spPr>
              <a:xfrm>
                <a:off x="5139118" y="1600386"/>
                <a:ext cx="495299" cy="596970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596901">
                    <a:moveTo>
                      <a:pt x="0" y="254000"/>
                    </a:move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63500" y="241300"/>
                    </a:lnTo>
                    <a:lnTo>
                      <a:pt x="63500" y="228600"/>
                    </a:lnTo>
                    <a:lnTo>
                      <a:pt x="50800" y="228600"/>
                    </a:lnTo>
                    <a:lnTo>
                      <a:pt x="50800" y="203200"/>
                    </a:lnTo>
                    <a:lnTo>
                      <a:pt x="63500" y="190500"/>
                    </a:lnTo>
                    <a:lnTo>
                      <a:pt x="76200" y="190500"/>
                    </a:lnTo>
                    <a:lnTo>
                      <a:pt x="762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50800" y="152400"/>
                    </a:lnTo>
                    <a:lnTo>
                      <a:pt x="50800" y="127000"/>
                    </a:lnTo>
                    <a:lnTo>
                      <a:pt x="38100" y="127000"/>
                    </a:lnTo>
                    <a:lnTo>
                      <a:pt x="254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114300"/>
                    </a:lnTo>
                    <a:lnTo>
                      <a:pt x="88900" y="114300"/>
                    </a:lnTo>
                    <a:lnTo>
                      <a:pt x="88900" y="101600"/>
                    </a:lnTo>
                    <a:lnTo>
                      <a:pt x="101600" y="101600"/>
                    </a:lnTo>
                    <a:lnTo>
                      <a:pt x="101600" y="88900"/>
                    </a:lnTo>
                    <a:lnTo>
                      <a:pt x="114300" y="88900"/>
                    </a:lnTo>
                    <a:lnTo>
                      <a:pt x="114300" y="76200"/>
                    </a:lnTo>
                    <a:lnTo>
                      <a:pt x="127000" y="76200"/>
                    </a:lnTo>
                    <a:lnTo>
                      <a:pt x="127000" y="63500"/>
                    </a:lnTo>
                    <a:lnTo>
                      <a:pt x="139700" y="63500"/>
                    </a:lnTo>
                    <a:lnTo>
                      <a:pt x="139700" y="25400"/>
                    </a:lnTo>
                    <a:lnTo>
                      <a:pt x="127000" y="2540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90500" y="12700"/>
                    </a:lnTo>
                    <a:lnTo>
                      <a:pt x="190500" y="25400"/>
                    </a:lnTo>
                    <a:lnTo>
                      <a:pt x="203200" y="25400"/>
                    </a:lnTo>
                    <a:lnTo>
                      <a:pt x="203200" y="38100"/>
                    </a:lnTo>
                    <a:lnTo>
                      <a:pt x="279400" y="381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101600"/>
                    </a:lnTo>
                    <a:lnTo>
                      <a:pt x="317500" y="101600"/>
                    </a:lnTo>
                    <a:lnTo>
                      <a:pt x="317500" y="139700"/>
                    </a:lnTo>
                    <a:lnTo>
                      <a:pt x="330200" y="139700"/>
                    </a:lnTo>
                    <a:lnTo>
                      <a:pt x="330200" y="152400"/>
                    </a:lnTo>
                    <a:lnTo>
                      <a:pt x="342900" y="152400"/>
                    </a:lnTo>
                    <a:lnTo>
                      <a:pt x="342900" y="165100"/>
                    </a:lnTo>
                    <a:lnTo>
                      <a:pt x="368300" y="165100"/>
                    </a:lnTo>
                    <a:lnTo>
                      <a:pt x="368300" y="177800"/>
                    </a:lnTo>
                    <a:lnTo>
                      <a:pt x="393700" y="177800"/>
                    </a:lnTo>
                    <a:lnTo>
                      <a:pt x="393700" y="190500"/>
                    </a:lnTo>
                    <a:lnTo>
                      <a:pt x="406400" y="190500"/>
                    </a:lnTo>
                    <a:lnTo>
                      <a:pt x="406400" y="215900"/>
                    </a:lnTo>
                    <a:lnTo>
                      <a:pt x="419100" y="215900"/>
                    </a:lnTo>
                    <a:lnTo>
                      <a:pt x="406400" y="228600"/>
                    </a:lnTo>
                    <a:lnTo>
                      <a:pt x="431800" y="228600"/>
                    </a:lnTo>
                    <a:lnTo>
                      <a:pt x="431800" y="241300"/>
                    </a:lnTo>
                    <a:lnTo>
                      <a:pt x="457200" y="241300"/>
                    </a:lnTo>
                    <a:lnTo>
                      <a:pt x="457200" y="254000"/>
                    </a:lnTo>
                    <a:lnTo>
                      <a:pt x="444500" y="254000"/>
                    </a:lnTo>
                    <a:lnTo>
                      <a:pt x="444500" y="266700"/>
                    </a:lnTo>
                    <a:lnTo>
                      <a:pt x="419100" y="266700"/>
                    </a:lnTo>
                    <a:lnTo>
                      <a:pt x="406400" y="279400"/>
                    </a:lnTo>
                    <a:lnTo>
                      <a:pt x="406400" y="292100"/>
                    </a:lnTo>
                    <a:lnTo>
                      <a:pt x="419100" y="292100"/>
                    </a:lnTo>
                    <a:lnTo>
                      <a:pt x="419100" y="304800"/>
                    </a:lnTo>
                    <a:lnTo>
                      <a:pt x="457200" y="304800"/>
                    </a:lnTo>
                    <a:lnTo>
                      <a:pt x="457200" y="330200"/>
                    </a:lnTo>
                    <a:lnTo>
                      <a:pt x="469900" y="330200"/>
                    </a:lnTo>
                    <a:lnTo>
                      <a:pt x="469900" y="342900"/>
                    </a:lnTo>
                    <a:lnTo>
                      <a:pt x="457200" y="342900"/>
                    </a:lnTo>
                    <a:lnTo>
                      <a:pt x="457200" y="381000"/>
                    </a:lnTo>
                    <a:lnTo>
                      <a:pt x="469900" y="381000"/>
                    </a:lnTo>
                    <a:lnTo>
                      <a:pt x="469900" y="393700"/>
                    </a:lnTo>
                    <a:lnTo>
                      <a:pt x="482600" y="393700"/>
                    </a:lnTo>
                    <a:lnTo>
                      <a:pt x="482600" y="406400"/>
                    </a:lnTo>
                    <a:lnTo>
                      <a:pt x="495300" y="406400"/>
                    </a:lnTo>
                    <a:lnTo>
                      <a:pt x="495300" y="444500"/>
                    </a:lnTo>
                    <a:lnTo>
                      <a:pt x="482600" y="444500"/>
                    </a:lnTo>
                    <a:lnTo>
                      <a:pt x="469900" y="457200"/>
                    </a:lnTo>
                    <a:lnTo>
                      <a:pt x="469900" y="469900"/>
                    </a:lnTo>
                    <a:lnTo>
                      <a:pt x="431800" y="469900"/>
                    </a:lnTo>
                    <a:lnTo>
                      <a:pt x="431800" y="482600"/>
                    </a:lnTo>
                    <a:lnTo>
                      <a:pt x="419100" y="482600"/>
                    </a:lnTo>
                    <a:lnTo>
                      <a:pt x="419100" y="495300"/>
                    </a:lnTo>
                    <a:lnTo>
                      <a:pt x="381000" y="495300"/>
                    </a:lnTo>
                    <a:lnTo>
                      <a:pt x="381000" y="508000"/>
                    </a:lnTo>
                    <a:lnTo>
                      <a:pt x="368300" y="508000"/>
                    </a:lnTo>
                    <a:lnTo>
                      <a:pt x="368300" y="533400"/>
                    </a:lnTo>
                    <a:lnTo>
                      <a:pt x="381000" y="533400"/>
                    </a:lnTo>
                    <a:lnTo>
                      <a:pt x="381000" y="558800"/>
                    </a:lnTo>
                    <a:lnTo>
                      <a:pt x="393700" y="558800"/>
                    </a:lnTo>
                    <a:lnTo>
                      <a:pt x="393700" y="596900"/>
                    </a:lnTo>
                    <a:lnTo>
                      <a:pt x="355600" y="596900"/>
                    </a:lnTo>
                    <a:lnTo>
                      <a:pt x="355600" y="584200"/>
                    </a:lnTo>
                    <a:lnTo>
                      <a:pt x="330200" y="584200"/>
                    </a:lnTo>
                    <a:lnTo>
                      <a:pt x="330200" y="571500"/>
                    </a:lnTo>
                    <a:lnTo>
                      <a:pt x="317500" y="571500"/>
                    </a:lnTo>
                    <a:lnTo>
                      <a:pt x="317500" y="558800"/>
                    </a:lnTo>
                    <a:lnTo>
                      <a:pt x="304800" y="558800"/>
                    </a:lnTo>
                    <a:lnTo>
                      <a:pt x="292100" y="546100"/>
                    </a:lnTo>
                    <a:lnTo>
                      <a:pt x="266700" y="546100"/>
                    </a:lnTo>
                    <a:lnTo>
                      <a:pt x="266700" y="533400"/>
                    </a:lnTo>
                    <a:lnTo>
                      <a:pt x="254000" y="533400"/>
                    </a:lnTo>
                    <a:lnTo>
                      <a:pt x="254000" y="520700"/>
                    </a:lnTo>
                    <a:lnTo>
                      <a:pt x="228600" y="520700"/>
                    </a:lnTo>
                    <a:lnTo>
                      <a:pt x="228600" y="508000"/>
                    </a:lnTo>
                    <a:lnTo>
                      <a:pt x="203200" y="508000"/>
                    </a:lnTo>
                    <a:lnTo>
                      <a:pt x="203200" y="482600"/>
                    </a:lnTo>
                    <a:lnTo>
                      <a:pt x="177800" y="482600"/>
                    </a:lnTo>
                    <a:lnTo>
                      <a:pt x="177800" y="457200"/>
                    </a:lnTo>
                    <a:lnTo>
                      <a:pt x="190500" y="457200"/>
                    </a:lnTo>
                    <a:lnTo>
                      <a:pt x="190500" y="431800"/>
                    </a:lnTo>
                    <a:lnTo>
                      <a:pt x="177800" y="431800"/>
                    </a:lnTo>
                    <a:lnTo>
                      <a:pt x="177800" y="444500"/>
                    </a:lnTo>
                    <a:lnTo>
                      <a:pt x="165100" y="444500"/>
                    </a:lnTo>
                    <a:lnTo>
                      <a:pt x="165100" y="457200"/>
                    </a:lnTo>
                    <a:lnTo>
                      <a:pt x="152400" y="457200"/>
                    </a:lnTo>
                    <a:lnTo>
                      <a:pt x="152400" y="469900"/>
                    </a:lnTo>
                    <a:lnTo>
                      <a:pt x="139700" y="469900"/>
                    </a:lnTo>
                    <a:lnTo>
                      <a:pt x="139700" y="444500"/>
                    </a:lnTo>
                    <a:lnTo>
                      <a:pt x="127000" y="431800"/>
                    </a:lnTo>
                    <a:lnTo>
                      <a:pt x="127000" y="393700"/>
                    </a:lnTo>
                    <a:lnTo>
                      <a:pt x="114300" y="393700"/>
                    </a:lnTo>
                    <a:lnTo>
                      <a:pt x="139700" y="368300"/>
                    </a:lnTo>
                    <a:lnTo>
                      <a:pt x="127000" y="368300"/>
                    </a:lnTo>
                    <a:lnTo>
                      <a:pt x="127000" y="355600"/>
                    </a:lnTo>
                    <a:lnTo>
                      <a:pt x="114300" y="355600"/>
                    </a:lnTo>
                    <a:lnTo>
                      <a:pt x="114300" y="330200"/>
                    </a:lnTo>
                    <a:lnTo>
                      <a:pt x="101600" y="330200"/>
                    </a:lnTo>
                    <a:lnTo>
                      <a:pt x="101600" y="317500"/>
                    </a:lnTo>
                    <a:lnTo>
                      <a:pt x="76200" y="317500"/>
                    </a:lnTo>
                    <a:lnTo>
                      <a:pt x="76200" y="304800"/>
                    </a:lnTo>
                    <a:lnTo>
                      <a:pt x="63500" y="304800"/>
                    </a:lnTo>
                    <a:lnTo>
                      <a:pt x="63500" y="279400"/>
                    </a:lnTo>
                    <a:lnTo>
                      <a:pt x="38100" y="279400"/>
                    </a:lnTo>
                    <a:lnTo>
                      <a:pt x="38100" y="292100"/>
                    </a:lnTo>
                    <a:lnTo>
                      <a:pt x="25400" y="292100"/>
                    </a:lnTo>
                    <a:lnTo>
                      <a:pt x="25400" y="266700"/>
                    </a:lnTo>
                    <a:lnTo>
                      <a:pt x="12700" y="266700"/>
                    </a:lnTo>
                    <a:lnTo>
                      <a:pt x="12700" y="2794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8" name="1214062"/>
              <p:cNvSpPr/>
              <p:nvPr/>
            </p:nvSpPr>
            <p:spPr>
              <a:xfrm>
                <a:off x="3284926" y="1003416"/>
                <a:ext cx="469899" cy="393747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393701">
                    <a:moveTo>
                      <a:pt x="0" y="215900"/>
                    </a:moveTo>
                    <a:lnTo>
                      <a:pt x="0" y="203200"/>
                    </a:lnTo>
                    <a:lnTo>
                      <a:pt x="12700" y="203200"/>
                    </a:lnTo>
                    <a:lnTo>
                      <a:pt x="12700" y="177800"/>
                    </a:lnTo>
                    <a:lnTo>
                      <a:pt x="25400" y="1778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114300" y="152400"/>
                    </a:lnTo>
                    <a:lnTo>
                      <a:pt x="114300" y="139700"/>
                    </a:lnTo>
                    <a:lnTo>
                      <a:pt x="139700" y="139700"/>
                    </a:lnTo>
                    <a:lnTo>
                      <a:pt x="139700" y="101600"/>
                    </a:lnTo>
                    <a:lnTo>
                      <a:pt x="152400" y="101600"/>
                    </a:lnTo>
                    <a:lnTo>
                      <a:pt x="152400" y="63500"/>
                    </a:lnTo>
                    <a:lnTo>
                      <a:pt x="165100" y="63500"/>
                    </a:lnTo>
                    <a:lnTo>
                      <a:pt x="177800" y="50800"/>
                    </a:lnTo>
                    <a:lnTo>
                      <a:pt x="177800" y="38100"/>
                    </a:lnTo>
                    <a:lnTo>
                      <a:pt x="190500" y="38100"/>
                    </a:lnTo>
                    <a:lnTo>
                      <a:pt x="190500" y="25400"/>
                    </a:lnTo>
                    <a:lnTo>
                      <a:pt x="215900" y="25400"/>
                    </a:lnTo>
                    <a:lnTo>
                      <a:pt x="228600" y="38100"/>
                    </a:lnTo>
                    <a:lnTo>
                      <a:pt x="228600" y="25400"/>
                    </a:lnTo>
                    <a:lnTo>
                      <a:pt x="279400" y="25400"/>
                    </a:lnTo>
                    <a:lnTo>
                      <a:pt x="279400" y="12700"/>
                    </a:lnTo>
                    <a:lnTo>
                      <a:pt x="292100" y="12700"/>
                    </a:lnTo>
                    <a:lnTo>
                      <a:pt x="2921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25400"/>
                    </a:lnTo>
                    <a:lnTo>
                      <a:pt x="330200" y="25400"/>
                    </a:lnTo>
                    <a:lnTo>
                      <a:pt x="330200" y="12700"/>
                    </a:lnTo>
                    <a:lnTo>
                      <a:pt x="355600" y="12700"/>
                    </a:lnTo>
                    <a:lnTo>
                      <a:pt x="355600" y="0"/>
                    </a:lnTo>
                    <a:lnTo>
                      <a:pt x="406400" y="0"/>
                    </a:lnTo>
                    <a:lnTo>
                      <a:pt x="406400" y="12700"/>
                    </a:lnTo>
                    <a:lnTo>
                      <a:pt x="419100" y="12700"/>
                    </a:lnTo>
                    <a:lnTo>
                      <a:pt x="419100" y="38100"/>
                    </a:lnTo>
                    <a:lnTo>
                      <a:pt x="406400" y="381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381000" y="63500"/>
                    </a:lnTo>
                    <a:lnTo>
                      <a:pt x="381000" y="76200"/>
                    </a:lnTo>
                    <a:lnTo>
                      <a:pt x="393700" y="76200"/>
                    </a:lnTo>
                    <a:lnTo>
                      <a:pt x="393700" y="88900"/>
                    </a:lnTo>
                    <a:lnTo>
                      <a:pt x="381000" y="88900"/>
                    </a:lnTo>
                    <a:lnTo>
                      <a:pt x="3810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419100" y="114300"/>
                    </a:lnTo>
                    <a:lnTo>
                      <a:pt x="419100" y="139700"/>
                    </a:lnTo>
                    <a:lnTo>
                      <a:pt x="406400" y="139700"/>
                    </a:lnTo>
                    <a:lnTo>
                      <a:pt x="406400" y="215900"/>
                    </a:lnTo>
                    <a:lnTo>
                      <a:pt x="393700" y="215900"/>
                    </a:lnTo>
                    <a:lnTo>
                      <a:pt x="393700" y="266700"/>
                    </a:lnTo>
                    <a:lnTo>
                      <a:pt x="444500" y="266700"/>
                    </a:lnTo>
                    <a:lnTo>
                      <a:pt x="444500" y="279400"/>
                    </a:lnTo>
                    <a:lnTo>
                      <a:pt x="431800" y="279400"/>
                    </a:lnTo>
                    <a:lnTo>
                      <a:pt x="431800" y="304800"/>
                    </a:lnTo>
                    <a:lnTo>
                      <a:pt x="444500" y="304800"/>
                    </a:lnTo>
                    <a:lnTo>
                      <a:pt x="444500" y="317500"/>
                    </a:lnTo>
                    <a:lnTo>
                      <a:pt x="457200" y="317500"/>
                    </a:lnTo>
                    <a:lnTo>
                      <a:pt x="457200" y="355600"/>
                    </a:lnTo>
                    <a:lnTo>
                      <a:pt x="469900" y="355600"/>
                    </a:lnTo>
                    <a:lnTo>
                      <a:pt x="457200" y="368300"/>
                    </a:lnTo>
                    <a:lnTo>
                      <a:pt x="457200" y="355600"/>
                    </a:lnTo>
                    <a:lnTo>
                      <a:pt x="444500" y="368300"/>
                    </a:lnTo>
                    <a:lnTo>
                      <a:pt x="444500" y="381000"/>
                    </a:lnTo>
                    <a:lnTo>
                      <a:pt x="431800" y="381000"/>
                    </a:lnTo>
                    <a:lnTo>
                      <a:pt x="419100" y="368300"/>
                    </a:lnTo>
                    <a:lnTo>
                      <a:pt x="393700" y="368300"/>
                    </a:lnTo>
                    <a:lnTo>
                      <a:pt x="393700" y="393700"/>
                    </a:lnTo>
                    <a:lnTo>
                      <a:pt x="381000" y="393700"/>
                    </a:lnTo>
                    <a:lnTo>
                      <a:pt x="381000" y="381000"/>
                    </a:lnTo>
                    <a:lnTo>
                      <a:pt x="368300" y="381000"/>
                    </a:lnTo>
                    <a:lnTo>
                      <a:pt x="368300" y="342900"/>
                    </a:lnTo>
                    <a:lnTo>
                      <a:pt x="355600" y="342900"/>
                    </a:lnTo>
                    <a:lnTo>
                      <a:pt x="355600" y="330200"/>
                    </a:lnTo>
                    <a:lnTo>
                      <a:pt x="317500" y="330200"/>
                    </a:lnTo>
                    <a:lnTo>
                      <a:pt x="317500" y="317500"/>
                    </a:lnTo>
                    <a:lnTo>
                      <a:pt x="304800" y="317500"/>
                    </a:lnTo>
                    <a:lnTo>
                      <a:pt x="292100" y="304800"/>
                    </a:lnTo>
                    <a:lnTo>
                      <a:pt x="279400" y="304800"/>
                    </a:lnTo>
                    <a:lnTo>
                      <a:pt x="279400" y="317500"/>
                    </a:lnTo>
                    <a:lnTo>
                      <a:pt x="254000" y="317500"/>
                    </a:lnTo>
                    <a:lnTo>
                      <a:pt x="254000" y="330200"/>
                    </a:lnTo>
                    <a:lnTo>
                      <a:pt x="241300" y="330200"/>
                    </a:lnTo>
                    <a:lnTo>
                      <a:pt x="241300" y="304800"/>
                    </a:lnTo>
                    <a:lnTo>
                      <a:pt x="165100" y="304800"/>
                    </a:lnTo>
                    <a:lnTo>
                      <a:pt x="165100" y="279400"/>
                    </a:lnTo>
                    <a:lnTo>
                      <a:pt x="152400" y="279400"/>
                    </a:lnTo>
                    <a:lnTo>
                      <a:pt x="152400" y="292100"/>
                    </a:lnTo>
                    <a:lnTo>
                      <a:pt x="139700" y="292100"/>
                    </a:lnTo>
                    <a:lnTo>
                      <a:pt x="139700" y="317500"/>
                    </a:lnTo>
                    <a:lnTo>
                      <a:pt x="127000" y="317500"/>
                    </a:lnTo>
                    <a:lnTo>
                      <a:pt x="127000" y="330200"/>
                    </a:lnTo>
                    <a:lnTo>
                      <a:pt x="114300" y="330200"/>
                    </a:lnTo>
                    <a:lnTo>
                      <a:pt x="114300" y="317500"/>
                    </a:lnTo>
                    <a:lnTo>
                      <a:pt x="88900" y="317500"/>
                    </a:lnTo>
                    <a:lnTo>
                      <a:pt x="88900" y="342900"/>
                    </a:lnTo>
                    <a:lnTo>
                      <a:pt x="101600" y="355600"/>
                    </a:lnTo>
                    <a:lnTo>
                      <a:pt x="101600" y="368300"/>
                    </a:lnTo>
                    <a:lnTo>
                      <a:pt x="88900" y="368300"/>
                    </a:lnTo>
                    <a:lnTo>
                      <a:pt x="88900" y="355600"/>
                    </a:lnTo>
                    <a:lnTo>
                      <a:pt x="76200" y="355600"/>
                    </a:lnTo>
                    <a:lnTo>
                      <a:pt x="76200" y="342900"/>
                    </a:lnTo>
                    <a:lnTo>
                      <a:pt x="63500" y="342900"/>
                    </a:lnTo>
                    <a:lnTo>
                      <a:pt x="635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25400" y="304800"/>
                    </a:lnTo>
                    <a:lnTo>
                      <a:pt x="2540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9" name="1205082"/>
              <p:cNvSpPr/>
              <p:nvPr/>
            </p:nvSpPr>
            <p:spPr>
              <a:xfrm>
                <a:off x="6002715" y="4166083"/>
                <a:ext cx="381000" cy="431851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431801">
                    <a:moveTo>
                      <a:pt x="0" y="114300"/>
                    </a:moveTo>
                    <a:lnTo>
                      <a:pt x="0" y="88900"/>
                    </a:lnTo>
                    <a:lnTo>
                      <a:pt x="12700" y="88900"/>
                    </a:lnTo>
                    <a:lnTo>
                      <a:pt x="12700" y="50800"/>
                    </a:lnTo>
                    <a:lnTo>
                      <a:pt x="50800" y="50800"/>
                    </a:lnTo>
                    <a:lnTo>
                      <a:pt x="50800" y="25400"/>
                    </a:lnTo>
                    <a:lnTo>
                      <a:pt x="76200" y="25400"/>
                    </a:lnTo>
                    <a:lnTo>
                      <a:pt x="88900" y="12700"/>
                    </a:lnTo>
                    <a:lnTo>
                      <a:pt x="101600" y="12700"/>
                    </a:lnTo>
                    <a:lnTo>
                      <a:pt x="101600" y="0"/>
                    </a:lnTo>
                    <a:lnTo>
                      <a:pt x="139700" y="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25400"/>
                    </a:lnTo>
                    <a:lnTo>
                      <a:pt x="165100" y="25400"/>
                    </a:lnTo>
                    <a:lnTo>
                      <a:pt x="165100" y="38100"/>
                    </a:lnTo>
                    <a:lnTo>
                      <a:pt x="177800" y="381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190500" y="76200"/>
                    </a:lnTo>
                    <a:lnTo>
                      <a:pt x="203200" y="76200"/>
                    </a:lnTo>
                    <a:lnTo>
                      <a:pt x="203200" y="88900"/>
                    </a:lnTo>
                    <a:lnTo>
                      <a:pt x="215900" y="88900"/>
                    </a:lnTo>
                    <a:lnTo>
                      <a:pt x="215900" y="114300"/>
                    </a:lnTo>
                    <a:lnTo>
                      <a:pt x="292100" y="114300"/>
                    </a:lnTo>
                    <a:lnTo>
                      <a:pt x="292100" y="139700"/>
                    </a:lnTo>
                    <a:lnTo>
                      <a:pt x="317500" y="139700"/>
                    </a:lnTo>
                    <a:lnTo>
                      <a:pt x="317500" y="152400"/>
                    </a:lnTo>
                    <a:lnTo>
                      <a:pt x="330200" y="152400"/>
                    </a:lnTo>
                    <a:lnTo>
                      <a:pt x="330200" y="165100"/>
                    </a:lnTo>
                    <a:lnTo>
                      <a:pt x="342900" y="165100"/>
                    </a:lnTo>
                    <a:lnTo>
                      <a:pt x="342900" y="177800"/>
                    </a:lnTo>
                    <a:lnTo>
                      <a:pt x="355600" y="177800"/>
                    </a:lnTo>
                    <a:lnTo>
                      <a:pt x="355600" y="190500"/>
                    </a:lnTo>
                    <a:lnTo>
                      <a:pt x="381000" y="190500"/>
                    </a:lnTo>
                    <a:lnTo>
                      <a:pt x="381000" y="241300"/>
                    </a:lnTo>
                    <a:lnTo>
                      <a:pt x="355600" y="241300"/>
                    </a:lnTo>
                    <a:lnTo>
                      <a:pt x="355600" y="292100"/>
                    </a:lnTo>
                    <a:lnTo>
                      <a:pt x="342900" y="292100"/>
                    </a:lnTo>
                    <a:lnTo>
                      <a:pt x="342900" y="330200"/>
                    </a:lnTo>
                    <a:lnTo>
                      <a:pt x="355600" y="330200"/>
                    </a:lnTo>
                    <a:lnTo>
                      <a:pt x="355600" y="355600"/>
                    </a:lnTo>
                    <a:lnTo>
                      <a:pt x="368300" y="355600"/>
                    </a:lnTo>
                    <a:lnTo>
                      <a:pt x="368300" y="381000"/>
                    </a:lnTo>
                    <a:lnTo>
                      <a:pt x="355600" y="381000"/>
                    </a:lnTo>
                    <a:lnTo>
                      <a:pt x="355600" y="393700"/>
                    </a:lnTo>
                    <a:lnTo>
                      <a:pt x="330200" y="393700"/>
                    </a:lnTo>
                    <a:lnTo>
                      <a:pt x="330200" y="419100"/>
                    </a:lnTo>
                    <a:lnTo>
                      <a:pt x="317500" y="419100"/>
                    </a:lnTo>
                    <a:lnTo>
                      <a:pt x="317500" y="431800"/>
                    </a:lnTo>
                    <a:lnTo>
                      <a:pt x="304800" y="431800"/>
                    </a:lnTo>
                    <a:lnTo>
                      <a:pt x="292100" y="419100"/>
                    </a:lnTo>
                    <a:lnTo>
                      <a:pt x="279400" y="419100"/>
                    </a:lnTo>
                    <a:lnTo>
                      <a:pt x="279400" y="406400"/>
                    </a:lnTo>
                    <a:lnTo>
                      <a:pt x="266700" y="406400"/>
                    </a:lnTo>
                    <a:lnTo>
                      <a:pt x="266700" y="393700"/>
                    </a:lnTo>
                    <a:lnTo>
                      <a:pt x="228600" y="393700"/>
                    </a:lnTo>
                    <a:lnTo>
                      <a:pt x="228600" y="381000"/>
                    </a:lnTo>
                    <a:lnTo>
                      <a:pt x="215900" y="381000"/>
                    </a:lnTo>
                    <a:lnTo>
                      <a:pt x="215900" y="355600"/>
                    </a:lnTo>
                    <a:lnTo>
                      <a:pt x="203200" y="355600"/>
                    </a:lnTo>
                    <a:lnTo>
                      <a:pt x="203200" y="342900"/>
                    </a:lnTo>
                    <a:lnTo>
                      <a:pt x="190500" y="342900"/>
                    </a:lnTo>
                    <a:lnTo>
                      <a:pt x="190500" y="330200"/>
                    </a:lnTo>
                    <a:lnTo>
                      <a:pt x="177800" y="330200"/>
                    </a:lnTo>
                    <a:lnTo>
                      <a:pt x="177800" y="317500"/>
                    </a:lnTo>
                    <a:lnTo>
                      <a:pt x="165100" y="317500"/>
                    </a:lnTo>
                    <a:lnTo>
                      <a:pt x="165100" y="292100"/>
                    </a:lnTo>
                    <a:lnTo>
                      <a:pt x="114300" y="292100"/>
                    </a:lnTo>
                    <a:lnTo>
                      <a:pt x="114300" y="254000"/>
                    </a:lnTo>
                    <a:lnTo>
                      <a:pt x="76200" y="254000"/>
                    </a:lnTo>
                    <a:lnTo>
                      <a:pt x="76200" y="241300"/>
                    </a:lnTo>
                    <a:lnTo>
                      <a:pt x="63500" y="241300"/>
                    </a:lnTo>
                    <a:lnTo>
                      <a:pt x="63500" y="228600"/>
                    </a:lnTo>
                    <a:lnTo>
                      <a:pt x="50800" y="228600"/>
                    </a:lnTo>
                    <a:lnTo>
                      <a:pt x="508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25400" y="190500"/>
                    </a:lnTo>
                    <a:lnTo>
                      <a:pt x="25400" y="139700"/>
                    </a:lnTo>
                    <a:lnTo>
                      <a:pt x="12700" y="139700"/>
                    </a:lnTo>
                    <a:lnTo>
                      <a:pt x="12700" y="127000"/>
                    </a:lnTo>
                    <a:lnTo>
                      <a:pt x="0" y="127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0" name="1216063"/>
              <p:cNvSpPr/>
              <p:nvPr/>
            </p:nvSpPr>
            <p:spPr>
              <a:xfrm>
                <a:off x="6193215" y="2629206"/>
                <a:ext cx="647698" cy="482657"/>
              </a:xfrm>
              <a:custGeom>
                <a:avLst/>
                <a:gdLst/>
                <a:ahLst/>
                <a:cxnLst/>
                <a:rect l="0" t="0" r="0" b="0"/>
                <a:pathLst>
                  <a:path w="647701" h="482601">
                    <a:moveTo>
                      <a:pt x="0" y="139700"/>
                    </a:moveTo>
                    <a:lnTo>
                      <a:pt x="0" y="127000"/>
                    </a:lnTo>
                    <a:lnTo>
                      <a:pt x="12700" y="127000"/>
                    </a:lnTo>
                    <a:lnTo>
                      <a:pt x="12700" y="114300"/>
                    </a:lnTo>
                    <a:lnTo>
                      <a:pt x="50800" y="114300"/>
                    </a:lnTo>
                    <a:lnTo>
                      <a:pt x="50800" y="63500"/>
                    </a:lnTo>
                    <a:lnTo>
                      <a:pt x="76200" y="635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01600" y="38100"/>
                    </a:lnTo>
                    <a:lnTo>
                      <a:pt x="101600" y="25400"/>
                    </a:lnTo>
                    <a:lnTo>
                      <a:pt x="114300" y="25400"/>
                    </a:lnTo>
                    <a:lnTo>
                      <a:pt x="1143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279400" y="0"/>
                    </a:lnTo>
                    <a:lnTo>
                      <a:pt x="292100" y="127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76200"/>
                    </a:lnTo>
                    <a:lnTo>
                      <a:pt x="342900" y="76200"/>
                    </a:lnTo>
                    <a:lnTo>
                      <a:pt x="342900" y="63500"/>
                    </a:lnTo>
                    <a:lnTo>
                      <a:pt x="406400" y="63500"/>
                    </a:lnTo>
                    <a:lnTo>
                      <a:pt x="406400" y="76200"/>
                    </a:lnTo>
                    <a:lnTo>
                      <a:pt x="469900" y="76200"/>
                    </a:lnTo>
                    <a:lnTo>
                      <a:pt x="469900" y="63500"/>
                    </a:lnTo>
                    <a:lnTo>
                      <a:pt x="546100" y="63500"/>
                    </a:lnTo>
                    <a:lnTo>
                      <a:pt x="546100" y="76200"/>
                    </a:lnTo>
                    <a:lnTo>
                      <a:pt x="622300" y="76200"/>
                    </a:lnTo>
                    <a:lnTo>
                      <a:pt x="635000" y="88900"/>
                    </a:lnTo>
                    <a:lnTo>
                      <a:pt x="635000" y="127000"/>
                    </a:lnTo>
                    <a:lnTo>
                      <a:pt x="647700" y="127000"/>
                    </a:lnTo>
                    <a:lnTo>
                      <a:pt x="647700" y="177800"/>
                    </a:lnTo>
                    <a:lnTo>
                      <a:pt x="635000" y="177800"/>
                    </a:lnTo>
                    <a:lnTo>
                      <a:pt x="635000" y="228600"/>
                    </a:lnTo>
                    <a:lnTo>
                      <a:pt x="622300" y="228600"/>
                    </a:lnTo>
                    <a:lnTo>
                      <a:pt x="622300" y="241300"/>
                    </a:lnTo>
                    <a:lnTo>
                      <a:pt x="609600" y="241300"/>
                    </a:lnTo>
                    <a:lnTo>
                      <a:pt x="609600" y="254000"/>
                    </a:lnTo>
                    <a:lnTo>
                      <a:pt x="596900" y="254000"/>
                    </a:lnTo>
                    <a:lnTo>
                      <a:pt x="584200" y="266700"/>
                    </a:lnTo>
                    <a:lnTo>
                      <a:pt x="571500" y="266700"/>
                    </a:lnTo>
                    <a:lnTo>
                      <a:pt x="571500" y="279400"/>
                    </a:lnTo>
                    <a:lnTo>
                      <a:pt x="469900" y="279400"/>
                    </a:lnTo>
                    <a:lnTo>
                      <a:pt x="469900" y="266700"/>
                    </a:lnTo>
                    <a:lnTo>
                      <a:pt x="457200" y="266700"/>
                    </a:lnTo>
                    <a:lnTo>
                      <a:pt x="457200" y="292100"/>
                    </a:lnTo>
                    <a:lnTo>
                      <a:pt x="469900" y="292100"/>
                    </a:lnTo>
                    <a:lnTo>
                      <a:pt x="469900" y="330200"/>
                    </a:lnTo>
                    <a:lnTo>
                      <a:pt x="457200" y="342900"/>
                    </a:lnTo>
                    <a:lnTo>
                      <a:pt x="469900" y="342900"/>
                    </a:lnTo>
                    <a:lnTo>
                      <a:pt x="469900" y="419100"/>
                    </a:lnTo>
                    <a:lnTo>
                      <a:pt x="457200" y="419100"/>
                    </a:lnTo>
                    <a:lnTo>
                      <a:pt x="457200" y="431800"/>
                    </a:lnTo>
                    <a:lnTo>
                      <a:pt x="406400" y="431800"/>
                    </a:lnTo>
                    <a:lnTo>
                      <a:pt x="406400" y="419100"/>
                    </a:lnTo>
                    <a:lnTo>
                      <a:pt x="393700" y="419100"/>
                    </a:lnTo>
                    <a:lnTo>
                      <a:pt x="393700" y="431800"/>
                    </a:lnTo>
                    <a:lnTo>
                      <a:pt x="368300" y="431800"/>
                    </a:lnTo>
                    <a:lnTo>
                      <a:pt x="368300" y="444500"/>
                    </a:lnTo>
                    <a:lnTo>
                      <a:pt x="317500" y="444500"/>
                    </a:lnTo>
                    <a:lnTo>
                      <a:pt x="317500" y="457200"/>
                    </a:lnTo>
                    <a:lnTo>
                      <a:pt x="292100" y="457200"/>
                    </a:lnTo>
                    <a:lnTo>
                      <a:pt x="292100" y="469900"/>
                    </a:lnTo>
                    <a:lnTo>
                      <a:pt x="279400" y="457200"/>
                    </a:lnTo>
                    <a:lnTo>
                      <a:pt x="215900" y="457200"/>
                    </a:lnTo>
                    <a:lnTo>
                      <a:pt x="215900" y="469900"/>
                    </a:lnTo>
                    <a:lnTo>
                      <a:pt x="190500" y="469900"/>
                    </a:lnTo>
                    <a:lnTo>
                      <a:pt x="190500" y="457200"/>
                    </a:lnTo>
                    <a:lnTo>
                      <a:pt x="114300" y="457200"/>
                    </a:lnTo>
                    <a:lnTo>
                      <a:pt x="114300" y="482600"/>
                    </a:lnTo>
                    <a:lnTo>
                      <a:pt x="63500" y="482600"/>
                    </a:lnTo>
                    <a:lnTo>
                      <a:pt x="63500" y="469900"/>
                    </a:lnTo>
                    <a:lnTo>
                      <a:pt x="50800" y="469900"/>
                    </a:lnTo>
                    <a:lnTo>
                      <a:pt x="50800" y="482600"/>
                    </a:lnTo>
                    <a:lnTo>
                      <a:pt x="38100" y="482600"/>
                    </a:lnTo>
                    <a:lnTo>
                      <a:pt x="38100" y="469900"/>
                    </a:lnTo>
                    <a:lnTo>
                      <a:pt x="25400" y="469900"/>
                    </a:lnTo>
                    <a:lnTo>
                      <a:pt x="25400" y="444500"/>
                    </a:lnTo>
                    <a:lnTo>
                      <a:pt x="38100" y="444500"/>
                    </a:lnTo>
                    <a:lnTo>
                      <a:pt x="38100" y="279400"/>
                    </a:lnTo>
                    <a:lnTo>
                      <a:pt x="25400" y="279400"/>
                    </a:lnTo>
                    <a:lnTo>
                      <a:pt x="12700" y="266700"/>
                    </a:lnTo>
                    <a:lnTo>
                      <a:pt x="12700" y="241300"/>
                    </a:lnTo>
                    <a:lnTo>
                      <a:pt x="38100" y="241300"/>
                    </a:lnTo>
                    <a:lnTo>
                      <a:pt x="381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63500" y="241300"/>
                    </a:lnTo>
                    <a:lnTo>
                      <a:pt x="63500" y="228600"/>
                    </a:lnTo>
                    <a:lnTo>
                      <a:pt x="101600" y="228600"/>
                    </a:lnTo>
                    <a:lnTo>
                      <a:pt x="101600" y="203200"/>
                    </a:lnTo>
                    <a:lnTo>
                      <a:pt x="76200" y="203200"/>
                    </a:lnTo>
                    <a:lnTo>
                      <a:pt x="76200" y="190500"/>
                    </a:lnTo>
                    <a:lnTo>
                      <a:pt x="63500" y="190500"/>
                    </a:lnTo>
                    <a:lnTo>
                      <a:pt x="63500" y="177800"/>
                    </a:lnTo>
                    <a:lnTo>
                      <a:pt x="50800" y="177800"/>
                    </a:lnTo>
                    <a:lnTo>
                      <a:pt x="50800" y="1651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25400" y="165100"/>
                    </a:ln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1" name="1210152"/>
              <p:cNvSpPr/>
              <p:nvPr/>
            </p:nvSpPr>
            <p:spPr>
              <a:xfrm>
                <a:off x="4707320" y="4699545"/>
                <a:ext cx="482599" cy="355642"/>
              </a:xfrm>
              <a:custGeom>
                <a:avLst/>
                <a:gdLst/>
                <a:ahLst/>
                <a:cxnLst/>
                <a:rect l="0" t="0" r="0" b="0"/>
                <a:pathLst>
                  <a:path w="482601" h="355601">
                    <a:moveTo>
                      <a:pt x="0" y="228600"/>
                    </a:moveTo>
                    <a:lnTo>
                      <a:pt x="0" y="203200"/>
                    </a:lnTo>
                    <a:lnTo>
                      <a:pt x="12700" y="203200"/>
                    </a:lnTo>
                    <a:lnTo>
                      <a:pt x="12700" y="190500"/>
                    </a:lnTo>
                    <a:lnTo>
                      <a:pt x="25400" y="190500"/>
                    </a:lnTo>
                    <a:lnTo>
                      <a:pt x="25400" y="177800"/>
                    </a:lnTo>
                    <a:lnTo>
                      <a:pt x="50800" y="177800"/>
                    </a:lnTo>
                    <a:lnTo>
                      <a:pt x="50800" y="165100"/>
                    </a:lnTo>
                    <a:lnTo>
                      <a:pt x="63500" y="165100"/>
                    </a:lnTo>
                    <a:lnTo>
                      <a:pt x="63500" y="152400"/>
                    </a:lnTo>
                    <a:lnTo>
                      <a:pt x="88900" y="152400"/>
                    </a:lnTo>
                    <a:lnTo>
                      <a:pt x="101600" y="165100"/>
                    </a:lnTo>
                    <a:lnTo>
                      <a:pt x="101600" y="152400"/>
                    </a:lnTo>
                    <a:lnTo>
                      <a:pt x="127000" y="152400"/>
                    </a:lnTo>
                    <a:lnTo>
                      <a:pt x="127000" y="139700"/>
                    </a:lnTo>
                    <a:lnTo>
                      <a:pt x="139700" y="139700"/>
                    </a:lnTo>
                    <a:lnTo>
                      <a:pt x="139700" y="127000"/>
                    </a:lnTo>
                    <a:lnTo>
                      <a:pt x="203200" y="127000"/>
                    </a:lnTo>
                    <a:lnTo>
                      <a:pt x="203200" y="114300"/>
                    </a:lnTo>
                    <a:lnTo>
                      <a:pt x="215900" y="114300"/>
                    </a:lnTo>
                    <a:lnTo>
                      <a:pt x="215900" y="88900"/>
                    </a:lnTo>
                    <a:lnTo>
                      <a:pt x="241300" y="88900"/>
                    </a:lnTo>
                    <a:lnTo>
                      <a:pt x="241300" y="63500"/>
                    </a:lnTo>
                    <a:lnTo>
                      <a:pt x="254000" y="63500"/>
                    </a:lnTo>
                    <a:lnTo>
                      <a:pt x="266700" y="76200"/>
                    </a:lnTo>
                    <a:lnTo>
                      <a:pt x="266700" y="63500"/>
                    </a:lnTo>
                    <a:lnTo>
                      <a:pt x="292100" y="63500"/>
                    </a:lnTo>
                    <a:lnTo>
                      <a:pt x="304800" y="50800"/>
                    </a:lnTo>
                    <a:lnTo>
                      <a:pt x="317500" y="50800"/>
                    </a:lnTo>
                    <a:lnTo>
                      <a:pt x="317500" y="38100"/>
                    </a:lnTo>
                    <a:lnTo>
                      <a:pt x="330200" y="38100"/>
                    </a:lnTo>
                    <a:lnTo>
                      <a:pt x="330200" y="25400"/>
                    </a:lnTo>
                    <a:lnTo>
                      <a:pt x="368300" y="25400"/>
                    </a:lnTo>
                    <a:lnTo>
                      <a:pt x="368300" y="12700"/>
                    </a:lnTo>
                    <a:lnTo>
                      <a:pt x="393700" y="12700"/>
                    </a:lnTo>
                    <a:lnTo>
                      <a:pt x="393700" y="0"/>
                    </a:lnTo>
                    <a:lnTo>
                      <a:pt x="444500" y="0"/>
                    </a:lnTo>
                    <a:lnTo>
                      <a:pt x="444500" y="12700"/>
                    </a:lnTo>
                    <a:lnTo>
                      <a:pt x="457200" y="12700"/>
                    </a:lnTo>
                    <a:lnTo>
                      <a:pt x="4572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82600" y="50800"/>
                    </a:lnTo>
                    <a:lnTo>
                      <a:pt x="482600" y="63500"/>
                    </a:lnTo>
                    <a:lnTo>
                      <a:pt x="469900" y="63500"/>
                    </a:lnTo>
                    <a:lnTo>
                      <a:pt x="469900" y="101600"/>
                    </a:lnTo>
                    <a:lnTo>
                      <a:pt x="457200" y="101600"/>
                    </a:lnTo>
                    <a:lnTo>
                      <a:pt x="457200" y="114300"/>
                    </a:lnTo>
                    <a:lnTo>
                      <a:pt x="444500" y="114300"/>
                    </a:lnTo>
                    <a:lnTo>
                      <a:pt x="444500" y="127000"/>
                    </a:lnTo>
                    <a:lnTo>
                      <a:pt x="431800" y="127000"/>
                    </a:lnTo>
                    <a:lnTo>
                      <a:pt x="431800" y="139700"/>
                    </a:lnTo>
                    <a:lnTo>
                      <a:pt x="419100" y="139700"/>
                    </a:lnTo>
                    <a:lnTo>
                      <a:pt x="419100" y="177800"/>
                    </a:lnTo>
                    <a:lnTo>
                      <a:pt x="406400" y="177800"/>
                    </a:lnTo>
                    <a:lnTo>
                      <a:pt x="406400" y="215900"/>
                    </a:lnTo>
                    <a:lnTo>
                      <a:pt x="393700" y="215900"/>
                    </a:lnTo>
                    <a:lnTo>
                      <a:pt x="381000" y="203200"/>
                    </a:lnTo>
                    <a:lnTo>
                      <a:pt x="381000" y="190500"/>
                    </a:lnTo>
                    <a:lnTo>
                      <a:pt x="368300" y="190500"/>
                    </a:lnTo>
                    <a:lnTo>
                      <a:pt x="355600" y="177800"/>
                    </a:lnTo>
                    <a:lnTo>
                      <a:pt x="355600" y="190500"/>
                    </a:lnTo>
                    <a:lnTo>
                      <a:pt x="342900" y="190500"/>
                    </a:lnTo>
                    <a:lnTo>
                      <a:pt x="342900" y="203200"/>
                    </a:lnTo>
                    <a:lnTo>
                      <a:pt x="330200" y="203200"/>
                    </a:lnTo>
                    <a:lnTo>
                      <a:pt x="330200" y="215900"/>
                    </a:lnTo>
                    <a:lnTo>
                      <a:pt x="317500" y="215900"/>
                    </a:lnTo>
                    <a:lnTo>
                      <a:pt x="317500" y="228600"/>
                    </a:lnTo>
                    <a:lnTo>
                      <a:pt x="304800" y="228600"/>
                    </a:lnTo>
                    <a:lnTo>
                      <a:pt x="304800" y="241300"/>
                    </a:lnTo>
                    <a:lnTo>
                      <a:pt x="292100" y="241300"/>
                    </a:lnTo>
                    <a:lnTo>
                      <a:pt x="292100" y="228600"/>
                    </a:lnTo>
                    <a:lnTo>
                      <a:pt x="279400" y="228600"/>
                    </a:lnTo>
                    <a:lnTo>
                      <a:pt x="279400" y="177800"/>
                    </a:lnTo>
                    <a:lnTo>
                      <a:pt x="266700" y="177800"/>
                    </a:lnTo>
                    <a:lnTo>
                      <a:pt x="266700" y="152400"/>
                    </a:lnTo>
                    <a:lnTo>
                      <a:pt x="254000" y="165100"/>
                    </a:lnTo>
                    <a:lnTo>
                      <a:pt x="254000" y="203200"/>
                    </a:lnTo>
                    <a:lnTo>
                      <a:pt x="241300" y="203200"/>
                    </a:lnTo>
                    <a:lnTo>
                      <a:pt x="241300" y="215900"/>
                    </a:lnTo>
                    <a:lnTo>
                      <a:pt x="254000" y="215900"/>
                    </a:lnTo>
                    <a:lnTo>
                      <a:pt x="254000" y="241300"/>
                    </a:lnTo>
                    <a:lnTo>
                      <a:pt x="228600" y="241300"/>
                    </a:lnTo>
                    <a:lnTo>
                      <a:pt x="228600" y="317500"/>
                    </a:lnTo>
                    <a:lnTo>
                      <a:pt x="203200" y="317500"/>
                    </a:lnTo>
                    <a:lnTo>
                      <a:pt x="203200" y="330200"/>
                    </a:lnTo>
                    <a:lnTo>
                      <a:pt x="190500" y="330200"/>
                    </a:lnTo>
                    <a:lnTo>
                      <a:pt x="190500" y="342900"/>
                    </a:lnTo>
                    <a:lnTo>
                      <a:pt x="152400" y="342900"/>
                    </a:lnTo>
                    <a:lnTo>
                      <a:pt x="152400" y="355600"/>
                    </a:lnTo>
                    <a:lnTo>
                      <a:pt x="114300" y="355600"/>
                    </a:lnTo>
                    <a:lnTo>
                      <a:pt x="114300" y="342900"/>
                    </a:lnTo>
                    <a:lnTo>
                      <a:pt x="101600" y="330200"/>
                    </a:lnTo>
                    <a:lnTo>
                      <a:pt x="101600" y="317500"/>
                    </a:lnTo>
                    <a:lnTo>
                      <a:pt x="114300" y="304800"/>
                    </a:lnTo>
                    <a:lnTo>
                      <a:pt x="88900" y="304800"/>
                    </a:lnTo>
                    <a:lnTo>
                      <a:pt x="88900" y="292100"/>
                    </a:lnTo>
                    <a:lnTo>
                      <a:pt x="38100" y="292100"/>
                    </a:lnTo>
                    <a:lnTo>
                      <a:pt x="25400" y="279400"/>
                    </a:lnTo>
                    <a:lnTo>
                      <a:pt x="25400" y="266700"/>
                    </a:lnTo>
                    <a:lnTo>
                      <a:pt x="12700" y="266700"/>
                    </a:lnTo>
                    <a:lnTo>
                      <a:pt x="12700" y="254000"/>
                    </a:lnTo>
                    <a:lnTo>
                      <a:pt x="25400" y="254000"/>
                    </a:lnTo>
                    <a:lnTo>
                      <a:pt x="12700" y="241300"/>
                    </a:lnTo>
                    <a:lnTo>
                      <a:pt x="1270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2" name="1216072"/>
              <p:cNvSpPr/>
              <p:nvPr/>
            </p:nvSpPr>
            <p:spPr>
              <a:xfrm>
                <a:off x="5939215" y="3111861"/>
                <a:ext cx="558799" cy="457254"/>
              </a:xfrm>
              <a:custGeom>
                <a:avLst/>
                <a:gdLst/>
                <a:ahLst/>
                <a:cxnLst/>
                <a:rect l="0" t="0" r="0" b="0"/>
                <a:pathLst>
                  <a:path w="558801" h="457201">
                    <a:moveTo>
                      <a:pt x="0" y="165100"/>
                    </a:moveTo>
                    <a:lnTo>
                      <a:pt x="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1270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127000"/>
                    </a:lnTo>
                    <a:lnTo>
                      <a:pt x="76200" y="127000"/>
                    </a:lnTo>
                    <a:lnTo>
                      <a:pt x="76200" y="114300"/>
                    </a:lnTo>
                    <a:lnTo>
                      <a:pt x="88900" y="114300"/>
                    </a:lnTo>
                    <a:lnTo>
                      <a:pt x="88900" y="101600"/>
                    </a:lnTo>
                    <a:lnTo>
                      <a:pt x="101600" y="101600"/>
                    </a:lnTo>
                    <a:lnTo>
                      <a:pt x="101600" y="88900"/>
                    </a:lnTo>
                    <a:lnTo>
                      <a:pt x="127000" y="88900"/>
                    </a:lnTo>
                    <a:lnTo>
                      <a:pt x="127000" y="76200"/>
                    </a:lnTo>
                    <a:lnTo>
                      <a:pt x="139700" y="76200"/>
                    </a:lnTo>
                    <a:lnTo>
                      <a:pt x="152400" y="635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65100" y="76200"/>
                    </a:lnTo>
                    <a:lnTo>
                      <a:pt x="152400" y="76200"/>
                    </a:lnTo>
                    <a:lnTo>
                      <a:pt x="152400" y="88900"/>
                    </a:lnTo>
                    <a:lnTo>
                      <a:pt x="165100" y="88900"/>
                    </a:lnTo>
                    <a:lnTo>
                      <a:pt x="165100" y="101600"/>
                    </a:lnTo>
                    <a:lnTo>
                      <a:pt x="190500" y="101600"/>
                    </a:lnTo>
                    <a:lnTo>
                      <a:pt x="190500" y="114300"/>
                    </a:lnTo>
                    <a:lnTo>
                      <a:pt x="203200" y="114300"/>
                    </a:lnTo>
                    <a:lnTo>
                      <a:pt x="203200" y="127000"/>
                    </a:lnTo>
                    <a:lnTo>
                      <a:pt x="215900" y="127000"/>
                    </a:lnTo>
                    <a:lnTo>
                      <a:pt x="228600" y="139700"/>
                    </a:lnTo>
                    <a:lnTo>
                      <a:pt x="254000" y="139700"/>
                    </a:lnTo>
                    <a:lnTo>
                      <a:pt x="254000" y="152400"/>
                    </a:lnTo>
                    <a:lnTo>
                      <a:pt x="304800" y="152400"/>
                    </a:lnTo>
                    <a:lnTo>
                      <a:pt x="304800" y="139700"/>
                    </a:lnTo>
                    <a:lnTo>
                      <a:pt x="317500" y="139700"/>
                    </a:lnTo>
                    <a:lnTo>
                      <a:pt x="317500" y="127000"/>
                    </a:lnTo>
                    <a:lnTo>
                      <a:pt x="330200" y="127000"/>
                    </a:lnTo>
                    <a:lnTo>
                      <a:pt x="330200" y="114300"/>
                    </a:lnTo>
                    <a:lnTo>
                      <a:pt x="342900" y="114300"/>
                    </a:lnTo>
                    <a:lnTo>
                      <a:pt x="342900" y="101600"/>
                    </a:lnTo>
                    <a:lnTo>
                      <a:pt x="355600" y="101600"/>
                    </a:lnTo>
                    <a:lnTo>
                      <a:pt x="355600" y="50800"/>
                    </a:lnTo>
                    <a:lnTo>
                      <a:pt x="342900" y="50800"/>
                    </a:lnTo>
                    <a:lnTo>
                      <a:pt x="342900" y="12700"/>
                    </a:lnTo>
                    <a:lnTo>
                      <a:pt x="406400" y="12700"/>
                    </a:lnTo>
                    <a:lnTo>
                      <a:pt x="406400" y="0"/>
                    </a:lnTo>
                    <a:lnTo>
                      <a:pt x="431800" y="0"/>
                    </a:lnTo>
                    <a:lnTo>
                      <a:pt x="431800" y="25400"/>
                    </a:lnTo>
                    <a:lnTo>
                      <a:pt x="444500" y="25400"/>
                    </a:lnTo>
                    <a:lnTo>
                      <a:pt x="444500" y="38100"/>
                    </a:lnTo>
                    <a:lnTo>
                      <a:pt x="457200" y="38100"/>
                    </a:lnTo>
                    <a:lnTo>
                      <a:pt x="457200" y="50800"/>
                    </a:lnTo>
                    <a:lnTo>
                      <a:pt x="469900" y="50800"/>
                    </a:lnTo>
                    <a:lnTo>
                      <a:pt x="469900" y="63500"/>
                    </a:lnTo>
                    <a:lnTo>
                      <a:pt x="482600" y="63500"/>
                    </a:lnTo>
                    <a:lnTo>
                      <a:pt x="482600" y="76200"/>
                    </a:lnTo>
                    <a:lnTo>
                      <a:pt x="495300" y="76200"/>
                    </a:lnTo>
                    <a:lnTo>
                      <a:pt x="495300" y="88900"/>
                    </a:lnTo>
                    <a:lnTo>
                      <a:pt x="520700" y="88900"/>
                    </a:lnTo>
                    <a:lnTo>
                      <a:pt x="520700" y="101600"/>
                    </a:lnTo>
                    <a:lnTo>
                      <a:pt x="533400" y="101600"/>
                    </a:lnTo>
                    <a:lnTo>
                      <a:pt x="533400" y="152400"/>
                    </a:lnTo>
                    <a:lnTo>
                      <a:pt x="546100" y="152400"/>
                    </a:lnTo>
                    <a:lnTo>
                      <a:pt x="546100" y="177800"/>
                    </a:lnTo>
                    <a:lnTo>
                      <a:pt x="558800" y="177800"/>
                    </a:lnTo>
                    <a:lnTo>
                      <a:pt x="558800" y="190500"/>
                    </a:lnTo>
                    <a:lnTo>
                      <a:pt x="546100" y="190500"/>
                    </a:lnTo>
                    <a:lnTo>
                      <a:pt x="546100" y="228600"/>
                    </a:lnTo>
                    <a:lnTo>
                      <a:pt x="533400" y="228600"/>
                    </a:lnTo>
                    <a:lnTo>
                      <a:pt x="533400" y="254000"/>
                    </a:lnTo>
                    <a:lnTo>
                      <a:pt x="520700" y="254000"/>
                    </a:lnTo>
                    <a:lnTo>
                      <a:pt x="520700" y="304800"/>
                    </a:lnTo>
                    <a:lnTo>
                      <a:pt x="508000" y="304800"/>
                    </a:lnTo>
                    <a:lnTo>
                      <a:pt x="508000" y="317500"/>
                    </a:lnTo>
                    <a:lnTo>
                      <a:pt x="495300" y="317500"/>
                    </a:lnTo>
                    <a:lnTo>
                      <a:pt x="495300" y="330200"/>
                    </a:lnTo>
                    <a:lnTo>
                      <a:pt x="469900" y="330200"/>
                    </a:lnTo>
                    <a:lnTo>
                      <a:pt x="469900" y="342900"/>
                    </a:lnTo>
                    <a:lnTo>
                      <a:pt x="444500" y="342900"/>
                    </a:lnTo>
                    <a:lnTo>
                      <a:pt x="444500" y="330200"/>
                    </a:lnTo>
                    <a:lnTo>
                      <a:pt x="406400" y="330200"/>
                    </a:lnTo>
                    <a:lnTo>
                      <a:pt x="406400" y="342900"/>
                    </a:lnTo>
                    <a:lnTo>
                      <a:pt x="393700" y="342900"/>
                    </a:lnTo>
                    <a:lnTo>
                      <a:pt x="393700" y="355600"/>
                    </a:lnTo>
                    <a:lnTo>
                      <a:pt x="381000" y="355600"/>
                    </a:lnTo>
                    <a:lnTo>
                      <a:pt x="381000" y="342900"/>
                    </a:lnTo>
                    <a:lnTo>
                      <a:pt x="355600" y="342900"/>
                    </a:lnTo>
                    <a:lnTo>
                      <a:pt x="355600" y="355600"/>
                    </a:lnTo>
                    <a:lnTo>
                      <a:pt x="342900" y="355600"/>
                    </a:lnTo>
                    <a:lnTo>
                      <a:pt x="342900" y="381000"/>
                    </a:lnTo>
                    <a:lnTo>
                      <a:pt x="330200" y="381000"/>
                    </a:lnTo>
                    <a:lnTo>
                      <a:pt x="330200" y="393700"/>
                    </a:lnTo>
                    <a:lnTo>
                      <a:pt x="317500" y="393700"/>
                    </a:lnTo>
                    <a:lnTo>
                      <a:pt x="317500" y="406400"/>
                    </a:lnTo>
                    <a:lnTo>
                      <a:pt x="292100" y="406400"/>
                    </a:lnTo>
                    <a:lnTo>
                      <a:pt x="292100" y="419100"/>
                    </a:lnTo>
                    <a:lnTo>
                      <a:pt x="279400" y="419100"/>
                    </a:lnTo>
                    <a:lnTo>
                      <a:pt x="279400" y="431800"/>
                    </a:lnTo>
                    <a:lnTo>
                      <a:pt x="254000" y="431800"/>
                    </a:lnTo>
                    <a:lnTo>
                      <a:pt x="254000" y="457200"/>
                    </a:lnTo>
                    <a:lnTo>
                      <a:pt x="241300" y="457200"/>
                    </a:lnTo>
                    <a:lnTo>
                      <a:pt x="228600" y="444500"/>
                    </a:lnTo>
                    <a:lnTo>
                      <a:pt x="215900" y="444500"/>
                    </a:lnTo>
                    <a:lnTo>
                      <a:pt x="215900" y="419100"/>
                    </a:lnTo>
                    <a:lnTo>
                      <a:pt x="203200" y="419100"/>
                    </a:lnTo>
                    <a:lnTo>
                      <a:pt x="203200" y="406400"/>
                    </a:lnTo>
                    <a:lnTo>
                      <a:pt x="190500" y="406400"/>
                    </a:lnTo>
                    <a:lnTo>
                      <a:pt x="190500" y="393700"/>
                    </a:lnTo>
                    <a:lnTo>
                      <a:pt x="177800" y="393700"/>
                    </a:lnTo>
                    <a:lnTo>
                      <a:pt x="177800" y="381000"/>
                    </a:lnTo>
                    <a:lnTo>
                      <a:pt x="165100" y="381000"/>
                    </a:lnTo>
                    <a:lnTo>
                      <a:pt x="165100" y="355600"/>
                    </a:lnTo>
                    <a:lnTo>
                      <a:pt x="152400" y="355600"/>
                    </a:lnTo>
                    <a:lnTo>
                      <a:pt x="152400" y="342900"/>
                    </a:lnTo>
                    <a:lnTo>
                      <a:pt x="165100" y="342900"/>
                    </a:lnTo>
                    <a:lnTo>
                      <a:pt x="165100" y="317500"/>
                    </a:lnTo>
                    <a:lnTo>
                      <a:pt x="177800" y="317500"/>
                    </a:lnTo>
                    <a:lnTo>
                      <a:pt x="177800" y="292100"/>
                    </a:lnTo>
                    <a:lnTo>
                      <a:pt x="114300" y="292100"/>
                    </a:lnTo>
                    <a:lnTo>
                      <a:pt x="114300" y="279400"/>
                    </a:lnTo>
                    <a:lnTo>
                      <a:pt x="101600" y="279400"/>
                    </a:lnTo>
                    <a:lnTo>
                      <a:pt x="101600" y="266700"/>
                    </a:lnTo>
                    <a:lnTo>
                      <a:pt x="88900" y="266700"/>
                    </a:lnTo>
                    <a:lnTo>
                      <a:pt x="88900" y="215900"/>
                    </a:lnTo>
                    <a:lnTo>
                      <a:pt x="38100" y="215900"/>
                    </a:lnTo>
                    <a:lnTo>
                      <a:pt x="38100" y="203200"/>
                    </a:lnTo>
                    <a:lnTo>
                      <a:pt x="25400" y="203200"/>
                    </a:lnTo>
                    <a:lnTo>
                      <a:pt x="25400" y="177800"/>
                    </a:lnTo>
                    <a:lnTo>
                      <a:pt x="12700" y="177800"/>
                    </a:lnTo>
                    <a:lnTo>
                      <a:pt x="12700" y="165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3" name="1201072"/>
              <p:cNvSpPr/>
              <p:nvPr/>
            </p:nvSpPr>
            <p:spPr>
              <a:xfrm>
                <a:off x="4313622" y="2032235"/>
                <a:ext cx="520699" cy="596970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596901">
                    <a:moveTo>
                      <a:pt x="0" y="342900"/>
                    </a:moveTo>
                    <a:lnTo>
                      <a:pt x="12700" y="355600"/>
                    </a:lnTo>
                    <a:lnTo>
                      <a:pt x="25400" y="355600"/>
                    </a:lnTo>
                    <a:lnTo>
                      <a:pt x="25400" y="342900"/>
                    </a:lnTo>
                    <a:lnTo>
                      <a:pt x="38100" y="342900"/>
                    </a:lnTo>
                    <a:lnTo>
                      <a:pt x="38100" y="330200"/>
                    </a:lnTo>
                    <a:lnTo>
                      <a:pt x="63500" y="330200"/>
                    </a:lnTo>
                    <a:lnTo>
                      <a:pt x="635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63500" y="279400"/>
                    </a:lnTo>
                    <a:lnTo>
                      <a:pt x="63500" y="266700"/>
                    </a:lnTo>
                    <a:lnTo>
                      <a:pt x="88900" y="266700"/>
                    </a:lnTo>
                    <a:lnTo>
                      <a:pt x="88900" y="254000"/>
                    </a:lnTo>
                    <a:lnTo>
                      <a:pt x="101600" y="254000"/>
                    </a:lnTo>
                    <a:lnTo>
                      <a:pt x="101600" y="254000"/>
                    </a:lnTo>
                    <a:lnTo>
                      <a:pt x="114300" y="254000"/>
                    </a:lnTo>
                    <a:lnTo>
                      <a:pt x="127000" y="241300"/>
                    </a:lnTo>
                    <a:lnTo>
                      <a:pt x="114300" y="241300"/>
                    </a:lnTo>
                    <a:lnTo>
                      <a:pt x="114300" y="228600"/>
                    </a:lnTo>
                    <a:lnTo>
                      <a:pt x="127000" y="228600"/>
                    </a:lnTo>
                    <a:lnTo>
                      <a:pt x="127000" y="215900"/>
                    </a:lnTo>
                    <a:lnTo>
                      <a:pt x="139700" y="215900"/>
                    </a:lnTo>
                    <a:lnTo>
                      <a:pt x="139700" y="228600"/>
                    </a:lnTo>
                    <a:lnTo>
                      <a:pt x="152400" y="228600"/>
                    </a:lnTo>
                    <a:lnTo>
                      <a:pt x="152400" y="215900"/>
                    </a:lnTo>
                    <a:lnTo>
                      <a:pt x="139700" y="215900"/>
                    </a:lnTo>
                    <a:lnTo>
                      <a:pt x="139700" y="203200"/>
                    </a:lnTo>
                    <a:lnTo>
                      <a:pt x="152400" y="203200"/>
                    </a:lnTo>
                    <a:lnTo>
                      <a:pt x="152400" y="215900"/>
                    </a:lnTo>
                    <a:lnTo>
                      <a:pt x="165100" y="215900"/>
                    </a:lnTo>
                    <a:lnTo>
                      <a:pt x="165100" y="203200"/>
                    </a:lnTo>
                    <a:lnTo>
                      <a:pt x="177800" y="203200"/>
                    </a:lnTo>
                    <a:lnTo>
                      <a:pt x="177800" y="215900"/>
                    </a:lnTo>
                    <a:lnTo>
                      <a:pt x="190500" y="215900"/>
                    </a:lnTo>
                    <a:lnTo>
                      <a:pt x="190500" y="177800"/>
                    </a:lnTo>
                    <a:lnTo>
                      <a:pt x="215900" y="177800"/>
                    </a:lnTo>
                    <a:lnTo>
                      <a:pt x="215900" y="152400"/>
                    </a:lnTo>
                    <a:lnTo>
                      <a:pt x="190500" y="152400"/>
                    </a:lnTo>
                    <a:lnTo>
                      <a:pt x="190500" y="127000"/>
                    </a:lnTo>
                    <a:lnTo>
                      <a:pt x="177800" y="127000"/>
                    </a:lnTo>
                    <a:lnTo>
                      <a:pt x="177800" y="114300"/>
                    </a:lnTo>
                    <a:lnTo>
                      <a:pt x="165100" y="114300"/>
                    </a:lnTo>
                    <a:lnTo>
                      <a:pt x="165100" y="76200"/>
                    </a:lnTo>
                    <a:lnTo>
                      <a:pt x="152400" y="76200"/>
                    </a:lnTo>
                    <a:lnTo>
                      <a:pt x="152400" y="63500"/>
                    </a:lnTo>
                    <a:lnTo>
                      <a:pt x="165100" y="63500"/>
                    </a:lnTo>
                    <a:lnTo>
                      <a:pt x="165100" y="50800"/>
                    </a:lnTo>
                    <a:lnTo>
                      <a:pt x="177800" y="3810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0"/>
                    </a:lnTo>
                    <a:lnTo>
                      <a:pt x="203200" y="0"/>
                    </a:lnTo>
                    <a:lnTo>
                      <a:pt x="203200" y="12700"/>
                    </a:lnTo>
                    <a:lnTo>
                      <a:pt x="355600" y="12700"/>
                    </a:lnTo>
                    <a:lnTo>
                      <a:pt x="355600" y="25400"/>
                    </a:lnTo>
                    <a:lnTo>
                      <a:pt x="368300" y="25400"/>
                    </a:lnTo>
                    <a:lnTo>
                      <a:pt x="368300" y="38100"/>
                    </a:lnTo>
                    <a:lnTo>
                      <a:pt x="393700" y="38100"/>
                    </a:lnTo>
                    <a:lnTo>
                      <a:pt x="393700" y="50800"/>
                    </a:lnTo>
                    <a:lnTo>
                      <a:pt x="469900" y="50800"/>
                    </a:lnTo>
                    <a:lnTo>
                      <a:pt x="469900" y="63500"/>
                    </a:lnTo>
                    <a:lnTo>
                      <a:pt x="495300" y="63500"/>
                    </a:lnTo>
                    <a:lnTo>
                      <a:pt x="495300" y="88900"/>
                    </a:lnTo>
                    <a:lnTo>
                      <a:pt x="508000" y="88900"/>
                    </a:lnTo>
                    <a:lnTo>
                      <a:pt x="508000" y="114300"/>
                    </a:lnTo>
                    <a:lnTo>
                      <a:pt x="520700" y="114300"/>
                    </a:lnTo>
                    <a:lnTo>
                      <a:pt x="520700" y="127000"/>
                    </a:lnTo>
                    <a:lnTo>
                      <a:pt x="508000" y="127000"/>
                    </a:lnTo>
                    <a:lnTo>
                      <a:pt x="508000" y="139700"/>
                    </a:lnTo>
                    <a:lnTo>
                      <a:pt x="495300" y="139700"/>
                    </a:lnTo>
                    <a:lnTo>
                      <a:pt x="495300" y="165100"/>
                    </a:lnTo>
                    <a:lnTo>
                      <a:pt x="444500" y="165100"/>
                    </a:lnTo>
                    <a:lnTo>
                      <a:pt x="444500" y="152400"/>
                    </a:lnTo>
                    <a:lnTo>
                      <a:pt x="431800" y="152400"/>
                    </a:lnTo>
                    <a:lnTo>
                      <a:pt x="431800" y="165100"/>
                    </a:lnTo>
                    <a:lnTo>
                      <a:pt x="406400" y="165100"/>
                    </a:lnTo>
                    <a:lnTo>
                      <a:pt x="406400" y="177800"/>
                    </a:lnTo>
                    <a:lnTo>
                      <a:pt x="419100" y="177800"/>
                    </a:lnTo>
                    <a:lnTo>
                      <a:pt x="419100" y="190500"/>
                    </a:lnTo>
                    <a:lnTo>
                      <a:pt x="406400" y="190500"/>
                    </a:lnTo>
                    <a:lnTo>
                      <a:pt x="406400" y="215900"/>
                    </a:lnTo>
                    <a:lnTo>
                      <a:pt x="393700" y="215900"/>
                    </a:lnTo>
                    <a:lnTo>
                      <a:pt x="393700" y="254000"/>
                    </a:lnTo>
                    <a:lnTo>
                      <a:pt x="381000" y="254000"/>
                    </a:lnTo>
                    <a:lnTo>
                      <a:pt x="381000" y="330200"/>
                    </a:lnTo>
                    <a:lnTo>
                      <a:pt x="368300" y="330200"/>
                    </a:lnTo>
                    <a:lnTo>
                      <a:pt x="368300" y="342900"/>
                    </a:lnTo>
                    <a:lnTo>
                      <a:pt x="355600" y="342900"/>
                    </a:lnTo>
                    <a:lnTo>
                      <a:pt x="355600" y="355600"/>
                    </a:lnTo>
                    <a:lnTo>
                      <a:pt x="368300" y="355600"/>
                    </a:lnTo>
                    <a:lnTo>
                      <a:pt x="368300" y="368300"/>
                    </a:lnTo>
                    <a:lnTo>
                      <a:pt x="355600" y="381000"/>
                    </a:lnTo>
                    <a:lnTo>
                      <a:pt x="355600" y="393700"/>
                    </a:lnTo>
                    <a:lnTo>
                      <a:pt x="330200" y="393700"/>
                    </a:lnTo>
                    <a:lnTo>
                      <a:pt x="330200" y="406400"/>
                    </a:lnTo>
                    <a:lnTo>
                      <a:pt x="279400" y="406400"/>
                    </a:lnTo>
                    <a:lnTo>
                      <a:pt x="279400" y="457200"/>
                    </a:lnTo>
                    <a:lnTo>
                      <a:pt x="292100" y="457200"/>
                    </a:lnTo>
                    <a:lnTo>
                      <a:pt x="292100" y="469900"/>
                    </a:lnTo>
                    <a:lnTo>
                      <a:pt x="279400" y="469900"/>
                    </a:lnTo>
                    <a:lnTo>
                      <a:pt x="279400" y="508000"/>
                    </a:lnTo>
                    <a:lnTo>
                      <a:pt x="266700" y="508000"/>
                    </a:lnTo>
                    <a:lnTo>
                      <a:pt x="266700" y="520700"/>
                    </a:lnTo>
                    <a:lnTo>
                      <a:pt x="254000" y="520700"/>
                    </a:lnTo>
                    <a:lnTo>
                      <a:pt x="254000" y="533400"/>
                    </a:lnTo>
                    <a:lnTo>
                      <a:pt x="266700" y="546100"/>
                    </a:lnTo>
                    <a:lnTo>
                      <a:pt x="279400" y="546100"/>
                    </a:lnTo>
                    <a:lnTo>
                      <a:pt x="279400" y="584200"/>
                    </a:lnTo>
                    <a:lnTo>
                      <a:pt x="254000" y="584200"/>
                    </a:lnTo>
                    <a:lnTo>
                      <a:pt x="254000" y="596900"/>
                    </a:lnTo>
                    <a:lnTo>
                      <a:pt x="215900" y="596900"/>
                    </a:lnTo>
                    <a:lnTo>
                      <a:pt x="215900" y="584200"/>
                    </a:lnTo>
                    <a:lnTo>
                      <a:pt x="203200" y="584200"/>
                    </a:lnTo>
                    <a:lnTo>
                      <a:pt x="203200" y="596900"/>
                    </a:lnTo>
                    <a:lnTo>
                      <a:pt x="190500" y="596900"/>
                    </a:lnTo>
                    <a:lnTo>
                      <a:pt x="190500" y="584200"/>
                    </a:lnTo>
                    <a:lnTo>
                      <a:pt x="165100" y="584200"/>
                    </a:lnTo>
                    <a:lnTo>
                      <a:pt x="165100" y="571500"/>
                    </a:lnTo>
                    <a:lnTo>
                      <a:pt x="139700" y="571500"/>
                    </a:lnTo>
                    <a:lnTo>
                      <a:pt x="139700" y="558800"/>
                    </a:lnTo>
                    <a:lnTo>
                      <a:pt x="88900" y="558800"/>
                    </a:lnTo>
                    <a:lnTo>
                      <a:pt x="88900" y="546100"/>
                    </a:lnTo>
                    <a:lnTo>
                      <a:pt x="76200" y="546100"/>
                    </a:lnTo>
                    <a:lnTo>
                      <a:pt x="88900" y="533400"/>
                    </a:lnTo>
                    <a:lnTo>
                      <a:pt x="76200" y="520700"/>
                    </a:lnTo>
                    <a:lnTo>
                      <a:pt x="76200" y="508000"/>
                    </a:lnTo>
                    <a:lnTo>
                      <a:pt x="88900" y="508000"/>
                    </a:lnTo>
                    <a:lnTo>
                      <a:pt x="88900" y="495300"/>
                    </a:lnTo>
                    <a:lnTo>
                      <a:pt x="76200" y="495300"/>
                    </a:lnTo>
                    <a:lnTo>
                      <a:pt x="76200" y="482600"/>
                    </a:lnTo>
                    <a:lnTo>
                      <a:pt x="63500" y="482600"/>
                    </a:lnTo>
                    <a:lnTo>
                      <a:pt x="63500" y="495300"/>
                    </a:lnTo>
                    <a:lnTo>
                      <a:pt x="50800" y="495300"/>
                    </a:lnTo>
                    <a:lnTo>
                      <a:pt x="50800" y="469900"/>
                    </a:lnTo>
                    <a:lnTo>
                      <a:pt x="38100" y="469900"/>
                    </a:lnTo>
                    <a:lnTo>
                      <a:pt x="38100" y="482600"/>
                    </a:lnTo>
                    <a:lnTo>
                      <a:pt x="25400" y="482600"/>
                    </a:lnTo>
                    <a:lnTo>
                      <a:pt x="25400" y="469900"/>
                    </a:lnTo>
                    <a:lnTo>
                      <a:pt x="12700" y="469900"/>
                    </a:lnTo>
                    <a:lnTo>
                      <a:pt x="127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4" name="1205092"/>
              <p:cNvSpPr/>
              <p:nvPr/>
            </p:nvSpPr>
            <p:spPr>
              <a:xfrm>
                <a:off x="6421813" y="4064472"/>
                <a:ext cx="888997" cy="952612"/>
              </a:xfrm>
              <a:custGeom>
                <a:avLst/>
                <a:gdLst/>
                <a:ahLst/>
                <a:cxnLst/>
                <a:rect l="0" t="0" r="0" b="0"/>
                <a:pathLst>
                  <a:path w="889001" h="952501">
                    <a:moveTo>
                      <a:pt x="0" y="177800"/>
                    </a:moveTo>
                    <a:lnTo>
                      <a:pt x="0" y="152400"/>
                    </a:lnTo>
                    <a:lnTo>
                      <a:pt x="12700" y="152400"/>
                    </a:lnTo>
                    <a:lnTo>
                      <a:pt x="12700" y="139700"/>
                    </a:lnTo>
                    <a:lnTo>
                      <a:pt x="25400" y="139700"/>
                    </a:lnTo>
                    <a:lnTo>
                      <a:pt x="25400" y="127000"/>
                    </a:lnTo>
                    <a:lnTo>
                      <a:pt x="38100" y="127000"/>
                    </a:lnTo>
                    <a:lnTo>
                      <a:pt x="38100" y="101600"/>
                    </a:lnTo>
                    <a:lnTo>
                      <a:pt x="50800" y="101600"/>
                    </a:lnTo>
                    <a:lnTo>
                      <a:pt x="50800" y="63500"/>
                    </a:lnTo>
                    <a:lnTo>
                      <a:pt x="63500" y="63500"/>
                    </a:lnTo>
                    <a:lnTo>
                      <a:pt x="63500" y="25400"/>
                    </a:lnTo>
                    <a:lnTo>
                      <a:pt x="101600" y="25400"/>
                    </a:lnTo>
                    <a:lnTo>
                      <a:pt x="1016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77800" y="0"/>
                    </a:lnTo>
                    <a:lnTo>
                      <a:pt x="190500" y="0"/>
                    </a:lnTo>
                    <a:lnTo>
                      <a:pt x="190500" y="12700"/>
                    </a:lnTo>
                    <a:lnTo>
                      <a:pt x="215900" y="12700"/>
                    </a:lnTo>
                    <a:lnTo>
                      <a:pt x="215900" y="38100"/>
                    </a:lnTo>
                    <a:lnTo>
                      <a:pt x="228600" y="38100"/>
                    </a:lnTo>
                    <a:lnTo>
                      <a:pt x="228600" y="50800"/>
                    </a:lnTo>
                    <a:lnTo>
                      <a:pt x="241300" y="50800"/>
                    </a:lnTo>
                    <a:lnTo>
                      <a:pt x="241300" y="63500"/>
                    </a:lnTo>
                    <a:lnTo>
                      <a:pt x="254000" y="63500"/>
                    </a:lnTo>
                    <a:lnTo>
                      <a:pt x="254000" y="50800"/>
                    </a:lnTo>
                    <a:lnTo>
                      <a:pt x="266700" y="50800"/>
                    </a:lnTo>
                    <a:lnTo>
                      <a:pt x="266700" y="63500"/>
                    </a:lnTo>
                    <a:lnTo>
                      <a:pt x="279400" y="63500"/>
                    </a:lnTo>
                    <a:lnTo>
                      <a:pt x="279400" y="50800"/>
                    </a:lnTo>
                    <a:lnTo>
                      <a:pt x="292100" y="38100"/>
                    </a:lnTo>
                    <a:lnTo>
                      <a:pt x="304800" y="38100"/>
                    </a:lnTo>
                    <a:lnTo>
                      <a:pt x="317500" y="50800"/>
                    </a:lnTo>
                    <a:lnTo>
                      <a:pt x="330200" y="50800"/>
                    </a:lnTo>
                    <a:lnTo>
                      <a:pt x="342900" y="38100"/>
                    </a:lnTo>
                    <a:lnTo>
                      <a:pt x="342900" y="50800"/>
                    </a:lnTo>
                    <a:lnTo>
                      <a:pt x="355600" y="50800"/>
                    </a:lnTo>
                    <a:lnTo>
                      <a:pt x="355600" y="12700"/>
                    </a:lnTo>
                    <a:lnTo>
                      <a:pt x="406400" y="12700"/>
                    </a:lnTo>
                    <a:lnTo>
                      <a:pt x="406400" y="38100"/>
                    </a:lnTo>
                    <a:lnTo>
                      <a:pt x="495300" y="38100"/>
                    </a:lnTo>
                    <a:lnTo>
                      <a:pt x="508000" y="50800"/>
                    </a:lnTo>
                    <a:lnTo>
                      <a:pt x="520700" y="50800"/>
                    </a:lnTo>
                    <a:lnTo>
                      <a:pt x="520700" y="63500"/>
                    </a:lnTo>
                    <a:lnTo>
                      <a:pt x="533400" y="63500"/>
                    </a:lnTo>
                    <a:lnTo>
                      <a:pt x="533400" y="76200"/>
                    </a:lnTo>
                    <a:lnTo>
                      <a:pt x="546100" y="76200"/>
                    </a:lnTo>
                    <a:lnTo>
                      <a:pt x="546100" y="88900"/>
                    </a:lnTo>
                    <a:lnTo>
                      <a:pt x="558800" y="101600"/>
                    </a:lnTo>
                    <a:lnTo>
                      <a:pt x="558800" y="114300"/>
                    </a:lnTo>
                    <a:lnTo>
                      <a:pt x="571500" y="114300"/>
                    </a:lnTo>
                    <a:lnTo>
                      <a:pt x="571500" y="152400"/>
                    </a:lnTo>
                    <a:lnTo>
                      <a:pt x="584200" y="152400"/>
                    </a:lnTo>
                    <a:lnTo>
                      <a:pt x="584200" y="165100"/>
                    </a:lnTo>
                    <a:lnTo>
                      <a:pt x="596900" y="165100"/>
                    </a:lnTo>
                    <a:lnTo>
                      <a:pt x="596900" y="177800"/>
                    </a:lnTo>
                    <a:lnTo>
                      <a:pt x="584200" y="190500"/>
                    </a:lnTo>
                    <a:lnTo>
                      <a:pt x="584200" y="228600"/>
                    </a:lnTo>
                    <a:lnTo>
                      <a:pt x="596900" y="228600"/>
                    </a:lnTo>
                    <a:lnTo>
                      <a:pt x="596900" y="241300"/>
                    </a:lnTo>
                    <a:lnTo>
                      <a:pt x="622300" y="241300"/>
                    </a:lnTo>
                    <a:lnTo>
                      <a:pt x="622300" y="254000"/>
                    </a:lnTo>
                    <a:lnTo>
                      <a:pt x="635000" y="254000"/>
                    </a:lnTo>
                    <a:lnTo>
                      <a:pt x="635000" y="266700"/>
                    </a:lnTo>
                    <a:lnTo>
                      <a:pt x="647700" y="266700"/>
                    </a:lnTo>
                    <a:lnTo>
                      <a:pt x="660400" y="279400"/>
                    </a:lnTo>
                    <a:lnTo>
                      <a:pt x="698500" y="279400"/>
                    </a:lnTo>
                    <a:lnTo>
                      <a:pt x="698500" y="292100"/>
                    </a:lnTo>
                    <a:lnTo>
                      <a:pt x="711200" y="292100"/>
                    </a:lnTo>
                    <a:lnTo>
                      <a:pt x="711200" y="304800"/>
                    </a:lnTo>
                    <a:lnTo>
                      <a:pt x="749300" y="304800"/>
                    </a:lnTo>
                    <a:lnTo>
                      <a:pt x="749300" y="330200"/>
                    </a:lnTo>
                    <a:lnTo>
                      <a:pt x="736600" y="330200"/>
                    </a:lnTo>
                    <a:lnTo>
                      <a:pt x="736600" y="342900"/>
                    </a:lnTo>
                    <a:lnTo>
                      <a:pt x="723900" y="342900"/>
                    </a:lnTo>
                    <a:lnTo>
                      <a:pt x="723900" y="368300"/>
                    </a:lnTo>
                    <a:lnTo>
                      <a:pt x="711200" y="368300"/>
                    </a:lnTo>
                    <a:lnTo>
                      <a:pt x="711200" y="381000"/>
                    </a:lnTo>
                    <a:lnTo>
                      <a:pt x="698500" y="381000"/>
                    </a:lnTo>
                    <a:lnTo>
                      <a:pt x="698500" y="393700"/>
                    </a:lnTo>
                    <a:lnTo>
                      <a:pt x="711200" y="393700"/>
                    </a:lnTo>
                    <a:lnTo>
                      <a:pt x="711200" y="406400"/>
                    </a:lnTo>
                    <a:lnTo>
                      <a:pt x="698500" y="406400"/>
                    </a:lnTo>
                    <a:lnTo>
                      <a:pt x="698500" y="419100"/>
                    </a:lnTo>
                    <a:lnTo>
                      <a:pt x="685800" y="419100"/>
                    </a:lnTo>
                    <a:lnTo>
                      <a:pt x="685800" y="444500"/>
                    </a:lnTo>
                    <a:lnTo>
                      <a:pt x="736600" y="444500"/>
                    </a:lnTo>
                    <a:lnTo>
                      <a:pt x="736600" y="457200"/>
                    </a:lnTo>
                    <a:lnTo>
                      <a:pt x="749300" y="457200"/>
                    </a:lnTo>
                    <a:lnTo>
                      <a:pt x="749300" y="469900"/>
                    </a:lnTo>
                    <a:lnTo>
                      <a:pt x="762000" y="469900"/>
                    </a:lnTo>
                    <a:lnTo>
                      <a:pt x="762000" y="495300"/>
                    </a:lnTo>
                    <a:lnTo>
                      <a:pt x="774700" y="495300"/>
                    </a:lnTo>
                    <a:lnTo>
                      <a:pt x="774700" y="520700"/>
                    </a:lnTo>
                    <a:lnTo>
                      <a:pt x="762000" y="520700"/>
                    </a:lnTo>
                    <a:lnTo>
                      <a:pt x="762000" y="533400"/>
                    </a:lnTo>
                    <a:lnTo>
                      <a:pt x="787400" y="533400"/>
                    </a:lnTo>
                    <a:lnTo>
                      <a:pt x="787400" y="546100"/>
                    </a:lnTo>
                    <a:lnTo>
                      <a:pt x="774700" y="546100"/>
                    </a:lnTo>
                    <a:lnTo>
                      <a:pt x="787400" y="558800"/>
                    </a:lnTo>
                    <a:lnTo>
                      <a:pt x="787400" y="584200"/>
                    </a:lnTo>
                    <a:lnTo>
                      <a:pt x="812800" y="584200"/>
                    </a:lnTo>
                    <a:lnTo>
                      <a:pt x="812800" y="596900"/>
                    </a:lnTo>
                    <a:lnTo>
                      <a:pt x="850900" y="596900"/>
                    </a:lnTo>
                    <a:lnTo>
                      <a:pt x="850900" y="635000"/>
                    </a:lnTo>
                    <a:lnTo>
                      <a:pt x="863600" y="647700"/>
                    </a:lnTo>
                    <a:lnTo>
                      <a:pt x="876300" y="647700"/>
                    </a:lnTo>
                    <a:lnTo>
                      <a:pt x="876300" y="660400"/>
                    </a:lnTo>
                    <a:lnTo>
                      <a:pt x="889000" y="673100"/>
                    </a:lnTo>
                    <a:lnTo>
                      <a:pt x="838200" y="673100"/>
                    </a:lnTo>
                    <a:lnTo>
                      <a:pt x="838200" y="685800"/>
                    </a:lnTo>
                    <a:lnTo>
                      <a:pt x="825500" y="673100"/>
                    </a:lnTo>
                    <a:lnTo>
                      <a:pt x="825500" y="685800"/>
                    </a:lnTo>
                    <a:lnTo>
                      <a:pt x="787400" y="685800"/>
                    </a:lnTo>
                    <a:lnTo>
                      <a:pt x="787400" y="711200"/>
                    </a:lnTo>
                    <a:lnTo>
                      <a:pt x="800100" y="711200"/>
                    </a:lnTo>
                    <a:lnTo>
                      <a:pt x="800100" y="723900"/>
                    </a:lnTo>
                    <a:lnTo>
                      <a:pt x="812800" y="723900"/>
                    </a:lnTo>
                    <a:lnTo>
                      <a:pt x="812800" y="736600"/>
                    </a:lnTo>
                    <a:lnTo>
                      <a:pt x="825500" y="736600"/>
                    </a:lnTo>
                    <a:lnTo>
                      <a:pt x="825500" y="749300"/>
                    </a:lnTo>
                    <a:lnTo>
                      <a:pt x="850900" y="749300"/>
                    </a:lnTo>
                    <a:lnTo>
                      <a:pt x="850900" y="800100"/>
                    </a:lnTo>
                    <a:lnTo>
                      <a:pt x="838200" y="800100"/>
                    </a:lnTo>
                    <a:lnTo>
                      <a:pt x="838200" y="825500"/>
                    </a:lnTo>
                    <a:lnTo>
                      <a:pt x="825500" y="825500"/>
                    </a:lnTo>
                    <a:lnTo>
                      <a:pt x="825500" y="838200"/>
                    </a:lnTo>
                    <a:lnTo>
                      <a:pt x="800100" y="838200"/>
                    </a:lnTo>
                    <a:lnTo>
                      <a:pt x="800100" y="889000"/>
                    </a:lnTo>
                    <a:lnTo>
                      <a:pt x="812800" y="901700"/>
                    </a:lnTo>
                    <a:lnTo>
                      <a:pt x="812800" y="927100"/>
                    </a:lnTo>
                    <a:lnTo>
                      <a:pt x="825500" y="927100"/>
                    </a:lnTo>
                    <a:lnTo>
                      <a:pt x="825500" y="952500"/>
                    </a:lnTo>
                    <a:lnTo>
                      <a:pt x="736600" y="952500"/>
                    </a:lnTo>
                    <a:lnTo>
                      <a:pt x="736600" y="927100"/>
                    </a:lnTo>
                    <a:lnTo>
                      <a:pt x="723900" y="927100"/>
                    </a:lnTo>
                    <a:lnTo>
                      <a:pt x="723900" y="914400"/>
                    </a:lnTo>
                    <a:lnTo>
                      <a:pt x="685800" y="914400"/>
                    </a:lnTo>
                    <a:lnTo>
                      <a:pt x="685800" y="901700"/>
                    </a:lnTo>
                    <a:lnTo>
                      <a:pt x="673100" y="901700"/>
                    </a:lnTo>
                    <a:lnTo>
                      <a:pt x="673100" y="889000"/>
                    </a:lnTo>
                    <a:lnTo>
                      <a:pt x="660400" y="889000"/>
                    </a:lnTo>
                    <a:lnTo>
                      <a:pt x="660400" y="838200"/>
                    </a:lnTo>
                    <a:lnTo>
                      <a:pt x="647700" y="838200"/>
                    </a:lnTo>
                    <a:lnTo>
                      <a:pt x="647700" y="825500"/>
                    </a:lnTo>
                    <a:lnTo>
                      <a:pt x="635000" y="825500"/>
                    </a:lnTo>
                    <a:lnTo>
                      <a:pt x="635000" y="812800"/>
                    </a:lnTo>
                    <a:lnTo>
                      <a:pt x="622300" y="812800"/>
                    </a:lnTo>
                    <a:lnTo>
                      <a:pt x="609600" y="800100"/>
                    </a:lnTo>
                    <a:lnTo>
                      <a:pt x="596900" y="800100"/>
                    </a:lnTo>
                    <a:lnTo>
                      <a:pt x="596900" y="787400"/>
                    </a:lnTo>
                    <a:lnTo>
                      <a:pt x="571500" y="787400"/>
                    </a:lnTo>
                    <a:lnTo>
                      <a:pt x="571500" y="774700"/>
                    </a:lnTo>
                    <a:lnTo>
                      <a:pt x="558800" y="774700"/>
                    </a:lnTo>
                    <a:lnTo>
                      <a:pt x="558800" y="749300"/>
                    </a:lnTo>
                    <a:lnTo>
                      <a:pt x="571500" y="749300"/>
                    </a:lnTo>
                    <a:lnTo>
                      <a:pt x="571500" y="736600"/>
                    </a:lnTo>
                    <a:lnTo>
                      <a:pt x="558800" y="736600"/>
                    </a:lnTo>
                    <a:lnTo>
                      <a:pt x="558800" y="711200"/>
                    </a:lnTo>
                    <a:lnTo>
                      <a:pt x="571500" y="711200"/>
                    </a:lnTo>
                    <a:lnTo>
                      <a:pt x="571500" y="698500"/>
                    </a:lnTo>
                    <a:lnTo>
                      <a:pt x="558800" y="698500"/>
                    </a:lnTo>
                    <a:lnTo>
                      <a:pt x="558800" y="685800"/>
                    </a:lnTo>
                    <a:lnTo>
                      <a:pt x="546100" y="685800"/>
                    </a:lnTo>
                    <a:lnTo>
                      <a:pt x="546100" y="660400"/>
                    </a:lnTo>
                    <a:lnTo>
                      <a:pt x="533400" y="660400"/>
                    </a:lnTo>
                    <a:lnTo>
                      <a:pt x="533400" y="647700"/>
                    </a:lnTo>
                    <a:lnTo>
                      <a:pt x="508000" y="647700"/>
                    </a:lnTo>
                    <a:lnTo>
                      <a:pt x="508000" y="635000"/>
                    </a:lnTo>
                    <a:lnTo>
                      <a:pt x="495300" y="635000"/>
                    </a:lnTo>
                    <a:lnTo>
                      <a:pt x="495300" y="558800"/>
                    </a:lnTo>
                    <a:lnTo>
                      <a:pt x="508000" y="558800"/>
                    </a:lnTo>
                    <a:lnTo>
                      <a:pt x="508000" y="533400"/>
                    </a:lnTo>
                    <a:lnTo>
                      <a:pt x="533400" y="533400"/>
                    </a:lnTo>
                    <a:lnTo>
                      <a:pt x="533400" y="495300"/>
                    </a:lnTo>
                    <a:lnTo>
                      <a:pt x="482600" y="495300"/>
                    </a:lnTo>
                    <a:lnTo>
                      <a:pt x="482600" y="482600"/>
                    </a:lnTo>
                    <a:lnTo>
                      <a:pt x="444500" y="482600"/>
                    </a:lnTo>
                    <a:lnTo>
                      <a:pt x="444500" y="469900"/>
                    </a:lnTo>
                    <a:lnTo>
                      <a:pt x="419100" y="469900"/>
                    </a:lnTo>
                    <a:lnTo>
                      <a:pt x="419100" y="482600"/>
                    </a:lnTo>
                    <a:lnTo>
                      <a:pt x="406400" y="469900"/>
                    </a:lnTo>
                    <a:lnTo>
                      <a:pt x="368300" y="469900"/>
                    </a:lnTo>
                    <a:lnTo>
                      <a:pt x="368300" y="457200"/>
                    </a:lnTo>
                    <a:lnTo>
                      <a:pt x="355600" y="457200"/>
                    </a:lnTo>
                    <a:lnTo>
                      <a:pt x="342900" y="444500"/>
                    </a:lnTo>
                    <a:lnTo>
                      <a:pt x="304800" y="444500"/>
                    </a:lnTo>
                    <a:lnTo>
                      <a:pt x="304800" y="431800"/>
                    </a:lnTo>
                    <a:lnTo>
                      <a:pt x="292100" y="431800"/>
                    </a:lnTo>
                    <a:lnTo>
                      <a:pt x="279400" y="419100"/>
                    </a:lnTo>
                    <a:lnTo>
                      <a:pt x="266700" y="419100"/>
                    </a:lnTo>
                    <a:lnTo>
                      <a:pt x="266700" y="406400"/>
                    </a:lnTo>
                    <a:lnTo>
                      <a:pt x="254000" y="406400"/>
                    </a:lnTo>
                    <a:lnTo>
                      <a:pt x="254000" y="393700"/>
                    </a:lnTo>
                    <a:lnTo>
                      <a:pt x="215900" y="393700"/>
                    </a:lnTo>
                    <a:lnTo>
                      <a:pt x="215900" y="381000"/>
                    </a:lnTo>
                    <a:lnTo>
                      <a:pt x="190500" y="381000"/>
                    </a:lnTo>
                    <a:lnTo>
                      <a:pt x="190500" y="368300"/>
                    </a:lnTo>
                    <a:lnTo>
                      <a:pt x="177800" y="368300"/>
                    </a:lnTo>
                    <a:lnTo>
                      <a:pt x="177800" y="355600"/>
                    </a:lnTo>
                    <a:lnTo>
                      <a:pt x="165100" y="355600"/>
                    </a:lnTo>
                    <a:lnTo>
                      <a:pt x="165100" y="342900"/>
                    </a:lnTo>
                    <a:lnTo>
                      <a:pt x="127000" y="342900"/>
                    </a:lnTo>
                    <a:lnTo>
                      <a:pt x="127000" y="330200"/>
                    </a:lnTo>
                    <a:lnTo>
                      <a:pt x="88900" y="330200"/>
                    </a:lnTo>
                    <a:lnTo>
                      <a:pt x="88900" y="317500"/>
                    </a:lnTo>
                    <a:lnTo>
                      <a:pt x="63500" y="317500"/>
                    </a:lnTo>
                    <a:lnTo>
                      <a:pt x="63500" y="304800"/>
                    </a:lnTo>
                    <a:lnTo>
                      <a:pt x="50800" y="304800"/>
                    </a:lnTo>
                    <a:lnTo>
                      <a:pt x="50800" y="292100"/>
                    </a:lnTo>
                    <a:lnTo>
                      <a:pt x="38100" y="292100"/>
                    </a:lnTo>
                    <a:lnTo>
                      <a:pt x="38100" y="279400"/>
                    </a:lnTo>
                    <a:lnTo>
                      <a:pt x="50800" y="279400"/>
                    </a:lnTo>
                    <a:lnTo>
                      <a:pt x="508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25400" y="215900"/>
                    </a:lnTo>
                    <a:lnTo>
                      <a:pt x="25400" y="203200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5" name="1209062"/>
              <p:cNvSpPr/>
              <p:nvPr/>
            </p:nvSpPr>
            <p:spPr>
              <a:xfrm>
                <a:off x="2713428" y="2768921"/>
                <a:ext cx="355599" cy="279433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279401">
                    <a:moveTo>
                      <a:pt x="0" y="127000"/>
                    </a:moveTo>
                    <a:lnTo>
                      <a:pt x="0" y="114300"/>
                    </a:lnTo>
                    <a:lnTo>
                      <a:pt x="12700" y="114300"/>
                    </a:lnTo>
                    <a:lnTo>
                      <a:pt x="12700" y="63500"/>
                    </a:lnTo>
                    <a:lnTo>
                      <a:pt x="25400" y="63500"/>
                    </a:lnTo>
                    <a:lnTo>
                      <a:pt x="25400" y="50800"/>
                    </a:lnTo>
                    <a:lnTo>
                      <a:pt x="38100" y="50800"/>
                    </a:lnTo>
                    <a:lnTo>
                      <a:pt x="38100" y="38100"/>
                    </a:lnTo>
                    <a:lnTo>
                      <a:pt x="63500" y="38100"/>
                    </a:lnTo>
                    <a:lnTo>
                      <a:pt x="635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01600" y="38100"/>
                    </a:lnTo>
                    <a:lnTo>
                      <a:pt x="101600" y="25400"/>
                    </a:lnTo>
                    <a:lnTo>
                      <a:pt x="127000" y="25400"/>
                    </a:lnTo>
                    <a:lnTo>
                      <a:pt x="127000" y="12700"/>
                    </a:lnTo>
                    <a:lnTo>
                      <a:pt x="139700" y="12700"/>
                    </a:lnTo>
                    <a:lnTo>
                      <a:pt x="139700" y="0"/>
                    </a:lnTo>
                    <a:lnTo>
                      <a:pt x="215900" y="0"/>
                    </a:lnTo>
                    <a:lnTo>
                      <a:pt x="215900" y="12700"/>
                    </a:lnTo>
                    <a:lnTo>
                      <a:pt x="228600" y="12700"/>
                    </a:lnTo>
                    <a:lnTo>
                      <a:pt x="228600" y="76200"/>
                    </a:lnTo>
                    <a:lnTo>
                      <a:pt x="241300" y="76200"/>
                    </a:lnTo>
                    <a:lnTo>
                      <a:pt x="241300" y="88900"/>
                    </a:lnTo>
                    <a:lnTo>
                      <a:pt x="254000" y="88900"/>
                    </a:lnTo>
                    <a:lnTo>
                      <a:pt x="254000" y="101600"/>
                    </a:lnTo>
                    <a:lnTo>
                      <a:pt x="266700" y="101600"/>
                    </a:lnTo>
                    <a:lnTo>
                      <a:pt x="266700" y="101600"/>
                    </a:lnTo>
                    <a:lnTo>
                      <a:pt x="279400" y="101600"/>
                    </a:lnTo>
                    <a:lnTo>
                      <a:pt x="279400" y="88900"/>
                    </a:lnTo>
                    <a:lnTo>
                      <a:pt x="304800" y="88900"/>
                    </a:lnTo>
                    <a:lnTo>
                      <a:pt x="304800" y="101600"/>
                    </a:lnTo>
                    <a:lnTo>
                      <a:pt x="317500" y="101600"/>
                    </a:lnTo>
                    <a:lnTo>
                      <a:pt x="317500" y="114300"/>
                    </a:lnTo>
                    <a:lnTo>
                      <a:pt x="342900" y="114300"/>
                    </a:lnTo>
                    <a:lnTo>
                      <a:pt x="342900" y="139700"/>
                    </a:lnTo>
                    <a:lnTo>
                      <a:pt x="355600" y="139700"/>
                    </a:lnTo>
                    <a:lnTo>
                      <a:pt x="355600" y="152400"/>
                    </a:lnTo>
                    <a:lnTo>
                      <a:pt x="330200" y="152400"/>
                    </a:lnTo>
                    <a:lnTo>
                      <a:pt x="330200" y="177800"/>
                    </a:lnTo>
                    <a:lnTo>
                      <a:pt x="317500" y="177800"/>
                    </a:lnTo>
                    <a:lnTo>
                      <a:pt x="317500" y="203200"/>
                    </a:lnTo>
                    <a:lnTo>
                      <a:pt x="330200" y="203200"/>
                    </a:lnTo>
                    <a:lnTo>
                      <a:pt x="330200" y="215900"/>
                    </a:lnTo>
                    <a:lnTo>
                      <a:pt x="342900" y="215900"/>
                    </a:lnTo>
                    <a:lnTo>
                      <a:pt x="342900" y="228600"/>
                    </a:lnTo>
                    <a:lnTo>
                      <a:pt x="330200" y="228600"/>
                    </a:lnTo>
                    <a:lnTo>
                      <a:pt x="330200" y="241300"/>
                    </a:lnTo>
                    <a:lnTo>
                      <a:pt x="304800" y="241300"/>
                    </a:lnTo>
                    <a:lnTo>
                      <a:pt x="304800" y="254000"/>
                    </a:lnTo>
                    <a:lnTo>
                      <a:pt x="292100" y="254000"/>
                    </a:lnTo>
                    <a:lnTo>
                      <a:pt x="292100" y="266700"/>
                    </a:lnTo>
                    <a:lnTo>
                      <a:pt x="266700" y="266700"/>
                    </a:lnTo>
                    <a:lnTo>
                      <a:pt x="266700" y="279400"/>
                    </a:lnTo>
                    <a:lnTo>
                      <a:pt x="228600" y="279400"/>
                    </a:lnTo>
                    <a:lnTo>
                      <a:pt x="228600" y="266700"/>
                    </a:lnTo>
                    <a:lnTo>
                      <a:pt x="215900" y="266700"/>
                    </a:lnTo>
                    <a:lnTo>
                      <a:pt x="203200" y="254000"/>
                    </a:lnTo>
                    <a:lnTo>
                      <a:pt x="177800" y="254000"/>
                    </a:lnTo>
                    <a:lnTo>
                      <a:pt x="177800" y="228600"/>
                    </a:lnTo>
                    <a:lnTo>
                      <a:pt x="114300" y="228600"/>
                    </a:lnTo>
                    <a:lnTo>
                      <a:pt x="114300" y="215900"/>
                    </a:lnTo>
                    <a:lnTo>
                      <a:pt x="101600" y="215900"/>
                    </a:lnTo>
                    <a:lnTo>
                      <a:pt x="101600" y="203200"/>
                    </a:lnTo>
                    <a:lnTo>
                      <a:pt x="88900" y="203200"/>
                    </a:lnTo>
                    <a:lnTo>
                      <a:pt x="88900" y="177800"/>
                    </a:lnTo>
                    <a:lnTo>
                      <a:pt x="63500" y="177800"/>
                    </a:lnTo>
                    <a:lnTo>
                      <a:pt x="63500" y="139700"/>
                    </a:lnTo>
                    <a:lnTo>
                      <a:pt x="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6" name="1206103"/>
              <p:cNvSpPr/>
              <p:nvPr/>
            </p:nvSpPr>
            <p:spPr>
              <a:xfrm>
                <a:off x="2243530" y="1130431"/>
                <a:ext cx="457199" cy="508059"/>
              </a:xfrm>
              <a:custGeom>
                <a:avLst/>
                <a:gdLst/>
                <a:ahLst/>
                <a:cxnLst/>
                <a:rect l="0" t="0" r="0" b="0"/>
                <a:pathLst>
                  <a:path w="457201" h="508001">
                    <a:moveTo>
                      <a:pt x="0" y="355600"/>
                    </a:moveTo>
                    <a:lnTo>
                      <a:pt x="12700" y="355600"/>
                    </a:lnTo>
                    <a:lnTo>
                      <a:pt x="12700" y="342900"/>
                    </a:lnTo>
                    <a:lnTo>
                      <a:pt x="25400" y="342900"/>
                    </a:lnTo>
                    <a:lnTo>
                      <a:pt x="25400" y="355600"/>
                    </a:lnTo>
                    <a:lnTo>
                      <a:pt x="50800" y="355600"/>
                    </a:lnTo>
                    <a:lnTo>
                      <a:pt x="50800" y="342900"/>
                    </a:lnTo>
                    <a:lnTo>
                      <a:pt x="88900" y="342900"/>
                    </a:lnTo>
                    <a:lnTo>
                      <a:pt x="88900" y="330200"/>
                    </a:lnTo>
                    <a:lnTo>
                      <a:pt x="63500" y="330200"/>
                    </a:lnTo>
                    <a:lnTo>
                      <a:pt x="76200" y="317500"/>
                    </a:lnTo>
                    <a:lnTo>
                      <a:pt x="63500" y="317500"/>
                    </a:lnTo>
                    <a:lnTo>
                      <a:pt x="63500" y="279400"/>
                    </a:lnTo>
                    <a:lnTo>
                      <a:pt x="101600" y="279400"/>
                    </a:lnTo>
                    <a:lnTo>
                      <a:pt x="101600" y="292100"/>
                    </a:lnTo>
                    <a:lnTo>
                      <a:pt x="152400" y="292100"/>
                    </a:lnTo>
                    <a:lnTo>
                      <a:pt x="152400" y="304800"/>
                    </a:lnTo>
                    <a:lnTo>
                      <a:pt x="165100" y="304800"/>
                    </a:lnTo>
                    <a:lnTo>
                      <a:pt x="165100" y="292100"/>
                    </a:lnTo>
                    <a:lnTo>
                      <a:pt x="152400" y="292100"/>
                    </a:lnTo>
                    <a:lnTo>
                      <a:pt x="152400" y="254000"/>
                    </a:lnTo>
                    <a:lnTo>
                      <a:pt x="127000" y="254000"/>
                    </a:lnTo>
                    <a:lnTo>
                      <a:pt x="127000" y="228600"/>
                    </a:lnTo>
                    <a:lnTo>
                      <a:pt x="114300" y="228600"/>
                    </a:lnTo>
                    <a:lnTo>
                      <a:pt x="114300" y="215900"/>
                    </a:lnTo>
                    <a:lnTo>
                      <a:pt x="101600" y="203200"/>
                    </a:lnTo>
                    <a:lnTo>
                      <a:pt x="114300" y="203200"/>
                    </a:lnTo>
                    <a:lnTo>
                      <a:pt x="114300" y="165100"/>
                    </a:lnTo>
                    <a:lnTo>
                      <a:pt x="88900" y="165100"/>
                    </a:lnTo>
                    <a:lnTo>
                      <a:pt x="88900" y="152400"/>
                    </a:lnTo>
                    <a:lnTo>
                      <a:pt x="114300" y="152400"/>
                    </a:lnTo>
                    <a:lnTo>
                      <a:pt x="114300" y="165100"/>
                    </a:lnTo>
                    <a:lnTo>
                      <a:pt x="165100" y="165100"/>
                    </a:lnTo>
                    <a:lnTo>
                      <a:pt x="165100" y="127000"/>
                    </a:lnTo>
                    <a:lnTo>
                      <a:pt x="152400" y="127000"/>
                    </a:lnTo>
                    <a:lnTo>
                      <a:pt x="165100" y="114300"/>
                    </a:lnTo>
                    <a:lnTo>
                      <a:pt x="152400" y="114300"/>
                    </a:lnTo>
                    <a:lnTo>
                      <a:pt x="152400" y="101600"/>
                    </a:lnTo>
                    <a:lnTo>
                      <a:pt x="165100" y="101600"/>
                    </a:lnTo>
                    <a:lnTo>
                      <a:pt x="165100" y="139700"/>
                    </a:lnTo>
                    <a:lnTo>
                      <a:pt x="190500" y="139700"/>
                    </a:lnTo>
                    <a:lnTo>
                      <a:pt x="190500" y="152400"/>
                    </a:lnTo>
                    <a:lnTo>
                      <a:pt x="203200" y="152400"/>
                    </a:lnTo>
                    <a:lnTo>
                      <a:pt x="203200" y="114300"/>
                    </a:lnTo>
                    <a:lnTo>
                      <a:pt x="215900" y="114300"/>
                    </a:lnTo>
                    <a:lnTo>
                      <a:pt x="215900" y="88900"/>
                    </a:lnTo>
                    <a:lnTo>
                      <a:pt x="228600" y="88900"/>
                    </a:lnTo>
                    <a:lnTo>
                      <a:pt x="228600" y="76200"/>
                    </a:lnTo>
                    <a:lnTo>
                      <a:pt x="241300" y="76200"/>
                    </a:lnTo>
                    <a:lnTo>
                      <a:pt x="241300" y="63500"/>
                    </a:lnTo>
                    <a:lnTo>
                      <a:pt x="254000" y="635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12700"/>
                    </a:lnTo>
                    <a:lnTo>
                      <a:pt x="279400" y="12700"/>
                    </a:lnTo>
                    <a:lnTo>
                      <a:pt x="279400" y="25400"/>
                    </a:lnTo>
                    <a:lnTo>
                      <a:pt x="292100" y="25400"/>
                    </a:lnTo>
                    <a:lnTo>
                      <a:pt x="292100" y="38100"/>
                    </a:lnTo>
                    <a:lnTo>
                      <a:pt x="304800" y="50800"/>
                    </a:lnTo>
                    <a:lnTo>
                      <a:pt x="317500" y="508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42900" y="76200"/>
                    </a:lnTo>
                    <a:lnTo>
                      <a:pt x="342900" y="38100"/>
                    </a:lnTo>
                    <a:lnTo>
                      <a:pt x="355600" y="38100"/>
                    </a:lnTo>
                    <a:lnTo>
                      <a:pt x="355600" y="25400"/>
                    </a:lnTo>
                    <a:lnTo>
                      <a:pt x="381000" y="25400"/>
                    </a:lnTo>
                    <a:lnTo>
                      <a:pt x="381000" y="12700"/>
                    </a:lnTo>
                    <a:lnTo>
                      <a:pt x="393700" y="12700"/>
                    </a:lnTo>
                    <a:lnTo>
                      <a:pt x="393700" y="0"/>
                    </a:lnTo>
                    <a:lnTo>
                      <a:pt x="406400" y="0"/>
                    </a:lnTo>
                    <a:lnTo>
                      <a:pt x="406400" y="12700"/>
                    </a:lnTo>
                    <a:lnTo>
                      <a:pt x="431800" y="12700"/>
                    </a:lnTo>
                    <a:lnTo>
                      <a:pt x="431800" y="25400"/>
                    </a:lnTo>
                    <a:lnTo>
                      <a:pt x="457200" y="25400"/>
                    </a:lnTo>
                    <a:lnTo>
                      <a:pt x="457200" y="38100"/>
                    </a:lnTo>
                    <a:lnTo>
                      <a:pt x="444500" y="38100"/>
                    </a:lnTo>
                    <a:lnTo>
                      <a:pt x="444500" y="50800"/>
                    </a:lnTo>
                    <a:lnTo>
                      <a:pt x="431800" y="50800"/>
                    </a:lnTo>
                    <a:lnTo>
                      <a:pt x="419100" y="63500"/>
                    </a:lnTo>
                    <a:lnTo>
                      <a:pt x="419100" y="101600"/>
                    </a:lnTo>
                    <a:lnTo>
                      <a:pt x="457200" y="101600"/>
                    </a:lnTo>
                    <a:lnTo>
                      <a:pt x="457200" y="139700"/>
                    </a:lnTo>
                    <a:lnTo>
                      <a:pt x="419100" y="139700"/>
                    </a:lnTo>
                    <a:lnTo>
                      <a:pt x="419100" y="152400"/>
                    </a:lnTo>
                    <a:lnTo>
                      <a:pt x="444500" y="152400"/>
                    </a:lnTo>
                    <a:lnTo>
                      <a:pt x="444500" y="165100"/>
                    </a:lnTo>
                    <a:lnTo>
                      <a:pt x="431800" y="165100"/>
                    </a:lnTo>
                    <a:lnTo>
                      <a:pt x="444500" y="177800"/>
                    </a:lnTo>
                    <a:lnTo>
                      <a:pt x="457200" y="177800"/>
                    </a:lnTo>
                    <a:lnTo>
                      <a:pt x="457200" y="203200"/>
                    </a:lnTo>
                    <a:lnTo>
                      <a:pt x="444500" y="203200"/>
                    </a:lnTo>
                    <a:lnTo>
                      <a:pt x="444500" y="215900"/>
                    </a:lnTo>
                    <a:lnTo>
                      <a:pt x="431800" y="228600"/>
                    </a:lnTo>
                    <a:lnTo>
                      <a:pt x="431800" y="241300"/>
                    </a:lnTo>
                    <a:lnTo>
                      <a:pt x="419100" y="241300"/>
                    </a:lnTo>
                    <a:lnTo>
                      <a:pt x="419100" y="304800"/>
                    </a:lnTo>
                    <a:lnTo>
                      <a:pt x="431800" y="304800"/>
                    </a:lnTo>
                    <a:lnTo>
                      <a:pt x="431800" y="317500"/>
                    </a:lnTo>
                    <a:lnTo>
                      <a:pt x="444500" y="317500"/>
                    </a:lnTo>
                    <a:lnTo>
                      <a:pt x="444500" y="3429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419100" y="368300"/>
                    </a:lnTo>
                    <a:lnTo>
                      <a:pt x="419100" y="381000"/>
                    </a:lnTo>
                    <a:lnTo>
                      <a:pt x="431800" y="381000"/>
                    </a:lnTo>
                    <a:lnTo>
                      <a:pt x="431800" y="393700"/>
                    </a:lnTo>
                    <a:lnTo>
                      <a:pt x="444500" y="393700"/>
                    </a:lnTo>
                    <a:lnTo>
                      <a:pt x="444500" y="406400"/>
                    </a:lnTo>
                    <a:lnTo>
                      <a:pt x="431800" y="406400"/>
                    </a:lnTo>
                    <a:lnTo>
                      <a:pt x="431800" y="431800"/>
                    </a:lnTo>
                    <a:lnTo>
                      <a:pt x="419100" y="431800"/>
                    </a:lnTo>
                    <a:lnTo>
                      <a:pt x="419100" y="444500"/>
                    </a:lnTo>
                    <a:lnTo>
                      <a:pt x="406400" y="444500"/>
                    </a:lnTo>
                    <a:lnTo>
                      <a:pt x="406400" y="457200"/>
                    </a:lnTo>
                    <a:lnTo>
                      <a:pt x="330200" y="457200"/>
                    </a:lnTo>
                    <a:lnTo>
                      <a:pt x="330200" y="469900"/>
                    </a:lnTo>
                    <a:lnTo>
                      <a:pt x="317500" y="469900"/>
                    </a:lnTo>
                    <a:lnTo>
                      <a:pt x="317500" y="482600"/>
                    </a:lnTo>
                    <a:lnTo>
                      <a:pt x="304800" y="482600"/>
                    </a:lnTo>
                    <a:lnTo>
                      <a:pt x="304800" y="495300"/>
                    </a:lnTo>
                    <a:lnTo>
                      <a:pt x="254000" y="495300"/>
                    </a:lnTo>
                    <a:lnTo>
                      <a:pt x="254000" y="508000"/>
                    </a:lnTo>
                    <a:lnTo>
                      <a:pt x="215900" y="508000"/>
                    </a:lnTo>
                    <a:lnTo>
                      <a:pt x="215900" y="495300"/>
                    </a:lnTo>
                    <a:lnTo>
                      <a:pt x="203200" y="495300"/>
                    </a:lnTo>
                    <a:lnTo>
                      <a:pt x="203200" y="482600"/>
                    </a:lnTo>
                    <a:lnTo>
                      <a:pt x="177800" y="482600"/>
                    </a:lnTo>
                    <a:lnTo>
                      <a:pt x="177800" y="444500"/>
                    </a:lnTo>
                    <a:lnTo>
                      <a:pt x="139700" y="444500"/>
                    </a:lnTo>
                    <a:lnTo>
                      <a:pt x="139700" y="457200"/>
                    </a:lnTo>
                    <a:lnTo>
                      <a:pt x="127000" y="457200"/>
                    </a:lnTo>
                    <a:lnTo>
                      <a:pt x="127000" y="469900"/>
                    </a:lnTo>
                    <a:lnTo>
                      <a:pt x="114300" y="469900"/>
                    </a:lnTo>
                    <a:lnTo>
                      <a:pt x="114300" y="457200"/>
                    </a:lnTo>
                    <a:lnTo>
                      <a:pt x="101600" y="457200"/>
                    </a:lnTo>
                    <a:lnTo>
                      <a:pt x="101600" y="406400"/>
                    </a:lnTo>
                    <a:lnTo>
                      <a:pt x="114300" y="406400"/>
                    </a:lnTo>
                    <a:lnTo>
                      <a:pt x="114300" y="381000"/>
                    </a:lnTo>
                    <a:lnTo>
                      <a:pt x="88900" y="381000"/>
                    </a:lnTo>
                    <a:lnTo>
                      <a:pt x="88900" y="393700"/>
                    </a:lnTo>
                    <a:lnTo>
                      <a:pt x="76200" y="393700"/>
                    </a:lnTo>
                    <a:lnTo>
                      <a:pt x="76200" y="3810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38100" y="381000"/>
                    </a:lnTo>
                    <a:lnTo>
                      <a:pt x="25400" y="368300"/>
                    </a:lnTo>
                    <a:lnTo>
                      <a:pt x="25400" y="381000"/>
                    </a:lnTo>
                    <a:lnTo>
                      <a:pt x="12700" y="381000"/>
                    </a:lnTo>
                    <a:lnTo>
                      <a:pt x="1270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7" name="1206113"/>
              <p:cNvSpPr/>
              <p:nvPr/>
            </p:nvSpPr>
            <p:spPr>
              <a:xfrm>
                <a:off x="1862531" y="2464086"/>
                <a:ext cx="660399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533401">
                    <a:moveTo>
                      <a:pt x="0" y="139700"/>
                    </a:moveTo>
                    <a:lnTo>
                      <a:pt x="12700" y="139700"/>
                    </a:lnTo>
                    <a:lnTo>
                      <a:pt x="12700" y="114300"/>
                    </a:lnTo>
                    <a:lnTo>
                      <a:pt x="25400" y="114300"/>
                    </a:lnTo>
                    <a:lnTo>
                      <a:pt x="25400" y="101600"/>
                    </a:lnTo>
                    <a:lnTo>
                      <a:pt x="50800" y="101600"/>
                    </a:lnTo>
                    <a:lnTo>
                      <a:pt x="50800" y="88900"/>
                    </a:lnTo>
                    <a:lnTo>
                      <a:pt x="63500" y="101600"/>
                    </a:lnTo>
                    <a:lnTo>
                      <a:pt x="88900" y="101600"/>
                    </a:lnTo>
                    <a:lnTo>
                      <a:pt x="88900" y="63500"/>
                    </a:lnTo>
                    <a:lnTo>
                      <a:pt x="101600" y="508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88900"/>
                    </a:lnTo>
                    <a:lnTo>
                      <a:pt x="127000" y="88900"/>
                    </a:lnTo>
                    <a:lnTo>
                      <a:pt x="127000" y="101600"/>
                    </a:lnTo>
                    <a:lnTo>
                      <a:pt x="139700" y="101600"/>
                    </a:lnTo>
                    <a:lnTo>
                      <a:pt x="139700" y="88900"/>
                    </a:lnTo>
                    <a:lnTo>
                      <a:pt x="152400" y="88900"/>
                    </a:lnTo>
                    <a:lnTo>
                      <a:pt x="152400" y="76200"/>
                    </a:lnTo>
                    <a:lnTo>
                      <a:pt x="165100" y="762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90500" y="63500"/>
                    </a:lnTo>
                    <a:lnTo>
                      <a:pt x="190500" y="76200"/>
                    </a:lnTo>
                    <a:lnTo>
                      <a:pt x="203200" y="76200"/>
                    </a:lnTo>
                    <a:lnTo>
                      <a:pt x="203200" y="101600"/>
                    </a:lnTo>
                    <a:lnTo>
                      <a:pt x="215900" y="101600"/>
                    </a:lnTo>
                    <a:lnTo>
                      <a:pt x="215900" y="114300"/>
                    </a:lnTo>
                    <a:lnTo>
                      <a:pt x="228600" y="114300"/>
                    </a:lnTo>
                    <a:lnTo>
                      <a:pt x="228600" y="101600"/>
                    </a:lnTo>
                    <a:lnTo>
                      <a:pt x="292100" y="1016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17500" y="63500"/>
                    </a:lnTo>
                    <a:lnTo>
                      <a:pt x="317500" y="76200"/>
                    </a:lnTo>
                    <a:lnTo>
                      <a:pt x="330200" y="76200"/>
                    </a:lnTo>
                    <a:lnTo>
                      <a:pt x="330200" y="88900"/>
                    </a:lnTo>
                    <a:lnTo>
                      <a:pt x="355600" y="88900"/>
                    </a:lnTo>
                    <a:lnTo>
                      <a:pt x="355600" y="76200"/>
                    </a:lnTo>
                    <a:lnTo>
                      <a:pt x="368300" y="76200"/>
                    </a:lnTo>
                    <a:lnTo>
                      <a:pt x="368300" y="63500"/>
                    </a:lnTo>
                    <a:lnTo>
                      <a:pt x="406400" y="63500"/>
                    </a:lnTo>
                    <a:lnTo>
                      <a:pt x="406400" y="38100"/>
                    </a:lnTo>
                    <a:lnTo>
                      <a:pt x="419100" y="38100"/>
                    </a:lnTo>
                    <a:lnTo>
                      <a:pt x="419100" y="25400"/>
                    </a:lnTo>
                    <a:lnTo>
                      <a:pt x="431800" y="25400"/>
                    </a:lnTo>
                    <a:lnTo>
                      <a:pt x="431800" y="12700"/>
                    </a:lnTo>
                    <a:lnTo>
                      <a:pt x="457200" y="12700"/>
                    </a:lnTo>
                    <a:lnTo>
                      <a:pt x="457200" y="25400"/>
                    </a:lnTo>
                    <a:lnTo>
                      <a:pt x="482600" y="25400"/>
                    </a:lnTo>
                    <a:lnTo>
                      <a:pt x="482600" y="12700"/>
                    </a:lnTo>
                    <a:lnTo>
                      <a:pt x="508000" y="12700"/>
                    </a:lnTo>
                    <a:lnTo>
                      <a:pt x="508000" y="0"/>
                    </a:lnTo>
                    <a:lnTo>
                      <a:pt x="533400" y="0"/>
                    </a:lnTo>
                    <a:lnTo>
                      <a:pt x="533400" y="12700"/>
                    </a:lnTo>
                    <a:lnTo>
                      <a:pt x="596900" y="12700"/>
                    </a:lnTo>
                    <a:lnTo>
                      <a:pt x="596900" y="50800"/>
                    </a:lnTo>
                    <a:lnTo>
                      <a:pt x="622300" y="50800"/>
                    </a:lnTo>
                    <a:lnTo>
                      <a:pt x="622300" y="63500"/>
                    </a:lnTo>
                    <a:lnTo>
                      <a:pt x="647700" y="63500"/>
                    </a:lnTo>
                    <a:lnTo>
                      <a:pt x="647700" y="76200"/>
                    </a:lnTo>
                    <a:lnTo>
                      <a:pt x="635000" y="76200"/>
                    </a:lnTo>
                    <a:lnTo>
                      <a:pt x="635000" y="88900"/>
                    </a:lnTo>
                    <a:lnTo>
                      <a:pt x="647700" y="88900"/>
                    </a:lnTo>
                    <a:lnTo>
                      <a:pt x="647700" y="101600"/>
                    </a:lnTo>
                    <a:lnTo>
                      <a:pt x="660400" y="101600"/>
                    </a:lnTo>
                    <a:lnTo>
                      <a:pt x="660400" y="114300"/>
                    </a:lnTo>
                    <a:lnTo>
                      <a:pt x="635000" y="114300"/>
                    </a:lnTo>
                    <a:lnTo>
                      <a:pt x="635000" y="127000"/>
                    </a:lnTo>
                    <a:lnTo>
                      <a:pt x="647700" y="127000"/>
                    </a:lnTo>
                    <a:lnTo>
                      <a:pt x="647700" y="139700"/>
                    </a:lnTo>
                    <a:lnTo>
                      <a:pt x="635000" y="139700"/>
                    </a:lnTo>
                    <a:lnTo>
                      <a:pt x="635000" y="152400"/>
                    </a:lnTo>
                    <a:lnTo>
                      <a:pt x="622300" y="152400"/>
                    </a:lnTo>
                    <a:lnTo>
                      <a:pt x="622300" y="190500"/>
                    </a:lnTo>
                    <a:lnTo>
                      <a:pt x="609600" y="190500"/>
                    </a:lnTo>
                    <a:lnTo>
                      <a:pt x="609600" y="228600"/>
                    </a:lnTo>
                    <a:lnTo>
                      <a:pt x="596900" y="228600"/>
                    </a:lnTo>
                    <a:lnTo>
                      <a:pt x="596900" y="215900"/>
                    </a:lnTo>
                    <a:lnTo>
                      <a:pt x="571500" y="215900"/>
                    </a:lnTo>
                    <a:lnTo>
                      <a:pt x="571500" y="177800"/>
                    </a:lnTo>
                    <a:lnTo>
                      <a:pt x="558800" y="177800"/>
                    </a:lnTo>
                    <a:lnTo>
                      <a:pt x="558800" y="190500"/>
                    </a:lnTo>
                    <a:lnTo>
                      <a:pt x="546100" y="203200"/>
                    </a:lnTo>
                    <a:lnTo>
                      <a:pt x="546100" y="266700"/>
                    </a:lnTo>
                    <a:lnTo>
                      <a:pt x="558800" y="266700"/>
                    </a:lnTo>
                    <a:lnTo>
                      <a:pt x="558800" y="279400"/>
                    </a:lnTo>
                    <a:lnTo>
                      <a:pt x="571500" y="279400"/>
                    </a:lnTo>
                    <a:lnTo>
                      <a:pt x="571500" y="304800"/>
                    </a:lnTo>
                    <a:lnTo>
                      <a:pt x="609600" y="304800"/>
                    </a:lnTo>
                    <a:lnTo>
                      <a:pt x="609600" y="330200"/>
                    </a:lnTo>
                    <a:lnTo>
                      <a:pt x="596900" y="330200"/>
                    </a:lnTo>
                    <a:lnTo>
                      <a:pt x="596900" y="355600"/>
                    </a:lnTo>
                    <a:lnTo>
                      <a:pt x="609600" y="355600"/>
                    </a:lnTo>
                    <a:lnTo>
                      <a:pt x="609600" y="368300"/>
                    </a:lnTo>
                    <a:lnTo>
                      <a:pt x="622300" y="381000"/>
                    </a:lnTo>
                    <a:lnTo>
                      <a:pt x="622300" y="393700"/>
                    </a:lnTo>
                    <a:lnTo>
                      <a:pt x="609600" y="393700"/>
                    </a:lnTo>
                    <a:lnTo>
                      <a:pt x="609600" y="406400"/>
                    </a:lnTo>
                    <a:lnTo>
                      <a:pt x="571500" y="406400"/>
                    </a:lnTo>
                    <a:lnTo>
                      <a:pt x="571500" y="419100"/>
                    </a:lnTo>
                    <a:lnTo>
                      <a:pt x="558800" y="419100"/>
                    </a:lnTo>
                    <a:lnTo>
                      <a:pt x="558800" y="457200"/>
                    </a:lnTo>
                    <a:lnTo>
                      <a:pt x="533400" y="457200"/>
                    </a:lnTo>
                    <a:lnTo>
                      <a:pt x="533400" y="482600"/>
                    </a:lnTo>
                    <a:lnTo>
                      <a:pt x="520700" y="482600"/>
                    </a:lnTo>
                    <a:lnTo>
                      <a:pt x="520700" y="508000"/>
                    </a:lnTo>
                    <a:lnTo>
                      <a:pt x="495300" y="508000"/>
                    </a:lnTo>
                    <a:lnTo>
                      <a:pt x="495300" y="533400"/>
                    </a:lnTo>
                    <a:lnTo>
                      <a:pt x="482600" y="533400"/>
                    </a:lnTo>
                    <a:lnTo>
                      <a:pt x="482600" y="520700"/>
                    </a:lnTo>
                    <a:lnTo>
                      <a:pt x="457200" y="520700"/>
                    </a:lnTo>
                    <a:lnTo>
                      <a:pt x="457200" y="508000"/>
                    </a:lnTo>
                    <a:lnTo>
                      <a:pt x="431800" y="508000"/>
                    </a:lnTo>
                    <a:lnTo>
                      <a:pt x="431800" y="495300"/>
                    </a:lnTo>
                    <a:lnTo>
                      <a:pt x="368300" y="495300"/>
                    </a:lnTo>
                    <a:lnTo>
                      <a:pt x="368300" y="482600"/>
                    </a:lnTo>
                    <a:lnTo>
                      <a:pt x="355600" y="482600"/>
                    </a:lnTo>
                    <a:lnTo>
                      <a:pt x="355600" y="444500"/>
                    </a:lnTo>
                    <a:lnTo>
                      <a:pt x="342900" y="444500"/>
                    </a:lnTo>
                    <a:lnTo>
                      <a:pt x="342900" y="419100"/>
                    </a:lnTo>
                    <a:lnTo>
                      <a:pt x="330200" y="419100"/>
                    </a:lnTo>
                    <a:lnTo>
                      <a:pt x="330200" y="381000"/>
                    </a:lnTo>
                    <a:lnTo>
                      <a:pt x="292100" y="381000"/>
                    </a:lnTo>
                    <a:lnTo>
                      <a:pt x="292100" y="419100"/>
                    </a:lnTo>
                    <a:lnTo>
                      <a:pt x="279400" y="419100"/>
                    </a:lnTo>
                    <a:lnTo>
                      <a:pt x="279400" y="368300"/>
                    </a:lnTo>
                    <a:lnTo>
                      <a:pt x="266700" y="368300"/>
                    </a:lnTo>
                    <a:lnTo>
                      <a:pt x="266700" y="381000"/>
                    </a:lnTo>
                    <a:lnTo>
                      <a:pt x="254000" y="381000"/>
                    </a:lnTo>
                    <a:lnTo>
                      <a:pt x="254000" y="368300"/>
                    </a:lnTo>
                    <a:lnTo>
                      <a:pt x="241300" y="368300"/>
                    </a:lnTo>
                    <a:lnTo>
                      <a:pt x="241300" y="342900"/>
                    </a:lnTo>
                    <a:lnTo>
                      <a:pt x="254000" y="342900"/>
                    </a:lnTo>
                    <a:lnTo>
                      <a:pt x="254000" y="330200"/>
                    </a:lnTo>
                    <a:lnTo>
                      <a:pt x="241300" y="330200"/>
                    </a:lnTo>
                    <a:lnTo>
                      <a:pt x="241300" y="317500"/>
                    </a:lnTo>
                    <a:lnTo>
                      <a:pt x="228600" y="317500"/>
                    </a:lnTo>
                    <a:lnTo>
                      <a:pt x="228600" y="279400"/>
                    </a:lnTo>
                    <a:lnTo>
                      <a:pt x="215900" y="279400"/>
                    </a:lnTo>
                    <a:lnTo>
                      <a:pt x="215900" y="241300"/>
                    </a:lnTo>
                    <a:lnTo>
                      <a:pt x="203200" y="241300"/>
                    </a:lnTo>
                    <a:lnTo>
                      <a:pt x="203200" y="190500"/>
                    </a:lnTo>
                    <a:lnTo>
                      <a:pt x="139700" y="190500"/>
                    </a:lnTo>
                    <a:lnTo>
                      <a:pt x="139700" y="241300"/>
                    </a:lnTo>
                    <a:lnTo>
                      <a:pt x="127000" y="241300"/>
                    </a:lnTo>
                    <a:lnTo>
                      <a:pt x="127000" y="228600"/>
                    </a:lnTo>
                    <a:lnTo>
                      <a:pt x="76200" y="228600"/>
                    </a:lnTo>
                    <a:lnTo>
                      <a:pt x="76200" y="215900"/>
                    </a:lnTo>
                    <a:lnTo>
                      <a:pt x="25400" y="215900"/>
                    </a:lnTo>
                    <a:lnTo>
                      <a:pt x="25400" y="165100"/>
                    </a:ln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8" name="1216082"/>
              <p:cNvSpPr/>
              <p:nvPr/>
            </p:nvSpPr>
            <p:spPr>
              <a:xfrm>
                <a:off x="6002715" y="2146549"/>
                <a:ext cx="520699" cy="546165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546101">
                    <a:moveTo>
                      <a:pt x="0" y="393700"/>
                    </a:moveTo>
                    <a:lnTo>
                      <a:pt x="12700" y="393700"/>
                    </a:lnTo>
                    <a:lnTo>
                      <a:pt x="12700" y="381000"/>
                    </a:lnTo>
                    <a:lnTo>
                      <a:pt x="25400" y="381000"/>
                    </a:lnTo>
                    <a:lnTo>
                      <a:pt x="25400" y="368300"/>
                    </a:lnTo>
                    <a:lnTo>
                      <a:pt x="38100" y="368300"/>
                    </a:lnTo>
                    <a:lnTo>
                      <a:pt x="38100" y="3429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25400" y="304800"/>
                    </a:lnTo>
                    <a:lnTo>
                      <a:pt x="25400" y="241300"/>
                    </a:lnTo>
                    <a:lnTo>
                      <a:pt x="12700" y="241300"/>
                    </a:lnTo>
                    <a:lnTo>
                      <a:pt x="12700" y="215900"/>
                    </a:lnTo>
                    <a:lnTo>
                      <a:pt x="38100" y="215900"/>
                    </a:lnTo>
                    <a:lnTo>
                      <a:pt x="38100" y="203200"/>
                    </a:lnTo>
                    <a:lnTo>
                      <a:pt x="50800" y="203200"/>
                    </a:lnTo>
                    <a:lnTo>
                      <a:pt x="50800" y="215900"/>
                    </a:lnTo>
                    <a:lnTo>
                      <a:pt x="76200" y="215900"/>
                    </a:lnTo>
                    <a:lnTo>
                      <a:pt x="76200" y="203200"/>
                    </a:lnTo>
                    <a:lnTo>
                      <a:pt x="101600" y="203200"/>
                    </a:lnTo>
                    <a:lnTo>
                      <a:pt x="101600" y="177800"/>
                    </a:lnTo>
                    <a:lnTo>
                      <a:pt x="114300" y="177800"/>
                    </a:lnTo>
                    <a:lnTo>
                      <a:pt x="114300" y="165100"/>
                    </a:lnTo>
                    <a:lnTo>
                      <a:pt x="139700" y="165100"/>
                    </a:lnTo>
                    <a:lnTo>
                      <a:pt x="139700" y="152400"/>
                    </a:lnTo>
                    <a:lnTo>
                      <a:pt x="165100" y="152400"/>
                    </a:lnTo>
                    <a:lnTo>
                      <a:pt x="165100" y="139700"/>
                    </a:lnTo>
                    <a:lnTo>
                      <a:pt x="203200" y="139700"/>
                    </a:lnTo>
                    <a:lnTo>
                      <a:pt x="203200" y="152400"/>
                    </a:lnTo>
                    <a:lnTo>
                      <a:pt x="215900" y="152400"/>
                    </a:lnTo>
                    <a:lnTo>
                      <a:pt x="215900" y="114300"/>
                    </a:lnTo>
                    <a:lnTo>
                      <a:pt x="254000" y="114300"/>
                    </a:lnTo>
                    <a:lnTo>
                      <a:pt x="254000" y="101600"/>
                    </a:lnTo>
                    <a:lnTo>
                      <a:pt x="279400" y="1016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76200"/>
                    </a:lnTo>
                    <a:lnTo>
                      <a:pt x="317500" y="762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30200" y="50800"/>
                    </a:lnTo>
                    <a:lnTo>
                      <a:pt x="342900" y="50800"/>
                    </a:lnTo>
                    <a:lnTo>
                      <a:pt x="342900" y="38100"/>
                    </a:lnTo>
                    <a:lnTo>
                      <a:pt x="355600" y="38100"/>
                    </a:lnTo>
                    <a:lnTo>
                      <a:pt x="355600" y="25400"/>
                    </a:lnTo>
                    <a:lnTo>
                      <a:pt x="368300" y="2540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0"/>
                    </a:lnTo>
                    <a:lnTo>
                      <a:pt x="393700" y="0"/>
                    </a:lnTo>
                    <a:lnTo>
                      <a:pt x="406400" y="12700"/>
                    </a:lnTo>
                    <a:lnTo>
                      <a:pt x="419100" y="12700"/>
                    </a:lnTo>
                    <a:lnTo>
                      <a:pt x="419100" y="25400"/>
                    </a:lnTo>
                    <a:lnTo>
                      <a:pt x="444500" y="25400"/>
                    </a:lnTo>
                    <a:lnTo>
                      <a:pt x="444500" y="38100"/>
                    </a:lnTo>
                    <a:lnTo>
                      <a:pt x="469900" y="38100"/>
                    </a:lnTo>
                    <a:lnTo>
                      <a:pt x="469900" y="63500"/>
                    </a:lnTo>
                    <a:lnTo>
                      <a:pt x="495300" y="63500"/>
                    </a:lnTo>
                    <a:lnTo>
                      <a:pt x="495300" y="76200"/>
                    </a:lnTo>
                    <a:lnTo>
                      <a:pt x="520700" y="76200"/>
                    </a:lnTo>
                    <a:lnTo>
                      <a:pt x="520700" y="114300"/>
                    </a:lnTo>
                    <a:lnTo>
                      <a:pt x="508000" y="114300"/>
                    </a:lnTo>
                    <a:lnTo>
                      <a:pt x="508000" y="139700"/>
                    </a:lnTo>
                    <a:lnTo>
                      <a:pt x="495300" y="139700"/>
                    </a:lnTo>
                    <a:lnTo>
                      <a:pt x="495300" y="165100"/>
                    </a:lnTo>
                    <a:lnTo>
                      <a:pt x="482600" y="165100"/>
                    </a:lnTo>
                    <a:lnTo>
                      <a:pt x="482600" y="177800"/>
                    </a:lnTo>
                    <a:lnTo>
                      <a:pt x="457200" y="177800"/>
                    </a:lnTo>
                    <a:lnTo>
                      <a:pt x="457200" y="190500"/>
                    </a:lnTo>
                    <a:lnTo>
                      <a:pt x="431800" y="190500"/>
                    </a:lnTo>
                    <a:lnTo>
                      <a:pt x="431800" y="203200"/>
                    </a:lnTo>
                    <a:lnTo>
                      <a:pt x="419100" y="203200"/>
                    </a:lnTo>
                    <a:lnTo>
                      <a:pt x="419100" y="241300"/>
                    </a:lnTo>
                    <a:lnTo>
                      <a:pt x="406400" y="241300"/>
                    </a:lnTo>
                    <a:lnTo>
                      <a:pt x="406400" y="342900"/>
                    </a:lnTo>
                    <a:lnTo>
                      <a:pt x="419100" y="342900"/>
                    </a:lnTo>
                    <a:lnTo>
                      <a:pt x="419100" y="355600"/>
                    </a:lnTo>
                    <a:lnTo>
                      <a:pt x="431800" y="355600"/>
                    </a:lnTo>
                    <a:lnTo>
                      <a:pt x="431800" y="381000"/>
                    </a:lnTo>
                    <a:lnTo>
                      <a:pt x="444500" y="381000"/>
                    </a:lnTo>
                    <a:lnTo>
                      <a:pt x="444500" y="457200"/>
                    </a:lnTo>
                    <a:lnTo>
                      <a:pt x="457200" y="457200"/>
                    </a:lnTo>
                    <a:lnTo>
                      <a:pt x="457200" y="482600"/>
                    </a:lnTo>
                    <a:lnTo>
                      <a:pt x="330200" y="482600"/>
                    </a:lnTo>
                    <a:lnTo>
                      <a:pt x="330200" y="495300"/>
                    </a:lnTo>
                    <a:lnTo>
                      <a:pt x="304800" y="495300"/>
                    </a:lnTo>
                    <a:lnTo>
                      <a:pt x="304800" y="508000"/>
                    </a:lnTo>
                    <a:lnTo>
                      <a:pt x="292100" y="508000"/>
                    </a:lnTo>
                    <a:lnTo>
                      <a:pt x="292100" y="520700"/>
                    </a:lnTo>
                    <a:lnTo>
                      <a:pt x="279400" y="520700"/>
                    </a:lnTo>
                    <a:lnTo>
                      <a:pt x="279400" y="533400"/>
                    </a:lnTo>
                    <a:lnTo>
                      <a:pt x="266700" y="533400"/>
                    </a:lnTo>
                    <a:lnTo>
                      <a:pt x="266700" y="546100"/>
                    </a:lnTo>
                    <a:lnTo>
                      <a:pt x="241300" y="546100"/>
                    </a:lnTo>
                    <a:lnTo>
                      <a:pt x="241300" y="533400"/>
                    </a:lnTo>
                    <a:lnTo>
                      <a:pt x="254000" y="533400"/>
                    </a:lnTo>
                    <a:lnTo>
                      <a:pt x="254000" y="508000"/>
                    </a:lnTo>
                    <a:lnTo>
                      <a:pt x="266700" y="508000"/>
                    </a:lnTo>
                    <a:lnTo>
                      <a:pt x="266700" y="482600"/>
                    </a:lnTo>
                    <a:lnTo>
                      <a:pt x="254000" y="482600"/>
                    </a:lnTo>
                    <a:lnTo>
                      <a:pt x="254000" y="431800"/>
                    </a:lnTo>
                    <a:lnTo>
                      <a:pt x="241300" y="431800"/>
                    </a:lnTo>
                    <a:lnTo>
                      <a:pt x="241300" y="419100"/>
                    </a:lnTo>
                    <a:lnTo>
                      <a:pt x="228600" y="419100"/>
                    </a:lnTo>
                    <a:lnTo>
                      <a:pt x="228600" y="406400"/>
                    </a:lnTo>
                    <a:lnTo>
                      <a:pt x="203200" y="406400"/>
                    </a:lnTo>
                    <a:lnTo>
                      <a:pt x="203200" y="431800"/>
                    </a:lnTo>
                    <a:lnTo>
                      <a:pt x="190500" y="431800"/>
                    </a:lnTo>
                    <a:lnTo>
                      <a:pt x="190500" y="444500"/>
                    </a:lnTo>
                    <a:lnTo>
                      <a:pt x="165100" y="444500"/>
                    </a:lnTo>
                    <a:lnTo>
                      <a:pt x="165100" y="469900"/>
                    </a:lnTo>
                    <a:lnTo>
                      <a:pt x="152400" y="469900"/>
                    </a:lnTo>
                    <a:lnTo>
                      <a:pt x="152400" y="482600"/>
                    </a:lnTo>
                    <a:lnTo>
                      <a:pt x="139700" y="482600"/>
                    </a:lnTo>
                    <a:lnTo>
                      <a:pt x="139700" y="533400"/>
                    </a:lnTo>
                    <a:lnTo>
                      <a:pt x="127000" y="533400"/>
                    </a:lnTo>
                    <a:lnTo>
                      <a:pt x="127000" y="520700"/>
                    </a:lnTo>
                    <a:lnTo>
                      <a:pt x="114300" y="520700"/>
                    </a:lnTo>
                    <a:lnTo>
                      <a:pt x="114300" y="508000"/>
                    </a:lnTo>
                    <a:lnTo>
                      <a:pt x="101600" y="508000"/>
                    </a:lnTo>
                    <a:lnTo>
                      <a:pt x="101600" y="482600"/>
                    </a:lnTo>
                    <a:lnTo>
                      <a:pt x="88900" y="482600"/>
                    </a:lnTo>
                    <a:lnTo>
                      <a:pt x="88900" y="457200"/>
                    </a:lnTo>
                    <a:lnTo>
                      <a:pt x="25400" y="457200"/>
                    </a:lnTo>
                    <a:lnTo>
                      <a:pt x="25400" y="431800"/>
                    </a:lnTo>
                    <a:lnTo>
                      <a:pt x="12700" y="419100"/>
                    </a:lnTo>
                    <a:lnTo>
                      <a:pt x="12700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9" name="1208072"/>
              <p:cNvSpPr/>
              <p:nvPr/>
            </p:nvSpPr>
            <p:spPr>
              <a:xfrm>
                <a:off x="3272226" y="431850"/>
                <a:ext cx="647698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647701" h="368301">
                    <a:moveTo>
                      <a:pt x="0" y="203200"/>
                    </a:moveTo>
                    <a:lnTo>
                      <a:pt x="0" y="165100"/>
                    </a:lnTo>
                    <a:lnTo>
                      <a:pt x="12700" y="165100"/>
                    </a:lnTo>
                    <a:lnTo>
                      <a:pt x="127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114300" y="139700"/>
                    </a:lnTo>
                    <a:lnTo>
                      <a:pt x="114300" y="152400"/>
                    </a:lnTo>
                    <a:lnTo>
                      <a:pt x="177800" y="152400"/>
                    </a:lnTo>
                    <a:lnTo>
                      <a:pt x="177800" y="127000"/>
                    </a:lnTo>
                    <a:lnTo>
                      <a:pt x="190500" y="127000"/>
                    </a:lnTo>
                    <a:lnTo>
                      <a:pt x="190500" y="50800"/>
                    </a:lnTo>
                    <a:lnTo>
                      <a:pt x="228600" y="50800"/>
                    </a:lnTo>
                    <a:lnTo>
                      <a:pt x="228600" y="63500"/>
                    </a:lnTo>
                    <a:lnTo>
                      <a:pt x="215900" y="63500"/>
                    </a:lnTo>
                    <a:lnTo>
                      <a:pt x="215900" y="76200"/>
                    </a:lnTo>
                    <a:lnTo>
                      <a:pt x="228600" y="76200"/>
                    </a:lnTo>
                    <a:lnTo>
                      <a:pt x="228600" y="63500"/>
                    </a:lnTo>
                    <a:lnTo>
                      <a:pt x="241300" y="63500"/>
                    </a:lnTo>
                    <a:lnTo>
                      <a:pt x="241300" y="76200"/>
                    </a:lnTo>
                    <a:lnTo>
                      <a:pt x="254000" y="76200"/>
                    </a:lnTo>
                    <a:lnTo>
                      <a:pt x="254000" y="50800"/>
                    </a:lnTo>
                    <a:lnTo>
                      <a:pt x="266700" y="50800"/>
                    </a:lnTo>
                    <a:lnTo>
                      <a:pt x="266700" y="38100"/>
                    </a:lnTo>
                    <a:lnTo>
                      <a:pt x="292100" y="381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38100"/>
                    </a:lnTo>
                    <a:lnTo>
                      <a:pt x="355600" y="38100"/>
                    </a:lnTo>
                    <a:lnTo>
                      <a:pt x="355600" y="508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25400"/>
                    </a:lnTo>
                    <a:lnTo>
                      <a:pt x="419100" y="25400"/>
                    </a:lnTo>
                    <a:lnTo>
                      <a:pt x="419100" y="0"/>
                    </a:lnTo>
                    <a:lnTo>
                      <a:pt x="431800" y="0"/>
                    </a:lnTo>
                    <a:lnTo>
                      <a:pt x="431800" y="12700"/>
                    </a:lnTo>
                    <a:lnTo>
                      <a:pt x="457200" y="12700"/>
                    </a:lnTo>
                    <a:lnTo>
                      <a:pt x="457200" y="25400"/>
                    </a:lnTo>
                    <a:lnTo>
                      <a:pt x="495300" y="25400"/>
                    </a:lnTo>
                    <a:lnTo>
                      <a:pt x="495300" y="76200"/>
                    </a:lnTo>
                    <a:lnTo>
                      <a:pt x="508000" y="88900"/>
                    </a:lnTo>
                    <a:lnTo>
                      <a:pt x="508000" y="101600"/>
                    </a:lnTo>
                    <a:lnTo>
                      <a:pt x="520700" y="101600"/>
                    </a:lnTo>
                    <a:lnTo>
                      <a:pt x="520700" y="114300"/>
                    </a:lnTo>
                    <a:lnTo>
                      <a:pt x="533400" y="114300"/>
                    </a:lnTo>
                    <a:lnTo>
                      <a:pt x="533400" y="152400"/>
                    </a:lnTo>
                    <a:lnTo>
                      <a:pt x="546100" y="152400"/>
                    </a:lnTo>
                    <a:lnTo>
                      <a:pt x="546100" y="177800"/>
                    </a:lnTo>
                    <a:lnTo>
                      <a:pt x="571500" y="177800"/>
                    </a:lnTo>
                    <a:lnTo>
                      <a:pt x="571500" y="190500"/>
                    </a:lnTo>
                    <a:lnTo>
                      <a:pt x="584200" y="190500"/>
                    </a:lnTo>
                    <a:lnTo>
                      <a:pt x="584200" y="203200"/>
                    </a:lnTo>
                    <a:lnTo>
                      <a:pt x="596900" y="203200"/>
                    </a:lnTo>
                    <a:lnTo>
                      <a:pt x="596900" y="254000"/>
                    </a:lnTo>
                    <a:lnTo>
                      <a:pt x="609600" y="266700"/>
                    </a:lnTo>
                    <a:lnTo>
                      <a:pt x="609600" y="279400"/>
                    </a:lnTo>
                    <a:lnTo>
                      <a:pt x="622300" y="279400"/>
                    </a:lnTo>
                    <a:lnTo>
                      <a:pt x="622300" y="292100"/>
                    </a:lnTo>
                    <a:lnTo>
                      <a:pt x="635000" y="292100"/>
                    </a:lnTo>
                    <a:lnTo>
                      <a:pt x="635000" y="304800"/>
                    </a:lnTo>
                    <a:lnTo>
                      <a:pt x="647700" y="304800"/>
                    </a:lnTo>
                    <a:lnTo>
                      <a:pt x="647700" y="317500"/>
                    </a:lnTo>
                    <a:lnTo>
                      <a:pt x="622300" y="317500"/>
                    </a:lnTo>
                    <a:lnTo>
                      <a:pt x="622300" y="342900"/>
                    </a:lnTo>
                    <a:lnTo>
                      <a:pt x="571500" y="342900"/>
                    </a:lnTo>
                    <a:lnTo>
                      <a:pt x="571500" y="355600"/>
                    </a:lnTo>
                    <a:lnTo>
                      <a:pt x="533400" y="355600"/>
                    </a:lnTo>
                    <a:lnTo>
                      <a:pt x="533400" y="342900"/>
                    </a:lnTo>
                    <a:lnTo>
                      <a:pt x="508000" y="342900"/>
                    </a:lnTo>
                    <a:lnTo>
                      <a:pt x="495300" y="330200"/>
                    </a:lnTo>
                    <a:lnTo>
                      <a:pt x="381000" y="330200"/>
                    </a:lnTo>
                    <a:lnTo>
                      <a:pt x="381000" y="342900"/>
                    </a:lnTo>
                    <a:lnTo>
                      <a:pt x="355600" y="342900"/>
                    </a:lnTo>
                    <a:lnTo>
                      <a:pt x="355600" y="368300"/>
                    </a:lnTo>
                    <a:lnTo>
                      <a:pt x="317500" y="368300"/>
                    </a:lnTo>
                    <a:lnTo>
                      <a:pt x="317500" y="355600"/>
                    </a:lnTo>
                    <a:lnTo>
                      <a:pt x="279400" y="355600"/>
                    </a:lnTo>
                    <a:lnTo>
                      <a:pt x="279400" y="342900"/>
                    </a:lnTo>
                    <a:lnTo>
                      <a:pt x="228600" y="342900"/>
                    </a:lnTo>
                    <a:lnTo>
                      <a:pt x="228600" y="330200"/>
                    </a:lnTo>
                    <a:lnTo>
                      <a:pt x="203200" y="330200"/>
                    </a:lnTo>
                    <a:lnTo>
                      <a:pt x="203200" y="304800"/>
                    </a:lnTo>
                    <a:lnTo>
                      <a:pt x="190500" y="292100"/>
                    </a:lnTo>
                    <a:lnTo>
                      <a:pt x="177800" y="292100"/>
                    </a:lnTo>
                    <a:lnTo>
                      <a:pt x="177800" y="266700"/>
                    </a:lnTo>
                    <a:lnTo>
                      <a:pt x="165100" y="266700"/>
                    </a:lnTo>
                    <a:lnTo>
                      <a:pt x="165100" y="279400"/>
                    </a:lnTo>
                    <a:lnTo>
                      <a:pt x="139700" y="279400"/>
                    </a:lnTo>
                    <a:lnTo>
                      <a:pt x="139700" y="292100"/>
                    </a:lnTo>
                    <a:lnTo>
                      <a:pt x="63500" y="292100"/>
                    </a:lnTo>
                    <a:lnTo>
                      <a:pt x="63500" y="279400"/>
                    </a:lnTo>
                    <a:lnTo>
                      <a:pt x="38100" y="279400"/>
                    </a:lnTo>
                    <a:lnTo>
                      <a:pt x="38100" y="241300"/>
                    </a:lnTo>
                    <a:lnTo>
                      <a:pt x="12700" y="241300"/>
                    </a:lnTo>
                    <a:lnTo>
                      <a:pt x="12700" y="215900"/>
                    </a:lnTo>
                    <a:lnTo>
                      <a:pt x="0" y="21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80" name="1206123"/>
              <p:cNvGrpSpPr/>
              <p:nvPr/>
            </p:nvGrpSpPr>
            <p:grpSpPr>
              <a:xfrm>
                <a:off x="2891238" y="965200"/>
                <a:ext cx="546101" cy="596901"/>
                <a:chOff x="2891227" y="965312"/>
                <a:chExt cx="546101" cy="596901"/>
              </a:xfrm>
            </p:grpSpPr>
            <p:sp>
              <p:nvSpPr>
                <p:cNvPr id="1205" name="Dowolny kształt 1204"/>
                <p:cNvSpPr/>
                <p:nvPr/>
              </p:nvSpPr>
              <p:spPr>
                <a:xfrm>
                  <a:off x="2954727" y="1308212"/>
                  <a:ext cx="1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1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Dowolny kształt 1205"/>
                <p:cNvSpPr/>
                <p:nvPr/>
              </p:nvSpPr>
              <p:spPr>
                <a:xfrm>
                  <a:off x="2891227" y="965312"/>
                  <a:ext cx="546101" cy="596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101" h="596901">
                      <a:moveTo>
                        <a:pt x="0" y="165100"/>
                      </a:moveTo>
                      <a:lnTo>
                        <a:pt x="0" y="152400"/>
                      </a:lnTo>
                      <a:lnTo>
                        <a:pt x="12700" y="152400"/>
                      </a:lnTo>
                      <a:lnTo>
                        <a:pt x="12700" y="139700"/>
                      </a:lnTo>
                      <a:lnTo>
                        <a:pt x="38100" y="139700"/>
                      </a:lnTo>
                      <a:lnTo>
                        <a:pt x="38100" y="127000"/>
                      </a:lnTo>
                      <a:lnTo>
                        <a:pt x="63500" y="127000"/>
                      </a:lnTo>
                      <a:lnTo>
                        <a:pt x="63500" y="101600"/>
                      </a:lnTo>
                      <a:lnTo>
                        <a:pt x="127000" y="101600"/>
                      </a:lnTo>
                      <a:lnTo>
                        <a:pt x="127000" y="88900"/>
                      </a:lnTo>
                      <a:lnTo>
                        <a:pt x="139700" y="88900"/>
                      </a:lnTo>
                      <a:lnTo>
                        <a:pt x="139700" y="76200"/>
                      </a:lnTo>
                      <a:lnTo>
                        <a:pt x="177800" y="76200"/>
                      </a:lnTo>
                      <a:lnTo>
                        <a:pt x="190500" y="88900"/>
                      </a:lnTo>
                      <a:lnTo>
                        <a:pt x="241300" y="88900"/>
                      </a:lnTo>
                      <a:lnTo>
                        <a:pt x="241300" y="76200"/>
                      </a:lnTo>
                      <a:lnTo>
                        <a:pt x="304800" y="76200"/>
                      </a:lnTo>
                      <a:lnTo>
                        <a:pt x="304800" y="50800"/>
                      </a:lnTo>
                      <a:lnTo>
                        <a:pt x="279400" y="50800"/>
                      </a:lnTo>
                      <a:lnTo>
                        <a:pt x="279400" y="38100"/>
                      </a:lnTo>
                      <a:lnTo>
                        <a:pt x="292100" y="25400"/>
                      </a:lnTo>
                      <a:lnTo>
                        <a:pt x="342900" y="25400"/>
                      </a:lnTo>
                      <a:lnTo>
                        <a:pt x="355600" y="12700"/>
                      </a:lnTo>
                      <a:lnTo>
                        <a:pt x="355600" y="0"/>
                      </a:lnTo>
                      <a:lnTo>
                        <a:pt x="381000" y="0"/>
                      </a:lnTo>
                      <a:lnTo>
                        <a:pt x="381000" y="38100"/>
                      </a:lnTo>
                      <a:lnTo>
                        <a:pt x="342900" y="38100"/>
                      </a:lnTo>
                      <a:lnTo>
                        <a:pt x="342900" y="63500"/>
                      </a:lnTo>
                      <a:lnTo>
                        <a:pt x="355600" y="63500"/>
                      </a:lnTo>
                      <a:lnTo>
                        <a:pt x="355600" y="50800"/>
                      </a:lnTo>
                      <a:lnTo>
                        <a:pt x="368300" y="50800"/>
                      </a:lnTo>
                      <a:lnTo>
                        <a:pt x="368300" y="38100"/>
                      </a:lnTo>
                      <a:lnTo>
                        <a:pt x="381000" y="38100"/>
                      </a:lnTo>
                      <a:lnTo>
                        <a:pt x="393700" y="50800"/>
                      </a:lnTo>
                      <a:lnTo>
                        <a:pt x="444500" y="50800"/>
                      </a:lnTo>
                      <a:lnTo>
                        <a:pt x="444500" y="76200"/>
                      </a:lnTo>
                      <a:lnTo>
                        <a:pt x="457200" y="76200"/>
                      </a:lnTo>
                      <a:lnTo>
                        <a:pt x="457200" y="63500"/>
                      </a:lnTo>
                      <a:lnTo>
                        <a:pt x="482600" y="63500"/>
                      </a:lnTo>
                      <a:lnTo>
                        <a:pt x="482600" y="76200"/>
                      </a:lnTo>
                      <a:lnTo>
                        <a:pt x="508000" y="76200"/>
                      </a:lnTo>
                      <a:lnTo>
                        <a:pt x="508000" y="88900"/>
                      </a:lnTo>
                      <a:lnTo>
                        <a:pt x="520700" y="88900"/>
                      </a:lnTo>
                      <a:lnTo>
                        <a:pt x="520700" y="101600"/>
                      </a:lnTo>
                      <a:lnTo>
                        <a:pt x="533400" y="101600"/>
                      </a:lnTo>
                      <a:lnTo>
                        <a:pt x="533400" y="114300"/>
                      </a:lnTo>
                      <a:lnTo>
                        <a:pt x="546100" y="114300"/>
                      </a:lnTo>
                      <a:lnTo>
                        <a:pt x="533400" y="101600"/>
                      </a:lnTo>
                      <a:lnTo>
                        <a:pt x="546100" y="101600"/>
                      </a:lnTo>
                      <a:lnTo>
                        <a:pt x="546100" y="139700"/>
                      </a:lnTo>
                      <a:lnTo>
                        <a:pt x="533400" y="139700"/>
                      </a:lnTo>
                      <a:lnTo>
                        <a:pt x="533400" y="177800"/>
                      </a:lnTo>
                      <a:lnTo>
                        <a:pt x="508000" y="177800"/>
                      </a:lnTo>
                      <a:lnTo>
                        <a:pt x="508000" y="190500"/>
                      </a:lnTo>
                      <a:lnTo>
                        <a:pt x="431800" y="190500"/>
                      </a:lnTo>
                      <a:lnTo>
                        <a:pt x="431800" y="203200"/>
                      </a:lnTo>
                      <a:lnTo>
                        <a:pt x="419100" y="203200"/>
                      </a:lnTo>
                      <a:lnTo>
                        <a:pt x="419100" y="215900"/>
                      </a:lnTo>
                      <a:lnTo>
                        <a:pt x="406400" y="215900"/>
                      </a:lnTo>
                      <a:lnTo>
                        <a:pt x="406400" y="241300"/>
                      </a:lnTo>
                      <a:lnTo>
                        <a:pt x="393700" y="241300"/>
                      </a:lnTo>
                      <a:lnTo>
                        <a:pt x="393700" y="266700"/>
                      </a:lnTo>
                      <a:lnTo>
                        <a:pt x="406400" y="266700"/>
                      </a:lnTo>
                      <a:lnTo>
                        <a:pt x="406400" y="279400"/>
                      </a:lnTo>
                      <a:lnTo>
                        <a:pt x="419100" y="279400"/>
                      </a:lnTo>
                      <a:lnTo>
                        <a:pt x="419100" y="342900"/>
                      </a:lnTo>
                      <a:lnTo>
                        <a:pt x="444500" y="342900"/>
                      </a:lnTo>
                      <a:lnTo>
                        <a:pt x="444500" y="355600"/>
                      </a:lnTo>
                      <a:lnTo>
                        <a:pt x="457200" y="355600"/>
                      </a:lnTo>
                      <a:lnTo>
                        <a:pt x="457200" y="381000"/>
                      </a:lnTo>
                      <a:lnTo>
                        <a:pt x="469900" y="381000"/>
                      </a:lnTo>
                      <a:lnTo>
                        <a:pt x="469900" y="393700"/>
                      </a:lnTo>
                      <a:lnTo>
                        <a:pt x="482600" y="393700"/>
                      </a:lnTo>
                      <a:lnTo>
                        <a:pt x="482600" y="406400"/>
                      </a:lnTo>
                      <a:lnTo>
                        <a:pt x="546100" y="406400"/>
                      </a:lnTo>
                      <a:lnTo>
                        <a:pt x="546100" y="419100"/>
                      </a:lnTo>
                      <a:lnTo>
                        <a:pt x="533400" y="431800"/>
                      </a:lnTo>
                      <a:lnTo>
                        <a:pt x="520700" y="431800"/>
                      </a:lnTo>
                      <a:lnTo>
                        <a:pt x="520700" y="419100"/>
                      </a:lnTo>
                      <a:lnTo>
                        <a:pt x="508000" y="419100"/>
                      </a:lnTo>
                      <a:lnTo>
                        <a:pt x="508000" y="431800"/>
                      </a:lnTo>
                      <a:lnTo>
                        <a:pt x="495300" y="431800"/>
                      </a:lnTo>
                      <a:lnTo>
                        <a:pt x="495300" y="482600"/>
                      </a:lnTo>
                      <a:lnTo>
                        <a:pt x="482600" y="482600"/>
                      </a:lnTo>
                      <a:lnTo>
                        <a:pt x="482600" y="508000"/>
                      </a:lnTo>
                      <a:lnTo>
                        <a:pt x="457200" y="508000"/>
                      </a:lnTo>
                      <a:lnTo>
                        <a:pt x="457200" y="520700"/>
                      </a:lnTo>
                      <a:lnTo>
                        <a:pt x="431800" y="520700"/>
                      </a:lnTo>
                      <a:lnTo>
                        <a:pt x="431800" y="546100"/>
                      </a:lnTo>
                      <a:lnTo>
                        <a:pt x="381000" y="546100"/>
                      </a:lnTo>
                      <a:lnTo>
                        <a:pt x="381000" y="571500"/>
                      </a:lnTo>
                      <a:lnTo>
                        <a:pt x="368300" y="571500"/>
                      </a:lnTo>
                      <a:lnTo>
                        <a:pt x="368300" y="584200"/>
                      </a:lnTo>
                      <a:lnTo>
                        <a:pt x="381000" y="584200"/>
                      </a:lnTo>
                      <a:lnTo>
                        <a:pt x="381000" y="596900"/>
                      </a:lnTo>
                      <a:lnTo>
                        <a:pt x="317500" y="596900"/>
                      </a:lnTo>
                      <a:lnTo>
                        <a:pt x="317500" y="584200"/>
                      </a:lnTo>
                      <a:lnTo>
                        <a:pt x="292100" y="584200"/>
                      </a:lnTo>
                      <a:lnTo>
                        <a:pt x="292100" y="571500"/>
                      </a:lnTo>
                      <a:lnTo>
                        <a:pt x="279400" y="571500"/>
                      </a:lnTo>
                      <a:lnTo>
                        <a:pt x="279400" y="558800"/>
                      </a:lnTo>
                      <a:lnTo>
                        <a:pt x="152400" y="558800"/>
                      </a:lnTo>
                      <a:lnTo>
                        <a:pt x="152400" y="546100"/>
                      </a:lnTo>
                      <a:lnTo>
                        <a:pt x="127000" y="546100"/>
                      </a:lnTo>
                      <a:lnTo>
                        <a:pt x="127000" y="533400"/>
                      </a:lnTo>
                      <a:lnTo>
                        <a:pt x="101600" y="533400"/>
                      </a:lnTo>
                      <a:lnTo>
                        <a:pt x="101600" y="520700"/>
                      </a:lnTo>
                      <a:lnTo>
                        <a:pt x="88900" y="520700"/>
                      </a:lnTo>
                      <a:lnTo>
                        <a:pt x="76200" y="508000"/>
                      </a:lnTo>
                      <a:lnTo>
                        <a:pt x="76200" y="482600"/>
                      </a:lnTo>
                      <a:lnTo>
                        <a:pt x="101600" y="482600"/>
                      </a:lnTo>
                      <a:lnTo>
                        <a:pt x="101600" y="457200"/>
                      </a:lnTo>
                      <a:lnTo>
                        <a:pt x="114300" y="457200"/>
                      </a:lnTo>
                      <a:lnTo>
                        <a:pt x="114300" y="431800"/>
                      </a:lnTo>
                      <a:lnTo>
                        <a:pt x="101600" y="431800"/>
                      </a:lnTo>
                      <a:lnTo>
                        <a:pt x="101600" y="393700"/>
                      </a:lnTo>
                      <a:lnTo>
                        <a:pt x="88900" y="393700"/>
                      </a:lnTo>
                      <a:lnTo>
                        <a:pt x="88900" y="342900"/>
                      </a:lnTo>
                      <a:lnTo>
                        <a:pt x="76200" y="342900"/>
                      </a:lnTo>
                      <a:lnTo>
                        <a:pt x="76200" y="317500"/>
                      </a:lnTo>
                      <a:lnTo>
                        <a:pt x="63500" y="304800"/>
                      </a:lnTo>
                      <a:lnTo>
                        <a:pt x="63500" y="279400"/>
                      </a:lnTo>
                      <a:lnTo>
                        <a:pt x="38100" y="279400"/>
                      </a:lnTo>
                      <a:lnTo>
                        <a:pt x="38100" y="254000"/>
                      </a:lnTo>
                      <a:lnTo>
                        <a:pt x="50800" y="254000"/>
                      </a:lnTo>
                      <a:lnTo>
                        <a:pt x="50800" y="241300"/>
                      </a:lnTo>
                      <a:lnTo>
                        <a:pt x="38100" y="241300"/>
                      </a:lnTo>
                      <a:lnTo>
                        <a:pt x="38100" y="228600"/>
                      </a:lnTo>
                      <a:lnTo>
                        <a:pt x="50800" y="215900"/>
                      </a:lnTo>
                      <a:lnTo>
                        <a:pt x="38100" y="215900"/>
                      </a:lnTo>
                      <a:lnTo>
                        <a:pt x="50800" y="203200"/>
                      </a:lnTo>
                      <a:lnTo>
                        <a:pt x="38100" y="190500"/>
                      </a:lnTo>
                      <a:lnTo>
                        <a:pt x="38100" y="177800"/>
                      </a:lnTo>
                      <a:lnTo>
                        <a:pt x="25400" y="177800"/>
                      </a:lnTo>
                      <a:lnTo>
                        <a:pt x="25400" y="165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1" name="1207112"/>
              <p:cNvSpPr/>
              <p:nvPr/>
            </p:nvSpPr>
            <p:spPr>
              <a:xfrm>
                <a:off x="3792924" y="3746934"/>
                <a:ext cx="330200" cy="419150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419101">
                    <a:moveTo>
                      <a:pt x="0" y="406400"/>
                    </a:moveTo>
                    <a:lnTo>
                      <a:pt x="0" y="381000"/>
                    </a:lnTo>
                    <a:lnTo>
                      <a:pt x="12700" y="381000"/>
                    </a:lnTo>
                    <a:lnTo>
                      <a:pt x="12700" y="342900"/>
                    </a:lnTo>
                    <a:lnTo>
                      <a:pt x="0" y="342900"/>
                    </a:lnTo>
                    <a:lnTo>
                      <a:pt x="0" y="292100"/>
                    </a:lnTo>
                    <a:lnTo>
                      <a:pt x="12700" y="279400"/>
                    </a:lnTo>
                    <a:lnTo>
                      <a:pt x="12700" y="228600"/>
                    </a:lnTo>
                    <a:lnTo>
                      <a:pt x="25400" y="228600"/>
                    </a:lnTo>
                    <a:lnTo>
                      <a:pt x="25400" y="190500"/>
                    </a:lnTo>
                    <a:lnTo>
                      <a:pt x="38100" y="190500"/>
                    </a:lnTo>
                    <a:lnTo>
                      <a:pt x="38100" y="177800"/>
                    </a:lnTo>
                    <a:lnTo>
                      <a:pt x="25400" y="177800"/>
                    </a:lnTo>
                    <a:lnTo>
                      <a:pt x="25400" y="114300"/>
                    </a:lnTo>
                    <a:lnTo>
                      <a:pt x="12700" y="114300"/>
                    </a:lnTo>
                    <a:lnTo>
                      <a:pt x="12700" y="101600"/>
                    </a:lnTo>
                    <a:lnTo>
                      <a:pt x="50800" y="101600"/>
                    </a:lnTo>
                    <a:lnTo>
                      <a:pt x="50800" y="88900"/>
                    </a:lnTo>
                    <a:lnTo>
                      <a:pt x="63500" y="88900"/>
                    </a:lnTo>
                    <a:lnTo>
                      <a:pt x="63500" y="76200"/>
                    </a:lnTo>
                    <a:lnTo>
                      <a:pt x="101600" y="762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508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65100" y="381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79400" y="0"/>
                    </a:lnTo>
                    <a:lnTo>
                      <a:pt x="279400" y="12700"/>
                    </a:lnTo>
                    <a:lnTo>
                      <a:pt x="292100" y="12700"/>
                    </a:lnTo>
                    <a:lnTo>
                      <a:pt x="292100" y="38100"/>
                    </a:lnTo>
                    <a:lnTo>
                      <a:pt x="279400" y="508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88900"/>
                    </a:lnTo>
                    <a:lnTo>
                      <a:pt x="304800" y="88900"/>
                    </a:lnTo>
                    <a:lnTo>
                      <a:pt x="304800" y="101600"/>
                    </a:lnTo>
                    <a:lnTo>
                      <a:pt x="317500" y="101600"/>
                    </a:lnTo>
                    <a:lnTo>
                      <a:pt x="317500" y="139700"/>
                    </a:lnTo>
                    <a:lnTo>
                      <a:pt x="330200" y="139700"/>
                    </a:lnTo>
                    <a:lnTo>
                      <a:pt x="330200" y="190500"/>
                    </a:lnTo>
                    <a:lnTo>
                      <a:pt x="317500" y="190500"/>
                    </a:lnTo>
                    <a:lnTo>
                      <a:pt x="317500" y="203200"/>
                    </a:lnTo>
                    <a:lnTo>
                      <a:pt x="304800" y="203200"/>
                    </a:lnTo>
                    <a:lnTo>
                      <a:pt x="304800" y="228600"/>
                    </a:lnTo>
                    <a:lnTo>
                      <a:pt x="292100" y="228600"/>
                    </a:lnTo>
                    <a:lnTo>
                      <a:pt x="292100" y="368300"/>
                    </a:lnTo>
                    <a:lnTo>
                      <a:pt x="266700" y="368300"/>
                    </a:lnTo>
                    <a:lnTo>
                      <a:pt x="266700" y="381000"/>
                    </a:lnTo>
                    <a:lnTo>
                      <a:pt x="228600" y="381000"/>
                    </a:lnTo>
                    <a:lnTo>
                      <a:pt x="228600" y="393700"/>
                    </a:lnTo>
                    <a:lnTo>
                      <a:pt x="215900" y="393700"/>
                    </a:lnTo>
                    <a:lnTo>
                      <a:pt x="215900" y="406400"/>
                    </a:lnTo>
                    <a:lnTo>
                      <a:pt x="177800" y="406400"/>
                    </a:lnTo>
                    <a:lnTo>
                      <a:pt x="177800" y="393700"/>
                    </a:lnTo>
                    <a:lnTo>
                      <a:pt x="101600" y="393700"/>
                    </a:lnTo>
                    <a:lnTo>
                      <a:pt x="88900" y="406400"/>
                    </a:lnTo>
                    <a:lnTo>
                      <a:pt x="38100" y="406400"/>
                    </a:lnTo>
                    <a:lnTo>
                      <a:pt x="38100" y="419100"/>
                    </a:lnTo>
                    <a:lnTo>
                      <a:pt x="25400" y="419100"/>
                    </a:lnTo>
                    <a:lnTo>
                      <a:pt x="25400" y="406400"/>
                    </a:lnTo>
                    <a:lnTo>
                      <a:pt x="1270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2" name="1211132"/>
              <p:cNvSpPr/>
              <p:nvPr/>
            </p:nvSpPr>
            <p:spPr>
              <a:xfrm>
                <a:off x="2192730" y="4331202"/>
                <a:ext cx="368299" cy="266732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266701">
                    <a:moveTo>
                      <a:pt x="330200" y="0"/>
                    </a:moveTo>
                    <a:lnTo>
                      <a:pt x="330200" y="0"/>
                    </a:lnTo>
                    <a:lnTo>
                      <a:pt x="342900" y="127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63500"/>
                    </a:lnTo>
                    <a:lnTo>
                      <a:pt x="368300" y="63500"/>
                    </a:lnTo>
                    <a:lnTo>
                      <a:pt x="368300" y="88900"/>
                    </a:lnTo>
                    <a:lnTo>
                      <a:pt x="355600" y="88900"/>
                    </a:lnTo>
                    <a:lnTo>
                      <a:pt x="355600" y="101600"/>
                    </a:lnTo>
                    <a:lnTo>
                      <a:pt x="342900" y="101600"/>
                    </a:lnTo>
                    <a:lnTo>
                      <a:pt x="342900" y="114300"/>
                    </a:lnTo>
                    <a:lnTo>
                      <a:pt x="330200" y="114300"/>
                    </a:lnTo>
                    <a:lnTo>
                      <a:pt x="330200" y="127000"/>
                    </a:lnTo>
                    <a:lnTo>
                      <a:pt x="317500" y="127000"/>
                    </a:lnTo>
                    <a:lnTo>
                      <a:pt x="317500" y="139700"/>
                    </a:lnTo>
                    <a:lnTo>
                      <a:pt x="304800" y="139700"/>
                    </a:lnTo>
                    <a:lnTo>
                      <a:pt x="304800" y="165100"/>
                    </a:lnTo>
                    <a:lnTo>
                      <a:pt x="292100" y="165100"/>
                    </a:lnTo>
                    <a:lnTo>
                      <a:pt x="292100" y="190500"/>
                    </a:lnTo>
                    <a:lnTo>
                      <a:pt x="279400" y="203200"/>
                    </a:lnTo>
                    <a:lnTo>
                      <a:pt x="279400" y="266700"/>
                    </a:lnTo>
                    <a:lnTo>
                      <a:pt x="254000" y="266700"/>
                    </a:lnTo>
                    <a:lnTo>
                      <a:pt x="254000" y="254000"/>
                    </a:lnTo>
                    <a:lnTo>
                      <a:pt x="228600" y="254000"/>
                    </a:lnTo>
                    <a:lnTo>
                      <a:pt x="228600" y="241300"/>
                    </a:lnTo>
                    <a:lnTo>
                      <a:pt x="215900" y="241300"/>
                    </a:lnTo>
                    <a:lnTo>
                      <a:pt x="203200" y="228600"/>
                    </a:lnTo>
                    <a:lnTo>
                      <a:pt x="177800" y="228600"/>
                    </a:lnTo>
                    <a:lnTo>
                      <a:pt x="177800" y="215900"/>
                    </a:lnTo>
                    <a:lnTo>
                      <a:pt x="152400" y="215900"/>
                    </a:lnTo>
                    <a:lnTo>
                      <a:pt x="152400" y="203200"/>
                    </a:lnTo>
                    <a:lnTo>
                      <a:pt x="139700" y="203200"/>
                    </a:lnTo>
                    <a:lnTo>
                      <a:pt x="139700" y="190500"/>
                    </a:lnTo>
                    <a:lnTo>
                      <a:pt x="101600" y="190500"/>
                    </a:lnTo>
                    <a:lnTo>
                      <a:pt x="88900" y="203200"/>
                    </a:lnTo>
                    <a:lnTo>
                      <a:pt x="63500" y="203200"/>
                    </a:lnTo>
                    <a:lnTo>
                      <a:pt x="63500" y="215900"/>
                    </a:lnTo>
                    <a:lnTo>
                      <a:pt x="25400" y="215900"/>
                    </a:lnTo>
                    <a:lnTo>
                      <a:pt x="25400" y="203200"/>
                    </a:lnTo>
                    <a:lnTo>
                      <a:pt x="0" y="203200"/>
                    </a:lnTo>
                    <a:lnTo>
                      <a:pt x="0" y="127000"/>
                    </a:lnTo>
                    <a:lnTo>
                      <a:pt x="12700" y="127000"/>
                    </a:lnTo>
                    <a:lnTo>
                      <a:pt x="12700" y="114300"/>
                    </a:lnTo>
                    <a:lnTo>
                      <a:pt x="25400" y="114300"/>
                    </a:lnTo>
                    <a:lnTo>
                      <a:pt x="25400" y="88900"/>
                    </a:lnTo>
                    <a:lnTo>
                      <a:pt x="12700" y="88900"/>
                    </a:lnTo>
                    <a:lnTo>
                      <a:pt x="12700" y="76200"/>
                    </a:lnTo>
                    <a:lnTo>
                      <a:pt x="0" y="76200"/>
                    </a:lnTo>
                    <a:lnTo>
                      <a:pt x="0" y="63500"/>
                    </a:lnTo>
                    <a:lnTo>
                      <a:pt x="25400" y="63500"/>
                    </a:lnTo>
                    <a:lnTo>
                      <a:pt x="25400" y="50800"/>
                    </a:lnTo>
                    <a:lnTo>
                      <a:pt x="38100" y="50800"/>
                    </a:lnTo>
                    <a:lnTo>
                      <a:pt x="38100" y="63500"/>
                    </a:lnTo>
                    <a:lnTo>
                      <a:pt x="50800" y="63500"/>
                    </a:lnTo>
                    <a:lnTo>
                      <a:pt x="50800" y="76200"/>
                    </a:lnTo>
                    <a:lnTo>
                      <a:pt x="76200" y="76200"/>
                    </a:lnTo>
                    <a:lnTo>
                      <a:pt x="76200" y="63500"/>
                    </a:lnTo>
                    <a:lnTo>
                      <a:pt x="101600" y="63500"/>
                    </a:lnTo>
                    <a:lnTo>
                      <a:pt x="101600" y="50800"/>
                    </a:lnTo>
                    <a:lnTo>
                      <a:pt x="114300" y="50800"/>
                    </a:lnTo>
                    <a:lnTo>
                      <a:pt x="127000" y="38100"/>
                    </a:lnTo>
                    <a:lnTo>
                      <a:pt x="139700" y="38100"/>
                    </a:lnTo>
                    <a:lnTo>
                      <a:pt x="139700" y="25400"/>
                    </a:lnTo>
                    <a:lnTo>
                      <a:pt x="177800" y="25400"/>
                    </a:lnTo>
                    <a:lnTo>
                      <a:pt x="177800" y="38100"/>
                    </a:lnTo>
                    <a:lnTo>
                      <a:pt x="241300" y="38100"/>
                    </a:lnTo>
                    <a:lnTo>
                      <a:pt x="2413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317500" y="0"/>
                    </a:lnTo>
                    <a:lnTo>
                      <a:pt x="317500" y="12700"/>
                    </a:lnTo>
                    <a:lnTo>
                      <a:pt x="330200" y="12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3" name="1218062"/>
              <p:cNvSpPr/>
              <p:nvPr/>
            </p:nvSpPr>
            <p:spPr>
              <a:xfrm>
                <a:off x="1291033" y="2337072"/>
                <a:ext cx="368299" cy="381046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381001">
                    <a:moveTo>
                      <a:pt x="0" y="330200"/>
                    </a:moveTo>
                    <a:lnTo>
                      <a:pt x="12700" y="330200"/>
                    </a:lnTo>
                    <a:lnTo>
                      <a:pt x="12700" y="279400"/>
                    </a:lnTo>
                    <a:lnTo>
                      <a:pt x="25400" y="279400"/>
                    </a:lnTo>
                    <a:lnTo>
                      <a:pt x="25400" y="266700"/>
                    </a:lnTo>
                    <a:lnTo>
                      <a:pt x="12700" y="266700"/>
                    </a:lnTo>
                    <a:lnTo>
                      <a:pt x="12700" y="241300"/>
                    </a:lnTo>
                    <a:lnTo>
                      <a:pt x="25400" y="2413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88900"/>
                    </a:lnTo>
                    <a:lnTo>
                      <a:pt x="50800" y="88900"/>
                    </a:lnTo>
                    <a:lnTo>
                      <a:pt x="50800" y="38100"/>
                    </a:lnTo>
                    <a:lnTo>
                      <a:pt x="63500" y="38100"/>
                    </a:lnTo>
                    <a:lnTo>
                      <a:pt x="63500" y="25400"/>
                    </a:lnTo>
                    <a:lnTo>
                      <a:pt x="88900" y="25400"/>
                    </a:lnTo>
                    <a:lnTo>
                      <a:pt x="88900" y="12700"/>
                    </a:lnTo>
                    <a:lnTo>
                      <a:pt x="127000" y="12700"/>
                    </a:lnTo>
                    <a:lnTo>
                      <a:pt x="127000" y="0"/>
                    </a:lnTo>
                    <a:lnTo>
                      <a:pt x="139700" y="0"/>
                    </a:lnTo>
                    <a:lnTo>
                      <a:pt x="152400" y="12700"/>
                    </a:lnTo>
                    <a:lnTo>
                      <a:pt x="190500" y="12700"/>
                    </a:lnTo>
                    <a:lnTo>
                      <a:pt x="190500" y="25400"/>
                    </a:lnTo>
                    <a:lnTo>
                      <a:pt x="177800" y="25400"/>
                    </a:lnTo>
                    <a:lnTo>
                      <a:pt x="177800" y="38100"/>
                    </a:lnTo>
                    <a:lnTo>
                      <a:pt x="152400" y="38100"/>
                    </a:lnTo>
                    <a:lnTo>
                      <a:pt x="152400" y="63500"/>
                    </a:lnTo>
                    <a:lnTo>
                      <a:pt x="165100" y="76200"/>
                    </a:lnTo>
                    <a:lnTo>
                      <a:pt x="177800" y="76200"/>
                    </a:lnTo>
                    <a:lnTo>
                      <a:pt x="177800" y="88900"/>
                    </a:lnTo>
                    <a:lnTo>
                      <a:pt x="190500" y="88900"/>
                    </a:lnTo>
                    <a:lnTo>
                      <a:pt x="190500" y="63500"/>
                    </a:lnTo>
                    <a:lnTo>
                      <a:pt x="203200" y="63500"/>
                    </a:lnTo>
                    <a:lnTo>
                      <a:pt x="203200" y="25400"/>
                    </a:lnTo>
                    <a:lnTo>
                      <a:pt x="215900" y="25400"/>
                    </a:lnTo>
                    <a:lnTo>
                      <a:pt x="215900" y="12700"/>
                    </a:lnTo>
                    <a:lnTo>
                      <a:pt x="241300" y="12700"/>
                    </a:lnTo>
                    <a:lnTo>
                      <a:pt x="241300" y="25400"/>
                    </a:lnTo>
                    <a:lnTo>
                      <a:pt x="254000" y="25400"/>
                    </a:lnTo>
                    <a:lnTo>
                      <a:pt x="279400" y="508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304800" y="76200"/>
                    </a:lnTo>
                    <a:lnTo>
                      <a:pt x="304800" y="101600"/>
                    </a:lnTo>
                    <a:lnTo>
                      <a:pt x="317500" y="114300"/>
                    </a:lnTo>
                    <a:lnTo>
                      <a:pt x="317500" y="127000"/>
                    </a:lnTo>
                    <a:lnTo>
                      <a:pt x="330200" y="127000"/>
                    </a:lnTo>
                    <a:lnTo>
                      <a:pt x="330200" y="203200"/>
                    </a:lnTo>
                    <a:lnTo>
                      <a:pt x="304800" y="203200"/>
                    </a:lnTo>
                    <a:lnTo>
                      <a:pt x="304800" y="215900"/>
                    </a:lnTo>
                    <a:lnTo>
                      <a:pt x="317500" y="215900"/>
                    </a:lnTo>
                    <a:lnTo>
                      <a:pt x="330200" y="228600"/>
                    </a:lnTo>
                    <a:lnTo>
                      <a:pt x="342900" y="228600"/>
                    </a:lnTo>
                    <a:lnTo>
                      <a:pt x="342900" y="241300"/>
                    </a:lnTo>
                    <a:lnTo>
                      <a:pt x="368300" y="241300"/>
                    </a:lnTo>
                    <a:lnTo>
                      <a:pt x="368300" y="266700"/>
                    </a:lnTo>
                    <a:lnTo>
                      <a:pt x="355600" y="266700"/>
                    </a:lnTo>
                    <a:lnTo>
                      <a:pt x="342900" y="279400"/>
                    </a:lnTo>
                    <a:lnTo>
                      <a:pt x="292100" y="279400"/>
                    </a:lnTo>
                    <a:lnTo>
                      <a:pt x="292100" y="292100"/>
                    </a:lnTo>
                    <a:lnTo>
                      <a:pt x="279400" y="292100"/>
                    </a:lnTo>
                    <a:lnTo>
                      <a:pt x="279400" y="304800"/>
                    </a:lnTo>
                    <a:lnTo>
                      <a:pt x="266700" y="304800"/>
                    </a:lnTo>
                    <a:lnTo>
                      <a:pt x="266700" y="279400"/>
                    </a:lnTo>
                    <a:lnTo>
                      <a:pt x="254000" y="279400"/>
                    </a:lnTo>
                    <a:lnTo>
                      <a:pt x="254000" y="292100"/>
                    </a:lnTo>
                    <a:lnTo>
                      <a:pt x="228600" y="292100"/>
                    </a:lnTo>
                    <a:lnTo>
                      <a:pt x="228600" y="304800"/>
                    </a:lnTo>
                    <a:lnTo>
                      <a:pt x="215900" y="317500"/>
                    </a:lnTo>
                    <a:lnTo>
                      <a:pt x="215900" y="330200"/>
                    </a:lnTo>
                    <a:lnTo>
                      <a:pt x="190500" y="330200"/>
                    </a:lnTo>
                    <a:lnTo>
                      <a:pt x="190500" y="317500"/>
                    </a:lnTo>
                    <a:lnTo>
                      <a:pt x="177800" y="330200"/>
                    </a:lnTo>
                    <a:lnTo>
                      <a:pt x="190500" y="330200"/>
                    </a:lnTo>
                    <a:lnTo>
                      <a:pt x="177800" y="342900"/>
                    </a:lnTo>
                    <a:lnTo>
                      <a:pt x="177800" y="368300"/>
                    </a:lnTo>
                    <a:lnTo>
                      <a:pt x="165100" y="381000"/>
                    </a:lnTo>
                    <a:lnTo>
                      <a:pt x="139700" y="381000"/>
                    </a:lnTo>
                    <a:lnTo>
                      <a:pt x="139700" y="368300"/>
                    </a:lnTo>
                    <a:lnTo>
                      <a:pt x="114300" y="368300"/>
                    </a:lnTo>
                    <a:lnTo>
                      <a:pt x="114300" y="381000"/>
                    </a:lnTo>
                    <a:lnTo>
                      <a:pt x="76200" y="381000"/>
                    </a:lnTo>
                    <a:lnTo>
                      <a:pt x="76200" y="368300"/>
                    </a:lnTo>
                    <a:lnTo>
                      <a:pt x="38100" y="368300"/>
                    </a:lnTo>
                    <a:lnTo>
                      <a:pt x="38100" y="355600"/>
                    </a:lnTo>
                    <a:lnTo>
                      <a:pt x="25400" y="355600"/>
                    </a:lnTo>
                    <a:lnTo>
                      <a:pt x="25400" y="342900"/>
                    </a:lnTo>
                    <a:lnTo>
                      <a:pt x="12700" y="342900"/>
                    </a:lnTo>
                    <a:lnTo>
                      <a:pt x="12700" y="330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4" name="1210163"/>
              <p:cNvSpPr/>
              <p:nvPr/>
            </p:nvSpPr>
            <p:spPr>
              <a:xfrm>
                <a:off x="4593021" y="4343904"/>
                <a:ext cx="609599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609601" h="584201">
                    <a:moveTo>
                      <a:pt x="0" y="304800"/>
                    </a:moveTo>
                    <a:lnTo>
                      <a:pt x="0" y="279400"/>
                    </a:lnTo>
                    <a:lnTo>
                      <a:pt x="25400" y="279400"/>
                    </a:lnTo>
                    <a:lnTo>
                      <a:pt x="25400" y="266700"/>
                    </a:lnTo>
                    <a:lnTo>
                      <a:pt x="63500" y="266700"/>
                    </a:lnTo>
                    <a:lnTo>
                      <a:pt x="63500" y="228600"/>
                    </a:lnTo>
                    <a:lnTo>
                      <a:pt x="76200" y="228600"/>
                    </a:lnTo>
                    <a:lnTo>
                      <a:pt x="76200" y="215900"/>
                    </a:lnTo>
                    <a:lnTo>
                      <a:pt x="88900" y="215900"/>
                    </a:lnTo>
                    <a:lnTo>
                      <a:pt x="88900" y="203200"/>
                    </a:lnTo>
                    <a:lnTo>
                      <a:pt x="101600" y="203200"/>
                    </a:lnTo>
                    <a:lnTo>
                      <a:pt x="101600" y="190500"/>
                    </a:lnTo>
                    <a:lnTo>
                      <a:pt x="114300" y="177800"/>
                    </a:lnTo>
                    <a:lnTo>
                      <a:pt x="114300" y="165100"/>
                    </a:lnTo>
                    <a:lnTo>
                      <a:pt x="127000" y="165100"/>
                    </a:lnTo>
                    <a:lnTo>
                      <a:pt x="127000" y="152400"/>
                    </a:lnTo>
                    <a:lnTo>
                      <a:pt x="139700" y="152400"/>
                    </a:lnTo>
                    <a:lnTo>
                      <a:pt x="139700" y="139700"/>
                    </a:lnTo>
                    <a:lnTo>
                      <a:pt x="152400" y="139700"/>
                    </a:lnTo>
                    <a:lnTo>
                      <a:pt x="152400" y="127000"/>
                    </a:lnTo>
                    <a:lnTo>
                      <a:pt x="190500" y="127000"/>
                    </a:lnTo>
                    <a:lnTo>
                      <a:pt x="190500" y="114300"/>
                    </a:lnTo>
                    <a:lnTo>
                      <a:pt x="203200" y="114300"/>
                    </a:lnTo>
                    <a:lnTo>
                      <a:pt x="203200" y="101600"/>
                    </a:lnTo>
                    <a:lnTo>
                      <a:pt x="215900" y="101600"/>
                    </a:lnTo>
                    <a:lnTo>
                      <a:pt x="215900" y="76200"/>
                    </a:lnTo>
                    <a:lnTo>
                      <a:pt x="228600" y="63500"/>
                    </a:lnTo>
                    <a:lnTo>
                      <a:pt x="241300" y="63500"/>
                    </a:lnTo>
                    <a:lnTo>
                      <a:pt x="241300" y="50800"/>
                    </a:lnTo>
                    <a:lnTo>
                      <a:pt x="266700" y="508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921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330200" y="12700"/>
                    </a:lnTo>
                    <a:lnTo>
                      <a:pt x="342900" y="0"/>
                    </a:lnTo>
                    <a:lnTo>
                      <a:pt x="342900" y="25400"/>
                    </a:lnTo>
                    <a:lnTo>
                      <a:pt x="330200" y="38100"/>
                    </a:lnTo>
                    <a:lnTo>
                      <a:pt x="342900" y="38100"/>
                    </a:lnTo>
                    <a:lnTo>
                      <a:pt x="342900" y="50800"/>
                    </a:lnTo>
                    <a:lnTo>
                      <a:pt x="355600" y="50800"/>
                    </a:lnTo>
                    <a:lnTo>
                      <a:pt x="355600" y="76200"/>
                    </a:lnTo>
                    <a:lnTo>
                      <a:pt x="368300" y="101600"/>
                    </a:lnTo>
                    <a:lnTo>
                      <a:pt x="381000" y="101600"/>
                    </a:lnTo>
                    <a:lnTo>
                      <a:pt x="393700" y="114300"/>
                    </a:lnTo>
                    <a:lnTo>
                      <a:pt x="393700" y="101600"/>
                    </a:lnTo>
                    <a:lnTo>
                      <a:pt x="406400" y="101600"/>
                    </a:lnTo>
                    <a:lnTo>
                      <a:pt x="406400" y="50800"/>
                    </a:lnTo>
                    <a:lnTo>
                      <a:pt x="419100" y="50800"/>
                    </a:lnTo>
                    <a:lnTo>
                      <a:pt x="419100" y="63500"/>
                    </a:lnTo>
                    <a:lnTo>
                      <a:pt x="431800" y="63500"/>
                    </a:lnTo>
                    <a:lnTo>
                      <a:pt x="431800" y="76200"/>
                    </a:lnTo>
                    <a:lnTo>
                      <a:pt x="457200" y="76200"/>
                    </a:lnTo>
                    <a:lnTo>
                      <a:pt x="457200" y="88900"/>
                    </a:lnTo>
                    <a:lnTo>
                      <a:pt x="469900" y="88900"/>
                    </a:lnTo>
                    <a:lnTo>
                      <a:pt x="469900" y="76200"/>
                    </a:lnTo>
                    <a:lnTo>
                      <a:pt x="482600" y="76200"/>
                    </a:lnTo>
                    <a:lnTo>
                      <a:pt x="482600" y="101600"/>
                    </a:lnTo>
                    <a:lnTo>
                      <a:pt x="495300" y="101600"/>
                    </a:lnTo>
                    <a:lnTo>
                      <a:pt x="495300" y="114300"/>
                    </a:lnTo>
                    <a:lnTo>
                      <a:pt x="444500" y="114300"/>
                    </a:lnTo>
                    <a:lnTo>
                      <a:pt x="444500" y="127000"/>
                    </a:lnTo>
                    <a:lnTo>
                      <a:pt x="431800" y="127000"/>
                    </a:lnTo>
                    <a:lnTo>
                      <a:pt x="431800" y="139700"/>
                    </a:lnTo>
                    <a:lnTo>
                      <a:pt x="444500" y="139700"/>
                    </a:lnTo>
                    <a:lnTo>
                      <a:pt x="444500" y="203200"/>
                    </a:lnTo>
                    <a:lnTo>
                      <a:pt x="469900" y="203200"/>
                    </a:lnTo>
                    <a:lnTo>
                      <a:pt x="469900" y="215900"/>
                    </a:lnTo>
                    <a:lnTo>
                      <a:pt x="482600" y="215900"/>
                    </a:lnTo>
                    <a:lnTo>
                      <a:pt x="482600" y="254000"/>
                    </a:lnTo>
                    <a:lnTo>
                      <a:pt x="495300" y="254000"/>
                    </a:lnTo>
                    <a:lnTo>
                      <a:pt x="495300" y="292100"/>
                    </a:lnTo>
                    <a:lnTo>
                      <a:pt x="520700" y="292100"/>
                    </a:lnTo>
                    <a:lnTo>
                      <a:pt x="520700" y="304800"/>
                    </a:lnTo>
                    <a:lnTo>
                      <a:pt x="533400" y="304800"/>
                    </a:lnTo>
                    <a:lnTo>
                      <a:pt x="533400" y="317500"/>
                    </a:lnTo>
                    <a:lnTo>
                      <a:pt x="571500" y="317500"/>
                    </a:lnTo>
                    <a:lnTo>
                      <a:pt x="571500" y="330200"/>
                    </a:lnTo>
                    <a:lnTo>
                      <a:pt x="584200" y="330200"/>
                    </a:lnTo>
                    <a:lnTo>
                      <a:pt x="584200" y="342900"/>
                    </a:lnTo>
                    <a:lnTo>
                      <a:pt x="609600" y="342900"/>
                    </a:lnTo>
                    <a:lnTo>
                      <a:pt x="609600" y="393700"/>
                    </a:lnTo>
                    <a:lnTo>
                      <a:pt x="596900" y="393700"/>
                    </a:lnTo>
                    <a:lnTo>
                      <a:pt x="596900" y="406400"/>
                    </a:lnTo>
                    <a:lnTo>
                      <a:pt x="558800" y="406400"/>
                    </a:lnTo>
                    <a:lnTo>
                      <a:pt x="558800" y="393700"/>
                    </a:lnTo>
                    <a:lnTo>
                      <a:pt x="571500" y="393700"/>
                    </a:lnTo>
                    <a:lnTo>
                      <a:pt x="571500" y="368300"/>
                    </a:lnTo>
                    <a:lnTo>
                      <a:pt x="558800" y="368300"/>
                    </a:lnTo>
                    <a:lnTo>
                      <a:pt x="558800" y="355600"/>
                    </a:lnTo>
                    <a:lnTo>
                      <a:pt x="508000" y="355600"/>
                    </a:lnTo>
                    <a:lnTo>
                      <a:pt x="508000" y="368300"/>
                    </a:lnTo>
                    <a:lnTo>
                      <a:pt x="482600" y="368300"/>
                    </a:lnTo>
                    <a:lnTo>
                      <a:pt x="482600" y="381000"/>
                    </a:lnTo>
                    <a:lnTo>
                      <a:pt x="444500" y="381000"/>
                    </a:lnTo>
                    <a:lnTo>
                      <a:pt x="444500" y="393700"/>
                    </a:lnTo>
                    <a:lnTo>
                      <a:pt x="431800" y="393700"/>
                    </a:lnTo>
                    <a:lnTo>
                      <a:pt x="431800" y="406400"/>
                    </a:lnTo>
                    <a:lnTo>
                      <a:pt x="419100" y="406400"/>
                    </a:lnTo>
                    <a:lnTo>
                      <a:pt x="406400" y="419100"/>
                    </a:lnTo>
                    <a:lnTo>
                      <a:pt x="381000" y="419100"/>
                    </a:lnTo>
                    <a:lnTo>
                      <a:pt x="381000" y="431800"/>
                    </a:lnTo>
                    <a:lnTo>
                      <a:pt x="368300" y="419100"/>
                    </a:lnTo>
                    <a:lnTo>
                      <a:pt x="355600" y="419100"/>
                    </a:lnTo>
                    <a:lnTo>
                      <a:pt x="355600" y="444500"/>
                    </a:lnTo>
                    <a:lnTo>
                      <a:pt x="330200" y="444500"/>
                    </a:lnTo>
                    <a:lnTo>
                      <a:pt x="330200" y="469900"/>
                    </a:lnTo>
                    <a:lnTo>
                      <a:pt x="317500" y="469900"/>
                    </a:lnTo>
                    <a:lnTo>
                      <a:pt x="317500" y="482600"/>
                    </a:lnTo>
                    <a:lnTo>
                      <a:pt x="254000" y="482600"/>
                    </a:lnTo>
                    <a:lnTo>
                      <a:pt x="254000" y="495300"/>
                    </a:lnTo>
                    <a:lnTo>
                      <a:pt x="241300" y="495300"/>
                    </a:lnTo>
                    <a:lnTo>
                      <a:pt x="241300" y="508000"/>
                    </a:lnTo>
                    <a:lnTo>
                      <a:pt x="215900" y="508000"/>
                    </a:lnTo>
                    <a:lnTo>
                      <a:pt x="215900" y="520700"/>
                    </a:lnTo>
                    <a:lnTo>
                      <a:pt x="203200" y="508000"/>
                    </a:lnTo>
                    <a:lnTo>
                      <a:pt x="177800" y="508000"/>
                    </a:lnTo>
                    <a:lnTo>
                      <a:pt x="177800" y="520700"/>
                    </a:lnTo>
                    <a:lnTo>
                      <a:pt x="165100" y="520700"/>
                    </a:lnTo>
                    <a:lnTo>
                      <a:pt x="165100" y="533400"/>
                    </a:lnTo>
                    <a:lnTo>
                      <a:pt x="139700" y="533400"/>
                    </a:lnTo>
                    <a:lnTo>
                      <a:pt x="139700" y="546100"/>
                    </a:lnTo>
                    <a:lnTo>
                      <a:pt x="127000" y="546100"/>
                    </a:lnTo>
                    <a:lnTo>
                      <a:pt x="127000" y="558800"/>
                    </a:lnTo>
                    <a:lnTo>
                      <a:pt x="114300" y="558800"/>
                    </a:lnTo>
                    <a:lnTo>
                      <a:pt x="114300" y="584200"/>
                    </a:lnTo>
                    <a:lnTo>
                      <a:pt x="50800" y="584200"/>
                    </a:lnTo>
                    <a:lnTo>
                      <a:pt x="50800" y="571500"/>
                    </a:lnTo>
                    <a:lnTo>
                      <a:pt x="25400" y="571500"/>
                    </a:lnTo>
                    <a:lnTo>
                      <a:pt x="25400" y="558800"/>
                    </a:lnTo>
                    <a:lnTo>
                      <a:pt x="12700" y="558800"/>
                    </a:lnTo>
                    <a:lnTo>
                      <a:pt x="12700" y="520700"/>
                    </a:lnTo>
                    <a:lnTo>
                      <a:pt x="25400" y="520700"/>
                    </a:lnTo>
                    <a:lnTo>
                      <a:pt x="25400" y="495300"/>
                    </a:lnTo>
                    <a:lnTo>
                      <a:pt x="12700" y="495300"/>
                    </a:lnTo>
                    <a:lnTo>
                      <a:pt x="12700" y="444500"/>
                    </a:lnTo>
                    <a:lnTo>
                      <a:pt x="0" y="444500"/>
                    </a:lnTo>
                    <a:lnTo>
                      <a:pt x="0" y="419100"/>
                    </a:lnTo>
                    <a:lnTo>
                      <a:pt x="12700" y="419100"/>
                    </a:lnTo>
                    <a:lnTo>
                      <a:pt x="12700" y="406400"/>
                    </a:lnTo>
                    <a:lnTo>
                      <a:pt x="25400" y="406400"/>
                    </a:lnTo>
                    <a:lnTo>
                      <a:pt x="25400" y="342900"/>
                    </a:lnTo>
                    <a:lnTo>
                      <a:pt x="12700" y="355600"/>
                    </a:lnTo>
                    <a:lnTo>
                      <a:pt x="12700" y="342900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5" name="1215072"/>
              <p:cNvSpPr/>
              <p:nvPr/>
            </p:nvSpPr>
            <p:spPr>
              <a:xfrm>
                <a:off x="1011634" y="3429398"/>
                <a:ext cx="622299" cy="622374"/>
              </a:xfrm>
              <a:custGeom>
                <a:avLst/>
                <a:gdLst/>
                <a:ahLst/>
                <a:cxnLst/>
                <a:rect l="0" t="0" r="0" b="0"/>
                <a:pathLst>
                  <a:path w="622301" h="622301">
                    <a:moveTo>
                      <a:pt x="0" y="469900"/>
                    </a:moveTo>
                    <a:lnTo>
                      <a:pt x="38100" y="469900"/>
                    </a:lnTo>
                    <a:lnTo>
                      <a:pt x="38100" y="457200"/>
                    </a:lnTo>
                    <a:lnTo>
                      <a:pt x="63500" y="457200"/>
                    </a:lnTo>
                    <a:lnTo>
                      <a:pt x="76200" y="444500"/>
                    </a:lnTo>
                    <a:lnTo>
                      <a:pt x="76200" y="419100"/>
                    </a:lnTo>
                    <a:lnTo>
                      <a:pt x="88900" y="419100"/>
                    </a:lnTo>
                    <a:lnTo>
                      <a:pt x="88900" y="393700"/>
                    </a:lnTo>
                    <a:lnTo>
                      <a:pt x="139700" y="393700"/>
                    </a:lnTo>
                    <a:lnTo>
                      <a:pt x="139700" y="381000"/>
                    </a:lnTo>
                    <a:lnTo>
                      <a:pt x="152400" y="381000"/>
                    </a:lnTo>
                    <a:lnTo>
                      <a:pt x="152400" y="368300"/>
                    </a:lnTo>
                    <a:lnTo>
                      <a:pt x="177800" y="368300"/>
                    </a:lnTo>
                    <a:lnTo>
                      <a:pt x="177800" y="355600"/>
                    </a:lnTo>
                    <a:lnTo>
                      <a:pt x="190500" y="355600"/>
                    </a:lnTo>
                    <a:lnTo>
                      <a:pt x="190500" y="342900"/>
                    </a:lnTo>
                    <a:lnTo>
                      <a:pt x="177800" y="342900"/>
                    </a:lnTo>
                    <a:lnTo>
                      <a:pt x="177800" y="317500"/>
                    </a:lnTo>
                    <a:lnTo>
                      <a:pt x="190500" y="317500"/>
                    </a:lnTo>
                    <a:lnTo>
                      <a:pt x="203200" y="304800"/>
                    </a:lnTo>
                    <a:lnTo>
                      <a:pt x="215900" y="304800"/>
                    </a:lnTo>
                    <a:lnTo>
                      <a:pt x="215900" y="292100"/>
                    </a:lnTo>
                    <a:lnTo>
                      <a:pt x="228600" y="292100"/>
                    </a:lnTo>
                    <a:lnTo>
                      <a:pt x="228600" y="215900"/>
                    </a:lnTo>
                    <a:lnTo>
                      <a:pt x="215900" y="215900"/>
                    </a:lnTo>
                    <a:lnTo>
                      <a:pt x="215900" y="190500"/>
                    </a:lnTo>
                    <a:lnTo>
                      <a:pt x="203200" y="190500"/>
                    </a:lnTo>
                    <a:lnTo>
                      <a:pt x="203200" y="165100"/>
                    </a:lnTo>
                    <a:lnTo>
                      <a:pt x="190500" y="165100"/>
                    </a:lnTo>
                    <a:lnTo>
                      <a:pt x="190500" y="152400"/>
                    </a:lnTo>
                    <a:lnTo>
                      <a:pt x="177800" y="152400"/>
                    </a:lnTo>
                    <a:lnTo>
                      <a:pt x="177800" y="139700"/>
                    </a:lnTo>
                    <a:lnTo>
                      <a:pt x="165100" y="139700"/>
                    </a:lnTo>
                    <a:lnTo>
                      <a:pt x="165100" y="114300"/>
                    </a:lnTo>
                    <a:lnTo>
                      <a:pt x="152400" y="114300"/>
                    </a:lnTo>
                    <a:lnTo>
                      <a:pt x="152400" y="101600"/>
                    </a:lnTo>
                    <a:lnTo>
                      <a:pt x="139700" y="101600"/>
                    </a:lnTo>
                    <a:lnTo>
                      <a:pt x="139700" y="88900"/>
                    </a:lnTo>
                    <a:lnTo>
                      <a:pt x="152400" y="88900"/>
                    </a:lnTo>
                    <a:lnTo>
                      <a:pt x="152400" y="76200"/>
                    </a:lnTo>
                    <a:lnTo>
                      <a:pt x="165100" y="76200"/>
                    </a:lnTo>
                    <a:lnTo>
                      <a:pt x="165100" y="63500"/>
                    </a:lnTo>
                    <a:lnTo>
                      <a:pt x="177800" y="63500"/>
                    </a:lnTo>
                    <a:lnTo>
                      <a:pt x="177800" y="50800"/>
                    </a:lnTo>
                    <a:lnTo>
                      <a:pt x="190500" y="508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25400"/>
                    </a:lnTo>
                    <a:lnTo>
                      <a:pt x="228600" y="25400"/>
                    </a:lnTo>
                    <a:lnTo>
                      <a:pt x="228600" y="0"/>
                    </a:lnTo>
                    <a:lnTo>
                      <a:pt x="241300" y="0"/>
                    </a:lnTo>
                    <a:lnTo>
                      <a:pt x="241300" y="25400"/>
                    </a:lnTo>
                    <a:lnTo>
                      <a:pt x="254000" y="38100"/>
                    </a:lnTo>
                    <a:lnTo>
                      <a:pt x="266700" y="38100"/>
                    </a:lnTo>
                    <a:lnTo>
                      <a:pt x="266700" y="63500"/>
                    </a:lnTo>
                    <a:lnTo>
                      <a:pt x="292100" y="635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63500"/>
                    </a:lnTo>
                    <a:lnTo>
                      <a:pt x="368300" y="63500"/>
                    </a:lnTo>
                    <a:lnTo>
                      <a:pt x="368300" y="76200"/>
                    </a:lnTo>
                    <a:lnTo>
                      <a:pt x="444500" y="76200"/>
                    </a:lnTo>
                    <a:lnTo>
                      <a:pt x="444500" y="101600"/>
                    </a:lnTo>
                    <a:lnTo>
                      <a:pt x="457200" y="101600"/>
                    </a:lnTo>
                    <a:lnTo>
                      <a:pt x="457200" y="139700"/>
                    </a:lnTo>
                    <a:lnTo>
                      <a:pt x="469900" y="139700"/>
                    </a:lnTo>
                    <a:lnTo>
                      <a:pt x="469900" y="165100"/>
                    </a:lnTo>
                    <a:lnTo>
                      <a:pt x="482600" y="165100"/>
                    </a:lnTo>
                    <a:lnTo>
                      <a:pt x="482600" y="152400"/>
                    </a:lnTo>
                    <a:lnTo>
                      <a:pt x="495300" y="152400"/>
                    </a:lnTo>
                    <a:lnTo>
                      <a:pt x="495300" y="139700"/>
                    </a:lnTo>
                    <a:lnTo>
                      <a:pt x="508000" y="139700"/>
                    </a:lnTo>
                    <a:lnTo>
                      <a:pt x="508000" y="165100"/>
                    </a:lnTo>
                    <a:lnTo>
                      <a:pt x="520700" y="165100"/>
                    </a:lnTo>
                    <a:lnTo>
                      <a:pt x="520700" y="190500"/>
                    </a:lnTo>
                    <a:lnTo>
                      <a:pt x="533400" y="190500"/>
                    </a:lnTo>
                    <a:lnTo>
                      <a:pt x="533400" y="203200"/>
                    </a:lnTo>
                    <a:lnTo>
                      <a:pt x="546100" y="203200"/>
                    </a:lnTo>
                    <a:lnTo>
                      <a:pt x="546100" y="228600"/>
                    </a:lnTo>
                    <a:lnTo>
                      <a:pt x="533400" y="241300"/>
                    </a:lnTo>
                    <a:lnTo>
                      <a:pt x="533400" y="279400"/>
                    </a:lnTo>
                    <a:lnTo>
                      <a:pt x="546100" y="279400"/>
                    </a:lnTo>
                    <a:lnTo>
                      <a:pt x="546100" y="342900"/>
                    </a:lnTo>
                    <a:lnTo>
                      <a:pt x="558800" y="342900"/>
                    </a:lnTo>
                    <a:lnTo>
                      <a:pt x="558800" y="368300"/>
                    </a:lnTo>
                    <a:lnTo>
                      <a:pt x="571500" y="368300"/>
                    </a:lnTo>
                    <a:lnTo>
                      <a:pt x="571500" y="393700"/>
                    </a:lnTo>
                    <a:lnTo>
                      <a:pt x="584200" y="393700"/>
                    </a:lnTo>
                    <a:lnTo>
                      <a:pt x="584200" y="419100"/>
                    </a:lnTo>
                    <a:lnTo>
                      <a:pt x="596900" y="419100"/>
                    </a:lnTo>
                    <a:lnTo>
                      <a:pt x="596900" y="444500"/>
                    </a:lnTo>
                    <a:lnTo>
                      <a:pt x="622300" y="444500"/>
                    </a:lnTo>
                    <a:lnTo>
                      <a:pt x="622300" y="482600"/>
                    </a:lnTo>
                    <a:lnTo>
                      <a:pt x="609600" y="482600"/>
                    </a:lnTo>
                    <a:lnTo>
                      <a:pt x="609600" y="495300"/>
                    </a:lnTo>
                    <a:lnTo>
                      <a:pt x="596900" y="495300"/>
                    </a:lnTo>
                    <a:lnTo>
                      <a:pt x="596900" y="508000"/>
                    </a:lnTo>
                    <a:lnTo>
                      <a:pt x="584200" y="508000"/>
                    </a:lnTo>
                    <a:lnTo>
                      <a:pt x="584200" y="520700"/>
                    </a:lnTo>
                    <a:lnTo>
                      <a:pt x="558800" y="520700"/>
                    </a:lnTo>
                    <a:lnTo>
                      <a:pt x="558800" y="533400"/>
                    </a:lnTo>
                    <a:lnTo>
                      <a:pt x="533400" y="533400"/>
                    </a:lnTo>
                    <a:lnTo>
                      <a:pt x="533400" y="546100"/>
                    </a:lnTo>
                    <a:lnTo>
                      <a:pt x="508000" y="546100"/>
                    </a:lnTo>
                    <a:lnTo>
                      <a:pt x="508000" y="571500"/>
                    </a:lnTo>
                    <a:lnTo>
                      <a:pt x="444500" y="571500"/>
                    </a:lnTo>
                    <a:lnTo>
                      <a:pt x="444500" y="584200"/>
                    </a:lnTo>
                    <a:lnTo>
                      <a:pt x="431800" y="584200"/>
                    </a:lnTo>
                    <a:lnTo>
                      <a:pt x="431800" y="596900"/>
                    </a:lnTo>
                    <a:lnTo>
                      <a:pt x="381000" y="596900"/>
                    </a:lnTo>
                    <a:lnTo>
                      <a:pt x="381000" y="609600"/>
                    </a:lnTo>
                    <a:lnTo>
                      <a:pt x="368300" y="609600"/>
                    </a:lnTo>
                    <a:lnTo>
                      <a:pt x="368300" y="622300"/>
                    </a:lnTo>
                    <a:lnTo>
                      <a:pt x="317500" y="622300"/>
                    </a:lnTo>
                    <a:lnTo>
                      <a:pt x="317500" y="596900"/>
                    </a:lnTo>
                    <a:lnTo>
                      <a:pt x="292100" y="596900"/>
                    </a:lnTo>
                    <a:lnTo>
                      <a:pt x="292100" y="571500"/>
                    </a:lnTo>
                    <a:lnTo>
                      <a:pt x="279400" y="571500"/>
                    </a:lnTo>
                    <a:lnTo>
                      <a:pt x="279400" y="558800"/>
                    </a:lnTo>
                    <a:lnTo>
                      <a:pt x="266700" y="558800"/>
                    </a:lnTo>
                    <a:lnTo>
                      <a:pt x="254000" y="546100"/>
                    </a:lnTo>
                    <a:lnTo>
                      <a:pt x="228600" y="546100"/>
                    </a:lnTo>
                    <a:lnTo>
                      <a:pt x="228600" y="533400"/>
                    </a:lnTo>
                    <a:lnTo>
                      <a:pt x="215900" y="533400"/>
                    </a:lnTo>
                    <a:lnTo>
                      <a:pt x="215900" y="546100"/>
                    </a:lnTo>
                    <a:lnTo>
                      <a:pt x="203200" y="546100"/>
                    </a:lnTo>
                    <a:lnTo>
                      <a:pt x="190500" y="558800"/>
                    </a:lnTo>
                    <a:lnTo>
                      <a:pt x="177800" y="558800"/>
                    </a:lnTo>
                    <a:lnTo>
                      <a:pt x="165100" y="571500"/>
                    </a:lnTo>
                    <a:lnTo>
                      <a:pt x="127000" y="571500"/>
                    </a:lnTo>
                    <a:lnTo>
                      <a:pt x="127000" y="546100"/>
                    </a:lnTo>
                    <a:lnTo>
                      <a:pt x="88900" y="546100"/>
                    </a:lnTo>
                    <a:lnTo>
                      <a:pt x="88900" y="558800"/>
                    </a:lnTo>
                    <a:lnTo>
                      <a:pt x="76200" y="558800"/>
                    </a:lnTo>
                    <a:lnTo>
                      <a:pt x="76200" y="533400"/>
                    </a:lnTo>
                    <a:lnTo>
                      <a:pt x="63500" y="533400"/>
                    </a:lnTo>
                    <a:lnTo>
                      <a:pt x="63500" y="520700"/>
                    </a:lnTo>
                    <a:lnTo>
                      <a:pt x="50800" y="520700"/>
                    </a:lnTo>
                    <a:lnTo>
                      <a:pt x="50800" y="508000"/>
                    </a:lnTo>
                    <a:lnTo>
                      <a:pt x="38100" y="508000"/>
                    </a:lnTo>
                    <a:lnTo>
                      <a:pt x="38100" y="495300"/>
                    </a:lnTo>
                    <a:lnTo>
                      <a:pt x="25400" y="495300"/>
                    </a:lnTo>
                    <a:lnTo>
                      <a:pt x="25400" y="482600"/>
                    </a:lnTo>
                    <a:lnTo>
                      <a:pt x="0" y="482600"/>
                    </a:lnTo>
                    <a:lnTo>
                      <a:pt x="12700" y="469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6" name="1218072"/>
              <p:cNvSpPr/>
              <p:nvPr/>
            </p:nvSpPr>
            <p:spPr>
              <a:xfrm>
                <a:off x="1557732" y="3086458"/>
                <a:ext cx="482599" cy="342940"/>
              </a:xfrm>
              <a:custGeom>
                <a:avLst/>
                <a:gdLst/>
                <a:ahLst/>
                <a:cxnLst/>
                <a:rect l="0" t="0" r="0" b="0"/>
                <a:pathLst>
                  <a:path w="482601" h="342901">
                    <a:moveTo>
                      <a:pt x="0" y="88900"/>
                    </a:moveTo>
                    <a:lnTo>
                      <a:pt x="101600" y="88900"/>
                    </a:lnTo>
                    <a:lnTo>
                      <a:pt x="101600" y="76200"/>
                    </a:lnTo>
                    <a:lnTo>
                      <a:pt x="139700" y="76200"/>
                    </a:lnTo>
                    <a:lnTo>
                      <a:pt x="139700" y="88900"/>
                    </a:lnTo>
                    <a:lnTo>
                      <a:pt x="190500" y="88900"/>
                    </a:lnTo>
                    <a:lnTo>
                      <a:pt x="190500" y="101600"/>
                    </a:lnTo>
                    <a:lnTo>
                      <a:pt x="241300" y="101600"/>
                    </a:lnTo>
                    <a:lnTo>
                      <a:pt x="241300" y="88900"/>
                    </a:lnTo>
                    <a:lnTo>
                      <a:pt x="254000" y="88900"/>
                    </a:lnTo>
                    <a:lnTo>
                      <a:pt x="254000" y="76200"/>
                    </a:lnTo>
                    <a:lnTo>
                      <a:pt x="266700" y="76200"/>
                    </a:lnTo>
                    <a:lnTo>
                      <a:pt x="266700" y="63500"/>
                    </a:lnTo>
                    <a:lnTo>
                      <a:pt x="279400" y="63500"/>
                    </a:lnTo>
                    <a:lnTo>
                      <a:pt x="279400" y="38100"/>
                    </a:lnTo>
                    <a:lnTo>
                      <a:pt x="292100" y="38100"/>
                    </a:lnTo>
                    <a:lnTo>
                      <a:pt x="2921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25400"/>
                    </a:lnTo>
                    <a:lnTo>
                      <a:pt x="330200" y="25400"/>
                    </a:lnTo>
                    <a:lnTo>
                      <a:pt x="330200" y="38100"/>
                    </a:lnTo>
                    <a:lnTo>
                      <a:pt x="317500" y="381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42900" y="63500"/>
                    </a:lnTo>
                    <a:lnTo>
                      <a:pt x="342900" y="88900"/>
                    </a:lnTo>
                    <a:lnTo>
                      <a:pt x="355600" y="101600"/>
                    </a:lnTo>
                    <a:lnTo>
                      <a:pt x="393700" y="101600"/>
                    </a:lnTo>
                    <a:lnTo>
                      <a:pt x="393700" y="88900"/>
                    </a:lnTo>
                    <a:lnTo>
                      <a:pt x="419100" y="88900"/>
                    </a:lnTo>
                    <a:lnTo>
                      <a:pt x="419100" y="76200"/>
                    </a:lnTo>
                    <a:lnTo>
                      <a:pt x="431800" y="76200"/>
                    </a:lnTo>
                    <a:lnTo>
                      <a:pt x="431800" y="88900"/>
                    </a:lnTo>
                    <a:lnTo>
                      <a:pt x="444500" y="88900"/>
                    </a:lnTo>
                    <a:lnTo>
                      <a:pt x="431800" y="101600"/>
                    </a:lnTo>
                    <a:lnTo>
                      <a:pt x="444500" y="101600"/>
                    </a:lnTo>
                    <a:lnTo>
                      <a:pt x="444500" y="114300"/>
                    </a:lnTo>
                    <a:lnTo>
                      <a:pt x="457200" y="114300"/>
                    </a:lnTo>
                    <a:lnTo>
                      <a:pt x="457200" y="127000"/>
                    </a:lnTo>
                    <a:lnTo>
                      <a:pt x="469900" y="127000"/>
                    </a:lnTo>
                    <a:lnTo>
                      <a:pt x="469900" y="139700"/>
                    </a:lnTo>
                    <a:lnTo>
                      <a:pt x="482600" y="139700"/>
                    </a:lnTo>
                    <a:lnTo>
                      <a:pt x="482600" y="152400"/>
                    </a:lnTo>
                    <a:lnTo>
                      <a:pt x="469900" y="152400"/>
                    </a:lnTo>
                    <a:lnTo>
                      <a:pt x="469900" y="177800"/>
                    </a:lnTo>
                    <a:lnTo>
                      <a:pt x="444500" y="177800"/>
                    </a:lnTo>
                    <a:lnTo>
                      <a:pt x="444500" y="165100"/>
                    </a:lnTo>
                    <a:lnTo>
                      <a:pt x="431800" y="165100"/>
                    </a:lnTo>
                    <a:lnTo>
                      <a:pt x="431800" y="203200"/>
                    </a:lnTo>
                    <a:lnTo>
                      <a:pt x="419100" y="203200"/>
                    </a:lnTo>
                    <a:lnTo>
                      <a:pt x="419100" y="254000"/>
                    </a:lnTo>
                    <a:lnTo>
                      <a:pt x="381000" y="254000"/>
                    </a:lnTo>
                    <a:lnTo>
                      <a:pt x="368300" y="241300"/>
                    </a:lnTo>
                    <a:lnTo>
                      <a:pt x="342900" y="241300"/>
                    </a:lnTo>
                    <a:lnTo>
                      <a:pt x="342900" y="266700"/>
                    </a:lnTo>
                    <a:lnTo>
                      <a:pt x="304800" y="266700"/>
                    </a:lnTo>
                    <a:lnTo>
                      <a:pt x="304800" y="279400"/>
                    </a:lnTo>
                    <a:lnTo>
                      <a:pt x="292100" y="279400"/>
                    </a:lnTo>
                    <a:lnTo>
                      <a:pt x="292100" y="330200"/>
                    </a:lnTo>
                    <a:lnTo>
                      <a:pt x="266700" y="330200"/>
                    </a:lnTo>
                    <a:lnTo>
                      <a:pt x="266700" y="317500"/>
                    </a:lnTo>
                    <a:lnTo>
                      <a:pt x="241300" y="317500"/>
                    </a:lnTo>
                    <a:lnTo>
                      <a:pt x="241300" y="330200"/>
                    </a:lnTo>
                    <a:lnTo>
                      <a:pt x="203200" y="330200"/>
                    </a:lnTo>
                    <a:lnTo>
                      <a:pt x="203200" y="342900"/>
                    </a:lnTo>
                    <a:lnTo>
                      <a:pt x="152400" y="342900"/>
                    </a:lnTo>
                    <a:lnTo>
                      <a:pt x="152400" y="330200"/>
                    </a:lnTo>
                    <a:lnTo>
                      <a:pt x="139700" y="330200"/>
                    </a:lnTo>
                    <a:lnTo>
                      <a:pt x="139700" y="317500"/>
                    </a:lnTo>
                    <a:lnTo>
                      <a:pt x="127000" y="317500"/>
                    </a:lnTo>
                    <a:lnTo>
                      <a:pt x="127000" y="279400"/>
                    </a:lnTo>
                    <a:lnTo>
                      <a:pt x="114300" y="279400"/>
                    </a:lnTo>
                    <a:lnTo>
                      <a:pt x="114300" y="266700"/>
                    </a:lnTo>
                    <a:lnTo>
                      <a:pt x="101600" y="266700"/>
                    </a:lnTo>
                    <a:lnTo>
                      <a:pt x="101600" y="228600"/>
                    </a:lnTo>
                    <a:lnTo>
                      <a:pt x="76200" y="228600"/>
                    </a:lnTo>
                    <a:lnTo>
                      <a:pt x="76200" y="203200"/>
                    </a:lnTo>
                    <a:lnTo>
                      <a:pt x="88900" y="203200"/>
                    </a:lnTo>
                    <a:lnTo>
                      <a:pt x="88900" y="190500"/>
                    </a:lnTo>
                    <a:lnTo>
                      <a:pt x="76200" y="190500"/>
                    </a:lnTo>
                    <a:lnTo>
                      <a:pt x="76200" y="165100"/>
                    </a:lnTo>
                    <a:lnTo>
                      <a:pt x="50800" y="165100"/>
                    </a:lnTo>
                    <a:lnTo>
                      <a:pt x="50800" y="1524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12700" y="165100"/>
                    </a:lnTo>
                    <a:lnTo>
                      <a:pt x="12700" y="101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7" name="1215021"/>
              <p:cNvSpPr/>
              <p:nvPr/>
            </p:nvSpPr>
            <p:spPr>
              <a:xfrm>
                <a:off x="1506932" y="3556413"/>
                <a:ext cx="279400" cy="317538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317501">
                    <a:moveTo>
                      <a:pt x="0" y="12700"/>
                    </a:moveTo>
                    <a:lnTo>
                      <a:pt x="38100" y="12700"/>
                    </a:lnTo>
                    <a:lnTo>
                      <a:pt x="38100" y="0"/>
                    </a:lnTo>
                    <a:lnTo>
                      <a:pt x="76200" y="0"/>
                    </a:lnTo>
                    <a:lnTo>
                      <a:pt x="76200" y="12700"/>
                    </a:lnTo>
                    <a:lnTo>
                      <a:pt x="88900" y="12700"/>
                    </a:lnTo>
                    <a:lnTo>
                      <a:pt x="88900" y="25400"/>
                    </a:lnTo>
                    <a:lnTo>
                      <a:pt x="127000" y="25400"/>
                    </a:lnTo>
                    <a:lnTo>
                      <a:pt x="127000" y="38100"/>
                    </a:lnTo>
                    <a:lnTo>
                      <a:pt x="152400" y="38100"/>
                    </a:lnTo>
                    <a:lnTo>
                      <a:pt x="152400" y="50800"/>
                    </a:lnTo>
                    <a:lnTo>
                      <a:pt x="165100" y="50800"/>
                    </a:lnTo>
                    <a:lnTo>
                      <a:pt x="177800" y="63500"/>
                    </a:lnTo>
                    <a:lnTo>
                      <a:pt x="190500" y="63500"/>
                    </a:lnTo>
                    <a:lnTo>
                      <a:pt x="203200" y="50800"/>
                    </a:lnTo>
                    <a:lnTo>
                      <a:pt x="215900" y="50800"/>
                    </a:lnTo>
                    <a:lnTo>
                      <a:pt x="241300" y="25400"/>
                    </a:lnTo>
                    <a:lnTo>
                      <a:pt x="254000" y="25400"/>
                    </a:lnTo>
                    <a:lnTo>
                      <a:pt x="254000" y="63500"/>
                    </a:lnTo>
                    <a:lnTo>
                      <a:pt x="241300" y="63500"/>
                    </a:lnTo>
                    <a:lnTo>
                      <a:pt x="241300" y="88900"/>
                    </a:lnTo>
                    <a:lnTo>
                      <a:pt x="266700" y="88900"/>
                    </a:lnTo>
                    <a:lnTo>
                      <a:pt x="266700" y="139700"/>
                    </a:lnTo>
                    <a:lnTo>
                      <a:pt x="279400" y="139700"/>
                    </a:lnTo>
                    <a:lnTo>
                      <a:pt x="279400" y="152400"/>
                    </a:lnTo>
                    <a:lnTo>
                      <a:pt x="266700" y="152400"/>
                    </a:lnTo>
                    <a:lnTo>
                      <a:pt x="266700" y="165100"/>
                    </a:lnTo>
                    <a:lnTo>
                      <a:pt x="254000" y="165100"/>
                    </a:lnTo>
                    <a:lnTo>
                      <a:pt x="254000" y="215900"/>
                    </a:lnTo>
                    <a:lnTo>
                      <a:pt x="228600" y="215900"/>
                    </a:lnTo>
                    <a:lnTo>
                      <a:pt x="228600" y="228600"/>
                    </a:lnTo>
                    <a:lnTo>
                      <a:pt x="190500" y="228600"/>
                    </a:lnTo>
                    <a:lnTo>
                      <a:pt x="190500" y="254000"/>
                    </a:lnTo>
                    <a:lnTo>
                      <a:pt x="177800" y="254000"/>
                    </a:lnTo>
                    <a:lnTo>
                      <a:pt x="177800" y="279400"/>
                    </a:lnTo>
                    <a:lnTo>
                      <a:pt x="152400" y="279400"/>
                    </a:lnTo>
                    <a:lnTo>
                      <a:pt x="152400" y="292100"/>
                    </a:lnTo>
                    <a:lnTo>
                      <a:pt x="139700" y="292100"/>
                    </a:lnTo>
                    <a:lnTo>
                      <a:pt x="139700" y="304800"/>
                    </a:lnTo>
                    <a:lnTo>
                      <a:pt x="127000" y="304800"/>
                    </a:lnTo>
                    <a:lnTo>
                      <a:pt x="127000" y="317500"/>
                    </a:lnTo>
                    <a:lnTo>
                      <a:pt x="101600" y="317500"/>
                    </a:lnTo>
                    <a:lnTo>
                      <a:pt x="101600" y="292100"/>
                    </a:lnTo>
                    <a:lnTo>
                      <a:pt x="88900" y="292100"/>
                    </a:lnTo>
                    <a:lnTo>
                      <a:pt x="88900" y="266700"/>
                    </a:lnTo>
                    <a:lnTo>
                      <a:pt x="76200" y="266700"/>
                    </a:lnTo>
                    <a:lnTo>
                      <a:pt x="76200" y="241300"/>
                    </a:lnTo>
                    <a:lnTo>
                      <a:pt x="63500" y="241300"/>
                    </a:lnTo>
                    <a:lnTo>
                      <a:pt x="63500" y="215900"/>
                    </a:lnTo>
                    <a:lnTo>
                      <a:pt x="50800" y="215900"/>
                    </a:lnTo>
                    <a:lnTo>
                      <a:pt x="50800" y="152400"/>
                    </a:lnTo>
                    <a:lnTo>
                      <a:pt x="38100" y="152400"/>
                    </a:lnTo>
                    <a:lnTo>
                      <a:pt x="38100" y="114300"/>
                    </a:lnTo>
                    <a:lnTo>
                      <a:pt x="50800" y="101600"/>
                    </a:lnTo>
                    <a:lnTo>
                      <a:pt x="50800" y="76200"/>
                    </a:lnTo>
                    <a:lnTo>
                      <a:pt x="38100" y="76200"/>
                    </a:lnTo>
                    <a:lnTo>
                      <a:pt x="38100" y="63500"/>
                    </a:lnTo>
                    <a:lnTo>
                      <a:pt x="25400" y="63500"/>
                    </a:lnTo>
                    <a:lnTo>
                      <a:pt x="25400" y="38100"/>
                    </a:lnTo>
                    <a:lnTo>
                      <a:pt x="12700" y="38100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8" name="1209073"/>
              <p:cNvSpPr/>
              <p:nvPr/>
            </p:nvSpPr>
            <p:spPr>
              <a:xfrm>
                <a:off x="2154630" y="2895936"/>
                <a:ext cx="381000" cy="558866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558801">
                    <a:moveTo>
                      <a:pt x="0" y="546100"/>
                    </a:moveTo>
                    <a:lnTo>
                      <a:pt x="0" y="533400"/>
                    </a:lnTo>
                    <a:lnTo>
                      <a:pt x="12700" y="533400"/>
                    </a:lnTo>
                    <a:lnTo>
                      <a:pt x="12700" y="520700"/>
                    </a:lnTo>
                    <a:lnTo>
                      <a:pt x="25400" y="508000"/>
                    </a:lnTo>
                    <a:lnTo>
                      <a:pt x="25400" y="444500"/>
                    </a:lnTo>
                    <a:lnTo>
                      <a:pt x="12700" y="444500"/>
                    </a:lnTo>
                    <a:lnTo>
                      <a:pt x="12700" y="431800"/>
                    </a:lnTo>
                    <a:lnTo>
                      <a:pt x="25400" y="431800"/>
                    </a:lnTo>
                    <a:lnTo>
                      <a:pt x="25400" y="419100"/>
                    </a:lnTo>
                    <a:lnTo>
                      <a:pt x="38100" y="419100"/>
                    </a:lnTo>
                    <a:lnTo>
                      <a:pt x="38100" y="406400"/>
                    </a:lnTo>
                    <a:lnTo>
                      <a:pt x="76200" y="4064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25400" y="381000"/>
                    </a:lnTo>
                    <a:lnTo>
                      <a:pt x="38100" y="368300"/>
                    </a:lnTo>
                    <a:lnTo>
                      <a:pt x="38100" y="355600"/>
                    </a:lnTo>
                    <a:lnTo>
                      <a:pt x="63500" y="355600"/>
                    </a:lnTo>
                    <a:lnTo>
                      <a:pt x="635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63500" y="304800"/>
                    </a:lnTo>
                    <a:lnTo>
                      <a:pt x="63500" y="292100"/>
                    </a:lnTo>
                    <a:lnTo>
                      <a:pt x="76200" y="292100"/>
                    </a:lnTo>
                    <a:lnTo>
                      <a:pt x="76200" y="279400"/>
                    </a:lnTo>
                    <a:lnTo>
                      <a:pt x="88900" y="279400"/>
                    </a:lnTo>
                    <a:lnTo>
                      <a:pt x="88900" y="203200"/>
                    </a:lnTo>
                    <a:lnTo>
                      <a:pt x="101600" y="190500"/>
                    </a:lnTo>
                    <a:lnTo>
                      <a:pt x="88900" y="190500"/>
                    </a:lnTo>
                    <a:lnTo>
                      <a:pt x="88900" y="177800"/>
                    </a:lnTo>
                    <a:lnTo>
                      <a:pt x="114300" y="177800"/>
                    </a:lnTo>
                    <a:lnTo>
                      <a:pt x="114300" y="165100"/>
                    </a:lnTo>
                    <a:lnTo>
                      <a:pt x="127000" y="165100"/>
                    </a:lnTo>
                    <a:lnTo>
                      <a:pt x="127000" y="152400"/>
                    </a:lnTo>
                    <a:lnTo>
                      <a:pt x="139700" y="152400"/>
                    </a:lnTo>
                    <a:lnTo>
                      <a:pt x="139700" y="127000"/>
                    </a:lnTo>
                    <a:lnTo>
                      <a:pt x="177800" y="127000"/>
                    </a:lnTo>
                    <a:lnTo>
                      <a:pt x="177800" y="114300"/>
                    </a:lnTo>
                    <a:lnTo>
                      <a:pt x="203200" y="114300"/>
                    </a:lnTo>
                    <a:lnTo>
                      <a:pt x="203200" y="76200"/>
                    </a:lnTo>
                    <a:lnTo>
                      <a:pt x="228600" y="76200"/>
                    </a:lnTo>
                    <a:lnTo>
                      <a:pt x="228600" y="50800"/>
                    </a:lnTo>
                    <a:lnTo>
                      <a:pt x="241300" y="50800"/>
                    </a:lnTo>
                    <a:lnTo>
                      <a:pt x="241300" y="25400"/>
                    </a:lnTo>
                    <a:lnTo>
                      <a:pt x="266700" y="25400"/>
                    </a:lnTo>
                    <a:lnTo>
                      <a:pt x="279400" y="0"/>
                    </a:lnTo>
                    <a:lnTo>
                      <a:pt x="279400" y="12700"/>
                    </a:lnTo>
                    <a:lnTo>
                      <a:pt x="292100" y="12700"/>
                    </a:lnTo>
                    <a:lnTo>
                      <a:pt x="304800" y="25400"/>
                    </a:lnTo>
                    <a:lnTo>
                      <a:pt x="317500" y="25400"/>
                    </a:lnTo>
                    <a:lnTo>
                      <a:pt x="317500" y="508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42900" y="63500"/>
                    </a:lnTo>
                    <a:lnTo>
                      <a:pt x="342900" y="76200"/>
                    </a:lnTo>
                    <a:lnTo>
                      <a:pt x="330200" y="76200"/>
                    </a:lnTo>
                    <a:lnTo>
                      <a:pt x="330200" y="88900"/>
                    </a:lnTo>
                    <a:lnTo>
                      <a:pt x="317500" y="101600"/>
                    </a:lnTo>
                    <a:lnTo>
                      <a:pt x="304800" y="101600"/>
                    </a:lnTo>
                    <a:lnTo>
                      <a:pt x="304800" y="127000"/>
                    </a:lnTo>
                    <a:lnTo>
                      <a:pt x="292100" y="127000"/>
                    </a:lnTo>
                    <a:lnTo>
                      <a:pt x="292100" y="152400"/>
                    </a:lnTo>
                    <a:lnTo>
                      <a:pt x="279400" y="152400"/>
                    </a:lnTo>
                    <a:lnTo>
                      <a:pt x="279400" y="165100"/>
                    </a:lnTo>
                    <a:lnTo>
                      <a:pt x="266700" y="165100"/>
                    </a:lnTo>
                    <a:lnTo>
                      <a:pt x="266700" y="177800"/>
                    </a:lnTo>
                    <a:lnTo>
                      <a:pt x="342900" y="177800"/>
                    </a:lnTo>
                    <a:lnTo>
                      <a:pt x="342900" y="203200"/>
                    </a:lnTo>
                    <a:lnTo>
                      <a:pt x="355600" y="203200"/>
                    </a:lnTo>
                    <a:lnTo>
                      <a:pt x="355600" y="228600"/>
                    </a:lnTo>
                    <a:lnTo>
                      <a:pt x="368300" y="228600"/>
                    </a:lnTo>
                    <a:lnTo>
                      <a:pt x="368300" y="266700"/>
                    </a:lnTo>
                    <a:lnTo>
                      <a:pt x="381000" y="266700"/>
                    </a:lnTo>
                    <a:lnTo>
                      <a:pt x="381000" y="330200"/>
                    </a:lnTo>
                    <a:lnTo>
                      <a:pt x="330200" y="330200"/>
                    </a:lnTo>
                    <a:lnTo>
                      <a:pt x="330200" y="342900"/>
                    </a:lnTo>
                    <a:lnTo>
                      <a:pt x="254000" y="342900"/>
                    </a:lnTo>
                    <a:lnTo>
                      <a:pt x="254000" y="355600"/>
                    </a:lnTo>
                    <a:lnTo>
                      <a:pt x="241300" y="355600"/>
                    </a:lnTo>
                    <a:lnTo>
                      <a:pt x="241300" y="368300"/>
                    </a:lnTo>
                    <a:lnTo>
                      <a:pt x="228600" y="368300"/>
                    </a:lnTo>
                    <a:lnTo>
                      <a:pt x="228600" y="444500"/>
                    </a:lnTo>
                    <a:lnTo>
                      <a:pt x="215900" y="444500"/>
                    </a:lnTo>
                    <a:lnTo>
                      <a:pt x="215900" y="469900"/>
                    </a:lnTo>
                    <a:lnTo>
                      <a:pt x="228600" y="469900"/>
                    </a:lnTo>
                    <a:lnTo>
                      <a:pt x="228600" y="482600"/>
                    </a:lnTo>
                    <a:lnTo>
                      <a:pt x="241300" y="482600"/>
                    </a:lnTo>
                    <a:lnTo>
                      <a:pt x="241300" y="508000"/>
                    </a:lnTo>
                    <a:lnTo>
                      <a:pt x="228600" y="520700"/>
                    </a:lnTo>
                    <a:lnTo>
                      <a:pt x="215900" y="520700"/>
                    </a:lnTo>
                    <a:lnTo>
                      <a:pt x="215900" y="533400"/>
                    </a:lnTo>
                    <a:lnTo>
                      <a:pt x="203200" y="533400"/>
                    </a:lnTo>
                    <a:lnTo>
                      <a:pt x="190500" y="546100"/>
                    </a:lnTo>
                    <a:lnTo>
                      <a:pt x="139700" y="546100"/>
                    </a:lnTo>
                    <a:lnTo>
                      <a:pt x="139700" y="533400"/>
                    </a:lnTo>
                    <a:lnTo>
                      <a:pt x="127000" y="546100"/>
                    </a:lnTo>
                    <a:lnTo>
                      <a:pt x="76200" y="546100"/>
                    </a:lnTo>
                    <a:lnTo>
                      <a:pt x="762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9" name="1206132"/>
              <p:cNvSpPr/>
              <p:nvPr/>
            </p:nvSpPr>
            <p:spPr>
              <a:xfrm>
                <a:off x="1913331" y="1041521"/>
                <a:ext cx="495299" cy="393747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393701">
                    <a:moveTo>
                      <a:pt x="0" y="25400"/>
                    </a:moveTo>
                    <a:lnTo>
                      <a:pt x="0" y="12700"/>
                    </a:lnTo>
                    <a:lnTo>
                      <a:pt x="38100" y="12700"/>
                    </a:lnTo>
                    <a:lnTo>
                      <a:pt x="38100" y="25400"/>
                    </a:lnTo>
                    <a:lnTo>
                      <a:pt x="50800" y="25400"/>
                    </a:lnTo>
                    <a:lnTo>
                      <a:pt x="63500" y="12700"/>
                    </a:lnTo>
                    <a:lnTo>
                      <a:pt x="88900" y="12700"/>
                    </a:lnTo>
                    <a:lnTo>
                      <a:pt x="88900" y="0"/>
                    </a:lnTo>
                    <a:lnTo>
                      <a:pt x="101600" y="0"/>
                    </a:lnTo>
                    <a:lnTo>
                      <a:pt x="101600" y="12700"/>
                    </a:lnTo>
                    <a:lnTo>
                      <a:pt x="114300" y="12700"/>
                    </a:lnTo>
                    <a:lnTo>
                      <a:pt x="114300" y="25400"/>
                    </a:lnTo>
                    <a:lnTo>
                      <a:pt x="127000" y="25400"/>
                    </a:lnTo>
                    <a:lnTo>
                      <a:pt x="127000" y="38100"/>
                    </a:lnTo>
                    <a:lnTo>
                      <a:pt x="203200" y="38100"/>
                    </a:lnTo>
                    <a:lnTo>
                      <a:pt x="203200" y="50800"/>
                    </a:lnTo>
                    <a:lnTo>
                      <a:pt x="228600" y="50800"/>
                    </a:lnTo>
                    <a:lnTo>
                      <a:pt x="228600" y="38100"/>
                    </a:lnTo>
                    <a:lnTo>
                      <a:pt x="241300" y="38100"/>
                    </a:lnTo>
                    <a:lnTo>
                      <a:pt x="241300" y="50800"/>
                    </a:lnTo>
                    <a:lnTo>
                      <a:pt x="254000" y="50800"/>
                    </a:lnTo>
                    <a:lnTo>
                      <a:pt x="254000" y="63500"/>
                    </a:lnTo>
                    <a:lnTo>
                      <a:pt x="241300" y="63500"/>
                    </a:lnTo>
                    <a:lnTo>
                      <a:pt x="241300" y="76200"/>
                    </a:lnTo>
                    <a:lnTo>
                      <a:pt x="254000" y="76200"/>
                    </a:lnTo>
                    <a:lnTo>
                      <a:pt x="254000" y="88900"/>
                    </a:lnTo>
                    <a:lnTo>
                      <a:pt x="279400" y="88900"/>
                    </a:lnTo>
                    <a:lnTo>
                      <a:pt x="279400" y="101600"/>
                    </a:lnTo>
                    <a:lnTo>
                      <a:pt x="304800" y="101600"/>
                    </a:lnTo>
                    <a:lnTo>
                      <a:pt x="304800" y="114300"/>
                    </a:lnTo>
                    <a:lnTo>
                      <a:pt x="317500" y="114300"/>
                    </a:lnTo>
                    <a:lnTo>
                      <a:pt x="317500" y="127000"/>
                    </a:lnTo>
                    <a:lnTo>
                      <a:pt x="304800" y="139700"/>
                    </a:lnTo>
                    <a:lnTo>
                      <a:pt x="355600" y="139700"/>
                    </a:lnTo>
                    <a:lnTo>
                      <a:pt x="355600" y="127000"/>
                    </a:lnTo>
                    <a:lnTo>
                      <a:pt x="368300" y="127000"/>
                    </a:lnTo>
                    <a:lnTo>
                      <a:pt x="368300" y="139700"/>
                    </a:lnTo>
                    <a:lnTo>
                      <a:pt x="406400" y="139700"/>
                    </a:lnTo>
                    <a:lnTo>
                      <a:pt x="406400" y="127000"/>
                    </a:lnTo>
                    <a:lnTo>
                      <a:pt x="419100" y="127000"/>
                    </a:lnTo>
                    <a:lnTo>
                      <a:pt x="419100" y="101600"/>
                    </a:lnTo>
                    <a:lnTo>
                      <a:pt x="431800" y="101600"/>
                    </a:lnTo>
                    <a:lnTo>
                      <a:pt x="431800" y="127000"/>
                    </a:lnTo>
                    <a:lnTo>
                      <a:pt x="444500" y="127000"/>
                    </a:lnTo>
                    <a:lnTo>
                      <a:pt x="457200" y="139700"/>
                    </a:lnTo>
                    <a:lnTo>
                      <a:pt x="469900" y="139700"/>
                    </a:lnTo>
                    <a:lnTo>
                      <a:pt x="469900" y="165100"/>
                    </a:lnTo>
                    <a:lnTo>
                      <a:pt x="495300" y="165100"/>
                    </a:lnTo>
                    <a:lnTo>
                      <a:pt x="495300" y="177800"/>
                    </a:lnTo>
                    <a:lnTo>
                      <a:pt x="482600" y="177800"/>
                    </a:lnTo>
                    <a:lnTo>
                      <a:pt x="482600" y="203200"/>
                    </a:lnTo>
                    <a:lnTo>
                      <a:pt x="495300" y="203200"/>
                    </a:lnTo>
                    <a:lnTo>
                      <a:pt x="482600" y="215900"/>
                    </a:lnTo>
                    <a:lnTo>
                      <a:pt x="495300" y="215900"/>
                    </a:lnTo>
                    <a:lnTo>
                      <a:pt x="495300" y="254000"/>
                    </a:lnTo>
                    <a:lnTo>
                      <a:pt x="444500" y="254000"/>
                    </a:lnTo>
                    <a:lnTo>
                      <a:pt x="444500" y="241300"/>
                    </a:lnTo>
                    <a:lnTo>
                      <a:pt x="419100" y="241300"/>
                    </a:lnTo>
                    <a:lnTo>
                      <a:pt x="419100" y="254000"/>
                    </a:lnTo>
                    <a:lnTo>
                      <a:pt x="444500" y="254000"/>
                    </a:lnTo>
                    <a:lnTo>
                      <a:pt x="444500" y="292100"/>
                    </a:lnTo>
                    <a:lnTo>
                      <a:pt x="431800" y="292100"/>
                    </a:lnTo>
                    <a:lnTo>
                      <a:pt x="444500" y="304800"/>
                    </a:lnTo>
                    <a:lnTo>
                      <a:pt x="444500" y="317500"/>
                    </a:lnTo>
                    <a:lnTo>
                      <a:pt x="457200" y="317500"/>
                    </a:lnTo>
                    <a:lnTo>
                      <a:pt x="457200" y="342900"/>
                    </a:lnTo>
                    <a:lnTo>
                      <a:pt x="482600" y="342900"/>
                    </a:lnTo>
                    <a:lnTo>
                      <a:pt x="482600" y="381000"/>
                    </a:lnTo>
                    <a:lnTo>
                      <a:pt x="495300" y="381000"/>
                    </a:lnTo>
                    <a:lnTo>
                      <a:pt x="495300" y="393700"/>
                    </a:lnTo>
                    <a:lnTo>
                      <a:pt x="482600" y="393700"/>
                    </a:lnTo>
                    <a:lnTo>
                      <a:pt x="482600" y="381000"/>
                    </a:lnTo>
                    <a:lnTo>
                      <a:pt x="431800" y="381000"/>
                    </a:lnTo>
                    <a:lnTo>
                      <a:pt x="431800" y="368300"/>
                    </a:lnTo>
                    <a:lnTo>
                      <a:pt x="381000" y="368300"/>
                    </a:lnTo>
                    <a:lnTo>
                      <a:pt x="381000" y="342900"/>
                    </a:lnTo>
                    <a:lnTo>
                      <a:pt x="368300" y="355600"/>
                    </a:lnTo>
                    <a:lnTo>
                      <a:pt x="355600" y="355600"/>
                    </a:lnTo>
                    <a:lnTo>
                      <a:pt x="355600" y="330200"/>
                    </a:lnTo>
                    <a:lnTo>
                      <a:pt x="330200" y="330200"/>
                    </a:lnTo>
                    <a:lnTo>
                      <a:pt x="330200" y="304800"/>
                    </a:lnTo>
                    <a:lnTo>
                      <a:pt x="342900" y="304800"/>
                    </a:lnTo>
                    <a:lnTo>
                      <a:pt x="342900" y="292100"/>
                    </a:lnTo>
                    <a:lnTo>
                      <a:pt x="330200" y="292100"/>
                    </a:lnTo>
                    <a:lnTo>
                      <a:pt x="330200" y="279400"/>
                    </a:lnTo>
                    <a:lnTo>
                      <a:pt x="317500" y="279400"/>
                    </a:lnTo>
                    <a:lnTo>
                      <a:pt x="317500" y="266700"/>
                    </a:lnTo>
                    <a:lnTo>
                      <a:pt x="304800" y="266700"/>
                    </a:lnTo>
                    <a:lnTo>
                      <a:pt x="292100" y="254000"/>
                    </a:lnTo>
                    <a:lnTo>
                      <a:pt x="292100" y="279400"/>
                    </a:lnTo>
                    <a:lnTo>
                      <a:pt x="279400" y="279400"/>
                    </a:lnTo>
                    <a:lnTo>
                      <a:pt x="279400" y="304800"/>
                    </a:lnTo>
                    <a:lnTo>
                      <a:pt x="254000" y="279400"/>
                    </a:lnTo>
                    <a:lnTo>
                      <a:pt x="228600" y="279400"/>
                    </a:lnTo>
                    <a:lnTo>
                      <a:pt x="228600" y="292100"/>
                    </a:lnTo>
                    <a:lnTo>
                      <a:pt x="215900" y="292100"/>
                    </a:lnTo>
                    <a:lnTo>
                      <a:pt x="215900" y="304800"/>
                    </a:lnTo>
                    <a:lnTo>
                      <a:pt x="203200" y="304800"/>
                    </a:lnTo>
                    <a:lnTo>
                      <a:pt x="203200" y="304800"/>
                    </a:lnTo>
                    <a:lnTo>
                      <a:pt x="177800" y="304800"/>
                    </a:lnTo>
                    <a:lnTo>
                      <a:pt x="177800" y="292100"/>
                    </a:lnTo>
                    <a:lnTo>
                      <a:pt x="165100" y="279400"/>
                    </a:lnTo>
                    <a:lnTo>
                      <a:pt x="152400" y="279400"/>
                    </a:lnTo>
                    <a:lnTo>
                      <a:pt x="139700" y="266700"/>
                    </a:lnTo>
                    <a:lnTo>
                      <a:pt x="152400" y="266700"/>
                    </a:lnTo>
                    <a:lnTo>
                      <a:pt x="152400" y="241300"/>
                    </a:lnTo>
                    <a:lnTo>
                      <a:pt x="127000" y="241300"/>
                    </a:lnTo>
                    <a:lnTo>
                      <a:pt x="127000" y="215900"/>
                    </a:lnTo>
                    <a:lnTo>
                      <a:pt x="101600" y="215900"/>
                    </a:lnTo>
                    <a:lnTo>
                      <a:pt x="101600" y="203200"/>
                    </a:lnTo>
                    <a:lnTo>
                      <a:pt x="76200" y="203200"/>
                    </a:lnTo>
                    <a:lnTo>
                      <a:pt x="762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12700" y="177800"/>
                    </a:lnTo>
                    <a:lnTo>
                      <a:pt x="12700" y="165100"/>
                    </a:lnTo>
                    <a:lnTo>
                      <a:pt x="0" y="152400"/>
                    </a:lnTo>
                    <a:lnTo>
                      <a:pt x="0" y="101600"/>
                    </a:lnTo>
                    <a:lnTo>
                      <a:pt x="12700" y="101600"/>
                    </a:lnTo>
                    <a:lnTo>
                      <a:pt x="12700" y="25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0" name="1211142"/>
              <p:cNvSpPr/>
              <p:nvPr/>
            </p:nvSpPr>
            <p:spPr>
              <a:xfrm>
                <a:off x="2713428" y="4991678"/>
                <a:ext cx="444500" cy="393747"/>
              </a:xfrm>
              <a:custGeom>
                <a:avLst/>
                <a:gdLst/>
                <a:ahLst/>
                <a:cxnLst/>
                <a:rect l="0" t="0" r="0" b="0"/>
                <a:pathLst>
                  <a:path w="444501" h="393701">
                    <a:moveTo>
                      <a:pt x="0" y="241300"/>
                    </a:moveTo>
                    <a:lnTo>
                      <a:pt x="0" y="203200"/>
                    </a:lnTo>
                    <a:lnTo>
                      <a:pt x="12700" y="203200"/>
                    </a:lnTo>
                    <a:lnTo>
                      <a:pt x="12700" y="190500"/>
                    </a:lnTo>
                    <a:lnTo>
                      <a:pt x="38100" y="190500"/>
                    </a:lnTo>
                    <a:lnTo>
                      <a:pt x="38100" y="165100"/>
                    </a:lnTo>
                    <a:lnTo>
                      <a:pt x="50800" y="152400"/>
                    </a:lnTo>
                    <a:lnTo>
                      <a:pt x="76200" y="152400"/>
                    </a:lnTo>
                    <a:lnTo>
                      <a:pt x="76200" y="139700"/>
                    </a:lnTo>
                    <a:lnTo>
                      <a:pt x="101600" y="139700"/>
                    </a:lnTo>
                    <a:lnTo>
                      <a:pt x="101600" y="114300"/>
                    </a:lnTo>
                    <a:lnTo>
                      <a:pt x="127000" y="114300"/>
                    </a:lnTo>
                    <a:lnTo>
                      <a:pt x="127000" y="101600"/>
                    </a:lnTo>
                    <a:lnTo>
                      <a:pt x="139700" y="101600"/>
                    </a:lnTo>
                    <a:lnTo>
                      <a:pt x="152400" y="88900"/>
                    </a:lnTo>
                    <a:lnTo>
                      <a:pt x="177800" y="88900"/>
                    </a:lnTo>
                    <a:lnTo>
                      <a:pt x="177800" y="63500"/>
                    </a:lnTo>
                    <a:lnTo>
                      <a:pt x="190500" y="63500"/>
                    </a:lnTo>
                    <a:lnTo>
                      <a:pt x="190500" y="50800"/>
                    </a:lnTo>
                    <a:lnTo>
                      <a:pt x="215900" y="50800"/>
                    </a:lnTo>
                    <a:lnTo>
                      <a:pt x="215900" y="12700"/>
                    </a:lnTo>
                    <a:lnTo>
                      <a:pt x="2032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50800"/>
                    </a:lnTo>
                    <a:lnTo>
                      <a:pt x="292100" y="63500"/>
                    </a:lnTo>
                    <a:lnTo>
                      <a:pt x="317500" y="63500"/>
                    </a:lnTo>
                    <a:lnTo>
                      <a:pt x="330200" y="50800"/>
                    </a:lnTo>
                    <a:lnTo>
                      <a:pt x="342900" y="63500"/>
                    </a:lnTo>
                    <a:lnTo>
                      <a:pt x="444500" y="63500"/>
                    </a:lnTo>
                    <a:lnTo>
                      <a:pt x="444500" y="76200"/>
                    </a:lnTo>
                    <a:lnTo>
                      <a:pt x="431800" y="76200"/>
                    </a:lnTo>
                    <a:lnTo>
                      <a:pt x="431800" y="88900"/>
                    </a:lnTo>
                    <a:lnTo>
                      <a:pt x="444500" y="88900"/>
                    </a:lnTo>
                    <a:lnTo>
                      <a:pt x="444500" y="114300"/>
                    </a:lnTo>
                    <a:lnTo>
                      <a:pt x="431800" y="114300"/>
                    </a:lnTo>
                    <a:lnTo>
                      <a:pt x="431800" y="139700"/>
                    </a:lnTo>
                    <a:lnTo>
                      <a:pt x="419100" y="139700"/>
                    </a:lnTo>
                    <a:lnTo>
                      <a:pt x="419100" y="152400"/>
                    </a:lnTo>
                    <a:lnTo>
                      <a:pt x="393700" y="152400"/>
                    </a:lnTo>
                    <a:lnTo>
                      <a:pt x="393700" y="177800"/>
                    </a:lnTo>
                    <a:lnTo>
                      <a:pt x="406400" y="177800"/>
                    </a:lnTo>
                    <a:lnTo>
                      <a:pt x="406400" y="190500"/>
                    </a:lnTo>
                    <a:lnTo>
                      <a:pt x="393700" y="190500"/>
                    </a:lnTo>
                    <a:lnTo>
                      <a:pt x="393700" y="228600"/>
                    </a:lnTo>
                    <a:lnTo>
                      <a:pt x="381000" y="228600"/>
                    </a:lnTo>
                    <a:lnTo>
                      <a:pt x="381000" y="254000"/>
                    </a:lnTo>
                    <a:lnTo>
                      <a:pt x="355600" y="254000"/>
                    </a:lnTo>
                    <a:lnTo>
                      <a:pt x="355600" y="279400"/>
                    </a:lnTo>
                    <a:lnTo>
                      <a:pt x="368300" y="279400"/>
                    </a:lnTo>
                    <a:lnTo>
                      <a:pt x="368300" y="292100"/>
                    </a:lnTo>
                    <a:lnTo>
                      <a:pt x="342900" y="292100"/>
                    </a:lnTo>
                    <a:lnTo>
                      <a:pt x="342900" y="279400"/>
                    </a:lnTo>
                    <a:lnTo>
                      <a:pt x="317500" y="279400"/>
                    </a:lnTo>
                    <a:lnTo>
                      <a:pt x="317500" y="292100"/>
                    </a:lnTo>
                    <a:lnTo>
                      <a:pt x="304800" y="292100"/>
                    </a:lnTo>
                    <a:lnTo>
                      <a:pt x="304800" y="304800"/>
                    </a:lnTo>
                    <a:lnTo>
                      <a:pt x="292100" y="304800"/>
                    </a:lnTo>
                    <a:lnTo>
                      <a:pt x="279400" y="292100"/>
                    </a:lnTo>
                    <a:lnTo>
                      <a:pt x="241300" y="292100"/>
                    </a:lnTo>
                    <a:lnTo>
                      <a:pt x="241300" y="330200"/>
                    </a:lnTo>
                    <a:lnTo>
                      <a:pt x="228600" y="330200"/>
                    </a:lnTo>
                    <a:lnTo>
                      <a:pt x="228600" y="355600"/>
                    </a:lnTo>
                    <a:lnTo>
                      <a:pt x="215900" y="355600"/>
                    </a:lnTo>
                    <a:lnTo>
                      <a:pt x="215900" y="368300"/>
                    </a:lnTo>
                    <a:lnTo>
                      <a:pt x="203200" y="368300"/>
                    </a:lnTo>
                    <a:lnTo>
                      <a:pt x="203200" y="381000"/>
                    </a:lnTo>
                    <a:lnTo>
                      <a:pt x="177800" y="381000"/>
                    </a:lnTo>
                    <a:lnTo>
                      <a:pt x="177800" y="393700"/>
                    </a:lnTo>
                    <a:lnTo>
                      <a:pt x="139700" y="393700"/>
                    </a:lnTo>
                    <a:lnTo>
                      <a:pt x="139700" y="381000"/>
                    </a:lnTo>
                    <a:lnTo>
                      <a:pt x="114300" y="381000"/>
                    </a:lnTo>
                    <a:lnTo>
                      <a:pt x="114300" y="368300"/>
                    </a:lnTo>
                    <a:lnTo>
                      <a:pt x="63500" y="368300"/>
                    </a:lnTo>
                    <a:lnTo>
                      <a:pt x="63500" y="342900"/>
                    </a:lnTo>
                    <a:lnTo>
                      <a:pt x="50800" y="342900"/>
                    </a:lnTo>
                    <a:lnTo>
                      <a:pt x="50800" y="317500"/>
                    </a:lnTo>
                    <a:lnTo>
                      <a:pt x="38100" y="317500"/>
                    </a:lnTo>
                    <a:lnTo>
                      <a:pt x="38100" y="279400"/>
                    </a:lnTo>
                    <a:lnTo>
                      <a:pt x="25400" y="279400"/>
                    </a:lnTo>
                    <a:lnTo>
                      <a:pt x="25400" y="254000"/>
                    </a:lnTo>
                    <a:lnTo>
                      <a:pt x="12700" y="254000"/>
                    </a:lnTo>
                    <a:lnTo>
                      <a:pt x="127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1" name="1211023"/>
              <p:cNvSpPr/>
              <p:nvPr/>
            </p:nvSpPr>
            <p:spPr>
              <a:xfrm>
                <a:off x="4313622" y="4902768"/>
                <a:ext cx="533399" cy="444552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444501">
                    <a:moveTo>
                      <a:pt x="0" y="215900"/>
                    </a:moveTo>
                    <a:lnTo>
                      <a:pt x="0" y="190500"/>
                    </a:lnTo>
                    <a:lnTo>
                      <a:pt x="12700" y="190500"/>
                    </a:lnTo>
                    <a:lnTo>
                      <a:pt x="12700" y="177800"/>
                    </a:lnTo>
                    <a:lnTo>
                      <a:pt x="25400" y="177800"/>
                    </a:lnTo>
                    <a:lnTo>
                      <a:pt x="25400" y="165100"/>
                    </a:lnTo>
                    <a:lnTo>
                      <a:pt x="38100" y="1651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50800" y="127000"/>
                    </a:lnTo>
                    <a:lnTo>
                      <a:pt x="63500" y="127000"/>
                    </a:lnTo>
                    <a:lnTo>
                      <a:pt x="63500" y="88900"/>
                    </a:lnTo>
                    <a:lnTo>
                      <a:pt x="76200" y="88900"/>
                    </a:lnTo>
                    <a:lnTo>
                      <a:pt x="76200" y="38100"/>
                    </a:lnTo>
                    <a:lnTo>
                      <a:pt x="88900" y="38100"/>
                    </a:lnTo>
                    <a:lnTo>
                      <a:pt x="88900" y="25400"/>
                    </a:lnTo>
                    <a:lnTo>
                      <a:pt x="101600" y="25400"/>
                    </a:lnTo>
                    <a:lnTo>
                      <a:pt x="101600" y="38100"/>
                    </a:lnTo>
                    <a:lnTo>
                      <a:pt x="127000" y="38100"/>
                    </a:lnTo>
                    <a:lnTo>
                      <a:pt x="127000" y="25400"/>
                    </a:lnTo>
                    <a:lnTo>
                      <a:pt x="165100" y="25400"/>
                    </a:lnTo>
                    <a:lnTo>
                      <a:pt x="165100" y="0"/>
                    </a:lnTo>
                    <a:lnTo>
                      <a:pt x="304800" y="0"/>
                    </a:lnTo>
                    <a:lnTo>
                      <a:pt x="304800" y="12700"/>
                    </a:lnTo>
                    <a:lnTo>
                      <a:pt x="330200" y="12700"/>
                    </a:lnTo>
                    <a:lnTo>
                      <a:pt x="330200" y="25400"/>
                    </a:lnTo>
                    <a:lnTo>
                      <a:pt x="406400" y="25400"/>
                    </a:lnTo>
                    <a:lnTo>
                      <a:pt x="406400" y="38100"/>
                    </a:lnTo>
                    <a:lnTo>
                      <a:pt x="419100" y="50800"/>
                    </a:lnTo>
                    <a:lnTo>
                      <a:pt x="406400" y="50800"/>
                    </a:lnTo>
                    <a:lnTo>
                      <a:pt x="406400" y="63500"/>
                    </a:lnTo>
                    <a:lnTo>
                      <a:pt x="419100" y="63500"/>
                    </a:lnTo>
                    <a:lnTo>
                      <a:pt x="419100" y="76200"/>
                    </a:lnTo>
                    <a:lnTo>
                      <a:pt x="431800" y="88900"/>
                    </a:lnTo>
                    <a:lnTo>
                      <a:pt x="482600" y="88900"/>
                    </a:lnTo>
                    <a:lnTo>
                      <a:pt x="482600" y="101600"/>
                    </a:lnTo>
                    <a:lnTo>
                      <a:pt x="508000" y="101600"/>
                    </a:lnTo>
                    <a:lnTo>
                      <a:pt x="495300" y="114300"/>
                    </a:lnTo>
                    <a:lnTo>
                      <a:pt x="495300" y="127000"/>
                    </a:lnTo>
                    <a:lnTo>
                      <a:pt x="508000" y="139700"/>
                    </a:lnTo>
                    <a:lnTo>
                      <a:pt x="508000" y="177800"/>
                    </a:lnTo>
                    <a:lnTo>
                      <a:pt x="495300" y="177800"/>
                    </a:lnTo>
                    <a:lnTo>
                      <a:pt x="495300" y="203200"/>
                    </a:lnTo>
                    <a:lnTo>
                      <a:pt x="508000" y="203200"/>
                    </a:lnTo>
                    <a:lnTo>
                      <a:pt x="508000" y="215900"/>
                    </a:lnTo>
                    <a:lnTo>
                      <a:pt x="520700" y="215900"/>
                    </a:lnTo>
                    <a:lnTo>
                      <a:pt x="520700" y="228600"/>
                    </a:lnTo>
                    <a:lnTo>
                      <a:pt x="533400" y="228600"/>
                    </a:lnTo>
                    <a:lnTo>
                      <a:pt x="533400" y="254000"/>
                    </a:lnTo>
                    <a:lnTo>
                      <a:pt x="520700" y="254000"/>
                    </a:lnTo>
                    <a:lnTo>
                      <a:pt x="520700" y="317500"/>
                    </a:lnTo>
                    <a:lnTo>
                      <a:pt x="533400" y="317500"/>
                    </a:lnTo>
                    <a:lnTo>
                      <a:pt x="533400" y="330200"/>
                    </a:lnTo>
                    <a:lnTo>
                      <a:pt x="520700" y="330200"/>
                    </a:lnTo>
                    <a:lnTo>
                      <a:pt x="520700" y="317500"/>
                    </a:lnTo>
                    <a:lnTo>
                      <a:pt x="508000" y="317500"/>
                    </a:lnTo>
                    <a:lnTo>
                      <a:pt x="508000" y="342900"/>
                    </a:lnTo>
                    <a:lnTo>
                      <a:pt x="495300" y="342900"/>
                    </a:lnTo>
                    <a:lnTo>
                      <a:pt x="495300" y="381000"/>
                    </a:lnTo>
                    <a:lnTo>
                      <a:pt x="482600" y="393700"/>
                    </a:lnTo>
                    <a:lnTo>
                      <a:pt x="482600" y="406400"/>
                    </a:lnTo>
                    <a:lnTo>
                      <a:pt x="469900" y="406400"/>
                    </a:lnTo>
                    <a:lnTo>
                      <a:pt x="457200" y="419100"/>
                    </a:lnTo>
                    <a:lnTo>
                      <a:pt x="457200" y="406400"/>
                    </a:lnTo>
                    <a:lnTo>
                      <a:pt x="431800" y="406400"/>
                    </a:lnTo>
                    <a:lnTo>
                      <a:pt x="431800" y="419100"/>
                    </a:lnTo>
                    <a:lnTo>
                      <a:pt x="419100" y="419100"/>
                    </a:lnTo>
                    <a:lnTo>
                      <a:pt x="419100" y="444500"/>
                    </a:lnTo>
                    <a:lnTo>
                      <a:pt x="393700" y="444500"/>
                    </a:lnTo>
                    <a:lnTo>
                      <a:pt x="393700" y="431800"/>
                    </a:lnTo>
                    <a:lnTo>
                      <a:pt x="368300" y="431800"/>
                    </a:lnTo>
                    <a:lnTo>
                      <a:pt x="368300" y="444500"/>
                    </a:lnTo>
                    <a:lnTo>
                      <a:pt x="355600" y="444500"/>
                    </a:lnTo>
                    <a:lnTo>
                      <a:pt x="355600" y="431800"/>
                    </a:lnTo>
                    <a:lnTo>
                      <a:pt x="342900" y="431800"/>
                    </a:lnTo>
                    <a:lnTo>
                      <a:pt x="342900" y="419100"/>
                    </a:lnTo>
                    <a:lnTo>
                      <a:pt x="330200" y="419100"/>
                    </a:lnTo>
                    <a:lnTo>
                      <a:pt x="330200" y="406400"/>
                    </a:lnTo>
                    <a:lnTo>
                      <a:pt x="279400" y="406400"/>
                    </a:lnTo>
                    <a:lnTo>
                      <a:pt x="279400" y="393700"/>
                    </a:lnTo>
                    <a:lnTo>
                      <a:pt x="266700" y="393700"/>
                    </a:lnTo>
                    <a:lnTo>
                      <a:pt x="254000" y="381000"/>
                    </a:lnTo>
                    <a:lnTo>
                      <a:pt x="228600" y="381000"/>
                    </a:lnTo>
                    <a:lnTo>
                      <a:pt x="228600" y="368300"/>
                    </a:lnTo>
                    <a:lnTo>
                      <a:pt x="203200" y="368300"/>
                    </a:lnTo>
                    <a:lnTo>
                      <a:pt x="203200" y="330200"/>
                    </a:lnTo>
                    <a:lnTo>
                      <a:pt x="190500" y="330200"/>
                    </a:lnTo>
                    <a:lnTo>
                      <a:pt x="190500" y="317500"/>
                    </a:lnTo>
                    <a:lnTo>
                      <a:pt x="152400" y="317500"/>
                    </a:lnTo>
                    <a:lnTo>
                      <a:pt x="152400" y="304800"/>
                    </a:lnTo>
                    <a:lnTo>
                      <a:pt x="139700" y="304800"/>
                    </a:lnTo>
                    <a:lnTo>
                      <a:pt x="127000" y="292100"/>
                    </a:lnTo>
                    <a:lnTo>
                      <a:pt x="114300" y="292100"/>
                    </a:lnTo>
                    <a:lnTo>
                      <a:pt x="101600" y="279400"/>
                    </a:lnTo>
                    <a:lnTo>
                      <a:pt x="101600" y="266700"/>
                    </a:lnTo>
                    <a:lnTo>
                      <a:pt x="63500" y="266700"/>
                    </a:lnTo>
                    <a:lnTo>
                      <a:pt x="63500" y="279400"/>
                    </a:lnTo>
                    <a:lnTo>
                      <a:pt x="50800" y="279400"/>
                    </a:lnTo>
                    <a:lnTo>
                      <a:pt x="50800" y="266700"/>
                    </a:lnTo>
                    <a:lnTo>
                      <a:pt x="254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50800" y="241300"/>
                    </a:lnTo>
                    <a:lnTo>
                      <a:pt x="5080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2" name="1204073"/>
              <p:cNvSpPr/>
              <p:nvPr/>
            </p:nvSpPr>
            <p:spPr>
              <a:xfrm>
                <a:off x="5888415" y="698581"/>
                <a:ext cx="685798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685801" h="584201">
                    <a:moveTo>
                      <a:pt x="0" y="355600"/>
                    </a:moveTo>
                    <a:lnTo>
                      <a:pt x="25400" y="342900"/>
                    </a:lnTo>
                    <a:lnTo>
                      <a:pt x="76200" y="342900"/>
                    </a:lnTo>
                    <a:lnTo>
                      <a:pt x="76200" y="317500"/>
                    </a:lnTo>
                    <a:lnTo>
                      <a:pt x="63500" y="317500"/>
                    </a:lnTo>
                    <a:lnTo>
                      <a:pt x="63500" y="304800"/>
                    </a:lnTo>
                    <a:lnTo>
                      <a:pt x="50800" y="304800"/>
                    </a:lnTo>
                    <a:lnTo>
                      <a:pt x="50800" y="279400"/>
                    </a:lnTo>
                    <a:lnTo>
                      <a:pt x="25400" y="279400"/>
                    </a:lnTo>
                    <a:lnTo>
                      <a:pt x="25400" y="254000"/>
                    </a:lnTo>
                    <a:lnTo>
                      <a:pt x="50800" y="254000"/>
                    </a:lnTo>
                    <a:lnTo>
                      <a:pt x="50800" y="266700"/>
                    </a:lnTo>
                    <a:lnTo>
                      <a:pt x="63500" y="266700"/>
                    </a:lnTo>
                    <a:lnTo>
                      <a:pt x="63500" y="241300"/>
                    </a:lnTo>
                    <a:lnTo>
                      <a:pt x="50800" y="241300"/>
                    </a:lnTo>
                    <a:lnTo>
                      <a:pt x="50800" y="215900"/>
                    </a:lnTo>
                    <a:lnTo>
                      <a:pt x="63500" y="215900"/>
                    </a:lnTo>
                    <a:lnTo>
                      <a:pt x="76200" y="203200"/>
                    </a:lnTo>
                    <a:lnTo>
                      <a:pt x="88900" y="203200"/>
                    </a:lnTo>
                    <a:lnTo>
                      <a:pt x="88900" y="190500"/>
                    </a:lnTo>
                    <a:lnTo>
                      <a:pt x="101600" y="190500"/>
                    </a:lnTo>
                    <a:lnTo>
                      <a:pt x="101600" y="177800"/>
                    </a:lnTo>
                    <a:lnTo>
                      <a:pt x="139700" y="177800"/>
                    </a:lnTo>
                    <a:lnTo>
                      <a:pt x="139700" y="190500"/>
                    </a:lnTo>
                    <a:lnTo>
                      <a:pt x="152400" y="190500"/>
                    </a:lnTo>
                    <a:lnTo>
                      <a:pt x="165100" y="203200"/>
                    </a:lnTo>
                    <a:lnTo>
                      <a:pt x="190500" y="203200"/>
                    </a:lnTo>
                    <a:lnTo>
                      <a:pt x="203200" y="190500"/>
                    </a:lnTo>
                    <a:lnTo>
                      <a:pt x="215900" y="190500"/>
                    </a:lnTo>
                    <a:lnTo>
                      <a:pt x="228600" y="177800"/>
                    </a:lnTo>
                    <a:lnTo>
                      <a:pt x="228600" y="165100"/>
                    </a:lnTo>
                    <a:lnTo>
                      <a:pt x="241300" y="165100"/>
                    </a:lnTo>
                    <a:lnTo>
                      <a:pt x="241300" y="152400"/>
                    </a:lnTo>
                    <a:lnTo>
                      <a:pt x="254000" y="152400"/>
                    </a:lnTo>
                    <a:lnTo>
                      <a:pt x="254000" y="114300"/>
                    </a:lnTo>
                    <a:lnTo>
                      <a:pt x="266700" y="114300"/>
                    </a:lnTo>
                    <a:lnTo>
                      <a:pt x="266700" y="101600"/>
                    </a:lnTo>
                    <a:lnTo>
                      <a:pt x="279400" y="88900"/>
                    </a:lnTo>
                    <a:lnTo>
                      <a:pt x="355600" y="88900"/>
                    </a:lnTo>
                    <a:lnTo>
                      <a:pt x="368300" y="76200"/>
                    </a:lnTo>
                    <a:lnTo>
                      <a:pt x="368300" y="63500"/>
                    </a:lnTo>
                    <a:lnTo>
                      <a:pt x="381000" y="50800"/>
                    </a:lnTo>
                    <a:lnTo>
                      <a:pt x="381000" y="25400"/>
                    </a:lnTo>
                    <a:lnTo>
                      <a:pt x="393700" y="25400"/>
                    </a:lnTo>
                    <a:lnTo>
                      <a:pt x="393700" y="12700"/>
                    </a:lnTo>
                    <a:lnTo>
                      <a:pt x="469900" y="12700"/>
                    </a:lnTo>
                    <a:lnTo>
                      <a:pt x="482600" y="25400"/>
                    </a:lnTo>
                    <a:lnTo>
                      <a:pt x="495300" y="25400"/>
                    </a:lnTo>
                    <a:lnTo>
                      <a:pt x="495300" y="38100"/>
                    </a:lnTo>
                    <a:lnTo>
                      <a:pt x="508000" y="38100"/>
                    </a:lnTo>
                    <a:lnTo>
                      <a:pt x="508000" y="50800"/>
                    </a:lnTo>
                    <a:lnTo>
                      <a:pt x="520700" y="63500"/>
                    </a:lnTo>
                    <a:lnTo>
                      <a:pt x="520700" y="101600"/>
                    </a:lnTo>
                    <a:lnTo>
                      <a:pt x="533400" y="114300"/>
                    </a:lnTo>
                    <a:lnTo>
                      <a:pt x="571500" y="114300"/>
                    </a:lnTo>
                    <a:lnTo>
                      <a:pt x="571500" y="101600"/>
                    </a:lnTo>
                    <a:lnTo>
                      <a:pt x="584200" y="101600"/>
                    </a:lnTo>
                    <a:lnTo>
                      <a:pt x="584200" y="25400"/>
                    </a:lnTo>
                    <a:lnTo>
                      <a:pt x="596900" y="12700"/>
                    </a:lnTo>
                    <a:lnTo>
                      <a:pt x="596900" y="0"/>
                    </a:lnTo>
                    <a:lnTo>
                      <a:pt x="647700" y="0"/>
                    </a:lnTo>
                    <a:lnTo>
                      <a:pt x="647700" y="12700"/>
                    </a:lnTo>
                    <a:lnTo>
                      <a:pt x="660400" y="12700"/>
                    </a:lnTo>
                    <a:lnTo>
                      <a:pt x="660400" y="50800"/>
                    </a:lnTo>
                    <a:lnTo>
                      <a:pt x="673100" y="50800"/>
                    </a:lnTo>
                    <a:lnTo>
                      <a:pt x="673100" y="101600"/>
                    </a:lnTo>
                    <a:lnTo>
                      <a:pt x="660400" y="101600"/>
                    </a:lnTo>
                    <a:lnTo>
                      <a:pt x="660400" y="114300"/>
                    </a:lnTo>
                    <a:lnTo>
                      <a:pt x="673100" y="127000"/>
                    </a:lnTo>
                    <a:lnTo>
                      <a:pt x="673100" y="139700"/>
                    </a:lnTo>
                    <a:lnTo>
                      <a:pt x="685800" y="139700"/>
                    </a:lnTo>
                    <a:lnTo>
                      <a:pt x="685800" y="152400"/>
                    </a:lnTo>
                    <a:lnTo>
                      <a:pt x="673100" y="152400"/>
                    </a:lnTo>
                    <a:lnTo>
                      <a:pt x="685800" y="165100"/>
                    </a:lnTo>
                    <a:lnTo>
                      <a:pt x="685800" y="215900"/>
                    </a:lnTo>
                    <a:lnTo>
                      <a:pt x="660400" y="215900"/>
                    </a:lnTo>
                    <a:lnTo>
                      <a:pt x="660400" y="228600"/>
                    </a:lnTo>
                    <a:lnTo>
                      <a:pt x="635000" y="228600"/>
                    </a:lnTo>
                    <a:lnTo>
                      <a:pt x="635000" y="241300"/>
                    </a:lnTo>
                    <a:lnTo>
                      <a:pt x="609600" y="241300"/>
                    </a:lnTo>
                    <a:lnTo>
                      <a:pt x="609600" y="254000"/>
                    </a:lnTo>
                    <a:lnTo>
                      <a:pt x="596900" y="254000"/>
                    </a:lnTo>
                    <a:lnTo>
                      <a:pt x="596900" y="266700"/>
                    </a:lnTo>
                    <a:lnTo>
                      <a:pt x="584200" y="266700"/>
                    </a:lnTo>
                    <a:lnTo>
                      <a:pt x="584200" y="330200"/>
                    </a:lnTo>
                    <a:lnTo>
                      <a:pt x="571500" y="330200"/>
                    </a:lnTo>
                    <a:lnTo>
                      <a:pt x="571500" y="355600"/>
                    </a:lnTo>
                    <a:lnTo>
                      <a:pt x="558800" y="355600"/>
                    </a:lnTo>
                    <a:lnTo>
                      <a:pt x="558800" y="368300"/>
                    </a:lnTo>
                    <a:lnTo>
                      <a:pt x="546100" y="368300"/>
                    </a:lnTo>
                    <a:lnTo>
                      <a:pt x="546100" y="381000"/>
                    </a:lnTo>
                    <a:lnTo>
                      <a:pt x="533400" y="381000"/>
                    </a:lnTo>
                    <a:lnTo>
                      <a:pt x="533400" y="393700"/>
                    </a:lnTo>
                    <a:lnTo>
                      <a:pt x="520700" y="393700"/>
                    </a:lnTo>
                    <a:lnTo>
                      <a:pt x="520700" y="406400"/>
                    </a:lnTo>
                    <a:lnTo>
                      <a:pt x="508000" y="406400"/>
                    </a:lnTo>
                    <a:lnTo>
                      <a:pt x="508000" y="431800"/>
                    </a:lnTo>
                    <a:lnTo>
                      <a:pt x="495300" y="431800"/>
                    </a:lnTo>
                    <a:lnTo>
                      <a:pt x="495300" y="444500"/>
                    </a:lnTo>
                    <a:lnTo>
                      <a:pt x="482600" y="444500"/>
                    </a:lnTo>
                    <a:lnTo>
                      <a:pt x="482600" y="457200"/>
                    </a:lnTo>
                    <a:lnTo>
                      <a:pt x="469900" y="457200"/>
                    </a:lnTo>
                    <a:lnTo>
                      <a:pt x="469900" y="469900"/>
                    </a:lnTo>
                    <a:lnTo>
                      <a:pt x="444500" y="469900"/>
                    </a:lnTo>
                    <a:lnTo>
                      <a:pt x="444500" y="457200"/>
                    </a:lnTo>
                    <a:lnTo>
                      <a:pt x="406400" y="457200"/>
                    </a:lnTo>
                    <a:lnTo>
                      <a:pt x="406400" y="469900"/>
                    </a:lnTo>
                    <a:lnTo>
                      <a:pt x="393700" y="469900"/>
                    </a:lnTo>
                    <a:lnTo>
                      <a:pt x="393700" y="482600"/>
                    </a:lnTo>
                    <a:lnTo>
                      <a:pt x="381000" y="482600"/>
                    </a:lnTo>
                    <a:lnTo>
                      <a:pt x="381000" y="495300"/>
                    </a:lnTo>
                    <a:lnTo>
                      <a:pt x="368300" y="495300"/>
                    </a:lnTo>
                    <a:lnTo>
                      <a:pt x="368300" y="508000"/>
                    </a:lnTo>
                    <a:lnTo>
                      <a:pt x="342900" y="508000"/>
                    </a:lnTo>
                    <a:lnTo>
                      <a:pt x="342900" y="495300"/>
                    </a:lnTo>
                    <a:lnTo>
                      <a:pt x="330200" y="495300"/>
                    </a:lnTo>
                    <a:lnTo>
                      <a:pt x="330200" y="482600"/>
                    </a:lnTo>
                    <a:lnTo>
                      <a:pt x="317500" y="482600"/>
                    </a:lnTo>
                    <a:lnTo>
                      <a:pt x="317500" y="469900"/>
                    </a:lnTo>
                    <a:lnTo>
                      <a:pt x="304800" y="469900"/>
                    </a:lnTo>
                    <a:lnTo>
                      <a:pt x="304800" y="457200"/>
                    </a:lnTo>
                    <a:lnTo>
                      <a:pt x="279400" y="457200"/>
                    </a:lnTo>
                    <a:lnTo>
                      <a:pt x="279400" y="444500"/>
                    </a:lnTo>
                    <a:lnTo>
                      <a:pt x="266700" y="444500"/>
                    </a:lnTo>
                    <a:lnTo>
                      <a:pt x="266700" y="469900"/>
                    </a:lnTo>
                    <a:lnTo>
                      <a:pt x="254000" y="469900"/>
                    </a:lnTo>
                    <a:lnTo>
                      <a:pt x="254000" y="482600"/>
                    </a:lnTo>
                    <a:lnTo>
                      <a:pt x="228600" y="482600"/>
                    </a:lnTo>
                    <a:lnTo>
                      <a:pt x="228600" y="495300"/>
                    </a:lnTo>
                    <a:lnTo>
                      <a:pt x="215900" y="495300"/>
                    </a:lnTo>
                    <a:lnTo>
                      <a:pt x="215900" y="508000"/>
                    </a:lnTo>
                    <a:lnTo>
                      <a:pt x="203200" y="508000"/>
                    </a:lnTo>
                    <a:lnTo>
                      <a:pt x="203200" y="520700"/>
                    </a:lnTo>
                    <a:lnTo>
                      <a:pt x="190500" y="520700"/>
                    </a:lnTo>
                    <a:lnTo>
                      <a:pt x="190500" y="533400"/>
                    </a:lnTo>
                    <a:lnTo>
                      <a:pt x="177800" y="533400"/>
                    </a:lnTo>
                    <a:lnTo>
                      <a:pt x="177800" y="546100"/>
                    </a:lnTo>
                    <a:lnTo>
                      <a:pt x="139700" y="546100"/>
                    </a:lnTo>
                    <a:lnTo>
                      <a:pt x="139700" y="558800"/>
                    </a:lnTo>
                    <a:lnTo>
                      <a:pt x="127000" y="558800"/>
                    </a:lnTo>
                    <a:lnTo>
                      <a:pt x="127000" y="546100"/>
                    </a:lnTo>
                    <a:lnTo>
                      <a:pt x="114300" y="546100"/>
                    </a:lnTo>
                    <a:lnTo>
                      <a:pt x="114300" y="558800"/>
                    </a:lnTo>
                    <a:lnTo>
                      <a:pt x="139700" y="558800"/>
                    </a:lnTo>
                    <a:lnTo>
                      <a:pt x="139700" y="584200"/>
                    </a:lnTo>
                    <a:lnTo>
                      <a:pt x="101600" y="584200"/>
                    </a:lnTo>
                    <a:lnTo>
                      <a:pt x="101600" y="571500"/>
                    </a:lnTo>
                    <a:lnTo>
                      <a:pt x="50800" y="571500"/>
                    </a:lnTo>
                    <a:lnTo>
                      <a:pt x="50800" y="546100"/>
                    </a:lnTo>
                    <a:lnTo>
                      <a:pt x="63500" y="546100"/>
                    </a:lnTo>
                    <a:lnTo>
                      <a:pt x="63500" y="520700"/>
                    </a:lnTo>
                    <a:lnTo>
                      <a:pt x="76200" y="520700"/>
                    </a:lnTo>
                    <a:lnTo>
                      <a:pt x="76200" y="508000"/>
                    </a:lnTo>
                    <a:lnTo>
                      <a:pt x="101600" y="508000"/>
                    </a:lnTo>
                    <a:lnTo>
                      <a:pt x="101600" y="495300"/>
                    </a:lnTo>
                    <a:lnTo>
                      <a:pt x="114300" y="495300"/>
                    </a:lnTo>
                    <a:lnTo>
                      <a:pt x="114300" y="508000"/>
                    </a:lnTo>
                    <a:lnTo>
                      <a:pt x="127000" y="508000"/>
                    </a:lnTo>
                    <a:lnTo>
                      <a:pt x="114300" y="495300"/>
                    </a:lnTo>
                    <a:lnTo>
                      <a:pt x="114300" y="431800"/>
                    </a:lnTo>
                    <a:lnTo>
                      <a:pt x="88900" y="431800"/>
                    </a:lnTo>
                    <a:lnTo>
                      <a:pt x="88900" y="406400"/>
                    </a:lnTo>
                    <a:lnTo>
                      <a:pt x="63500" y="406400"/>
                    </a:lnTo>
                    <a:lnTo>
                      <a:pt x="63500" y="393700"/>
                    </a:lnTo>
                    <a:lnTo>
                      <a:pt x="38100" y="393700"/>
                    </a:lnTo>
                    <a:lnTo>
                      <a:pt x="12700" y="368300"/>
                    </a:lnTo>
                    <a:lnTo>
                      <a:pt x="1270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3" name="1202072"/>
              <p:cNvSpPr/>
              <p:nvPr/>
            </p:nvSpPr>
            <p:spPr>
              <a:xfrm>
                <a:off x="4427921" y="1460669"/>
                <a:ext cx="787398" cy="762089"/>
              </a:xfrm>
              <a:custGeom>
                <a:avLst/>
                <a:gdLst/>
                <a:ahLst/>
                <a:cxnLst/>
                <a:rect l="0" t="0" r="0" b="0"/>
                <a:pathLst>
                  <a:path w="787401" h="762001">
                    <a:moveTo>
                      <a:pt x="0" y="342900"/>
                    </a:moveTo>
                    <a:lnTo>
                      <a:pt x="0" y="330200"/>
                    </a:lnTo>
                    <a:lnTo>
                      <a:pt x="12700" y="330200"/>
                    </a:lnTo>
                    <a:lnTo>
                      <a:pt x="127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38100" y="304800"/>
                    </a:lnTo>
                    <a:lnTo>
                      <a:pt x="50800" y="292100"/>
                    </a:lnTo>
                    <a:lnTo>
                      <a:pt x="63500" y="292100"/>
                    </a:lnTo>
                    <a:lnTo>
                      <a:pt x="76200" y="279400"/>
                    </a:lnTo>
                    <a:lnTo>
                      <a:pt x="88900" y="279400"/>
                    </a:lnTo>
                    <a:lnTo>
                      <a:pt x="101600" y="266700"/>
                    </a:lnTo>
                    <a:lnTo>
                      <a:pt x="127000" y="266700"/>
                    </a:lnTo>
                    <a:lnTo>
                      <a:pt x="127000" y="279400"/>
                    </a:lnTo>
                    <a:lnTo>
                      <a:pt x="139700" y="279400"/>
                    </a:lnTo>
                    <a:lnTo>
                      <a:pt x="139700" y="292100"/>
                    </a:lnTo>
                    <a:lnTo>
                      <a:pt x="190500" y="292100"/>
                    </a:lnTo>
                    <a:lnTo>
                      <a:pt x="190500" y="266700"/>
                    </a:lnTo>
                    <a:lnTo>
                      <a:pt x="203200" y="266700"/>
                    </a:lnTo>
                    <a:lnTo>
                      <a:pt x="203200" y="254000"/>
                    </a:lnTo>
                    <a:lnTo>
                      <a:pt x="215900" y="254000"/>
                    </a:lnTo>
                    <a:lnTo>
                      <a:pt x="215900" y="266700"/>
                    </a:lnTo>
                    <a:lnTo>
                      <a:pt x="228600" y="266700"/>
                    </a:lnTo>
                    <a:lnTo>
                      <a:pt x="228600" y="279400"/>
                    </a:lnTo>
                    <a:lnTo>
                      <a:pt x="241300" y="292100"/>
                    </a:lnTo>
                    <a:lnTo>
                      <a:pt x="266700" y="292100"/>
                    </a:lnTo>
                    <a:lnTo>
                      <a:pt x="266700" y="228600"/>
                    </a:lnTo>
                    <a:lnTo>
                      <a:pt x="304800" y="228600"/>
                    </a:lnTo>
                    <a:lnTo>
                      <a:pt x="304800" y="241300"/>
                    </a:lnTo>
                    <a:lnTo>
                      <a:pt x="330200" y="241300"/>
                    </a:lnTo>
                    <a:lnTo>
                      <a:pt x="330200" y="215900"/>
                    </a:lnTo>
                    <a:lnTo>
                      <a:pt x="342900" y="215900"/>
                    </a:lnTo>
                    <a:lnTo>
                      <a:pt x="342900" y="190500"/>
                    </a:lnTo>
                    <a:lnTo>
                      <a:pt x="355600" y="190500"/>
                    </a:lnTo>
                    <a:lnTo>
                      <a:pt x="355600" y="177800"/>
                    </a:lnTo>
                    <a:lnTo>
                      <a:pt x="368300" y="177800"/>
                    </a:lnTo>
                    <a:lnTo>
                      <a:pt x="368300" y="165100"/>
                    </a:lnTo>
                    <a:lnTo>
                      <a:pt x="393700" y="165100"/>
                    </a:lnTo>
                    <a:lnTo>
                      <a:pt x="393700" y="152400"/>
                    </a:lnTo>
                    <a:lnTo>
                      <a:pt x="406400" y="152400"/>
                    </a:lnTo>
                    <a:lnTo>
                      <a:pt x="406400" y="139700"/>
                    </a:lnTo>
                    <a:lnTo>
                      <a:pt x="419100" y="139700"/>
                    </a:lnTo>
                    <a:lnTo>
                      <a:pt x="419100" y="127000"/>
                    </a:lnTo>
                    <a:lnTo>
                      <a:pt x="431800" y="114300"/>
                    </a:lnTo>
                    <a:lnTo>
                      <a:pt x="431800" y="101600"/>
                    </a:lnTo>
                    <a:lnTo>
                      <a:pt x="444500" y="101600"/>
                    </a:lnTo>
                    <a:lnTo>
                      <a:pt x="444500" y="88900"/>
                    </a:lnTo>
                    <a:lnTo>
                      <a:pt x="457200" y="88900"/>
                    </a:lnTo>
                    <a:lnTo>
                      <a:pt x="457200" y="63500"/>
                    </a:lnTo>
                    <a:lnTo>
                      <a:pt x="469900" y="63500"/>
                    </a:lnTo>
                    <a:lnTo>
                      <a:pt x="469900" y="50800"/>
                    </a:lnTo>
                    <a:lnTo>
                      <a:pt x="482600" y="38100"/>
                    </a:lnTo>
                    <a:lnTo>
                      <a:pt x="482600" y="25400"/>
                    </a:lnTo>
                    <a:lnTo>
                      <a:pt x="533400" y="25400"/>
                    </a:lnTo>
                    <a:lnTo>
                      <a:pt x="533400" y="0"/>
                    </a:lnTo>
                    <a:lnTo>
                      <a:pt x="546100" y="0"/>
                    </a:lnTo>
                    <a:lnTo>
                      <a:pt x="546100" y="12700"/>
                    </a:lnTo>
                    <a:lnTo>
                      <a:pt x="558800" y="12700"/>
                    </a:lnTo>
                    <a:lnTo>
                      <a:pt x="558800" y="25400"/>
                    </a:lnTo>
                    <a:lnTo>
                      <a:pt x="571500" y="25400"/>
                    </a:lnTo>
                    <a:lnTo>
                      <a:pt x="571500" y="38100"/>
                    </a:lnTo>
                    <a:lnTo>
                      <a:pt x="584200" y="38100"/>
                    </a:lnTo>
                    <a:lnTo>
                      <a:pt x="584200" y="50800"/>
                    </a:lnTo>
                    <a:lnTo>
                      <a:pt x="609600" y="50800"/>
                    </a:lnTo>
                    <a:lnTo>
                      <a:pt x="609600" y="63500"/>
                    </a:lnTo>
                    <a:lnTo>
                      <a:pt x="596900" y="63500"/>
                    </a:lnTo>
                    <a:lnTo>
                      <a:pt x="596900" y="76200"/>
                    </a:lnTo>
                    <a:lnTo>
                      <a:pt x="609600" y="76200"/>
                    </a:lnTo>
                    <a:lnTo>
                      <a:pt x="609600" y="88900"/>
                    </a:lnTo>
                    <a:lnTo>
                      <a:pt x="596900" y="88900"/>
                    </a:lnTo>
                    <a:lnTo>
                      <a:pt x="596900" y="165100"/>
                    </a:lnTo>
                    <a:lnTo>
                      <a:pt x="584200" y="165100"/>
                    </a:lnTo>
                    <a:lnTo>
                      <a:pt x="584200" y="177800"/>
                    </a:lnTo>
                    <a:lnTo>
                      <a:pt x="596900" y="177800"/>
                    </a:lnTo>
                    <a:lnTo>
                      <a:pt x="596900" y="190500"/>
                    </a:lnTo>
                    <a:lnTo>
                      <a:pt x="609600" y="203200"/>
                    </a:lnTo>
                    <a:lnTo>
                      <a:pt x="609600" y="215900"/>
                    </a:lnTo>
                    <a:lnTo>
                      <a:pt x="635000" y="215900"/>
                    </a:lnTo>
                    <a:lnTo>
                      <a:pt x="635000" y="228600"/>
                    </a:lnTo>
                    <a:lnTo>
                      <a:pt x="685800" y="228600"/>
                    </a:lnTo>
                    <a:lnTo>
                      <a:pt x="685800" y="241300"/>
                    </a:lnTo>
                    <a:lnTo>
                      <a:pt x="723900" y="241300"/>
                    </a:lnTo>
                    <a:lnTo>
                      <a:pt x="723900" y="254000"/>
                    </a:lnTo>
                    <a:lnTo>
                      <a:pt x="736600" y="254000"/>
                    </a:lnTo>
                    <a:lnTo>
                      <a:pt x="749300" y="266700"/>
                    </a:lnTo>
                    <a:lnTo>
                      <a:pt x="762000" y="266700"/>
                    </a:lnTo>
                    <a:lnTo>
                      <a:pt x="762000" y="292100"/>
                    </a:lnTo>
                    <a:lnTo>
                      <a:pt x="774700" y="304800"/>
                    </a:lnTo>
                    <a:lnTo>
                      <a:pt x="774700" y="317500"/>
                    </a:lnTo>
                    <a:lnTo>
                      <a:pt x="787400" y="317500"/>
                    </a:lnTo>
                    <a:lnTo>
                      <a:pt x="787400" y="330200"/>
                    </a:lnTo>
                    <a:lnTo>
                      <a:pt x="774700" y="330200"/>
                    </a:lnTo>
                    <a:lnTo>
                      <a:pt x="762000" y="342900"/>
                    </a:lnTo>
                    <a:lnTo>
                      <a:pt x="762000" y="368300"/>
                    </a:lnTo>
                    <a:lnTo>
                      <a:pt x="774700" y="368300"/>
                    </a:lnTo>
                    <a:lnTo>
                      <a:pt x="774700" y="381000"/>
                    </a:lnTo>
                    <a:lnTo>
                      <a:pt x="723900" y="381000"/>
                    </a:lnTo>
                    <a:lnTo>
                      <a:pt x="723900" y="393700"/>
                    </a:lnTo>
                    <a:lnTo>
                      <a:pt x="711200" y="393700"/>
                    </a:lnTo>
                    <a:lnTo>
                      <a:pt x="711200" y="381000"/>
                    </a:lnTo>
                    <a:lnTo>
                      <a:pt x="647700" y="381000"/>
                    </a:lnTo>
                    <a:lnTo>
                      <a:pt x="647700" y="368300"/>
                    </a:lnTo>
                    <a:lnTo>
                      <a:pt x="635000" y="368300"/>
                    </a:lnTo>
                    <a:lnTo>
                      <a:pt x="635000" y="355600"/>
                    </a:lnTo>
                    <a:lnTo>
                      <a:pt x="622300" y="355600"/>
                    </a:lnTo>
                    <a:lnTo>
                      <a:pt x="622300" y="342900"/>
                    </a:lnTo>
                    <a:lnTo>
                      <a:pt x="609600" y="342900"/>
                    </a:lnTo>
                    <a:lnTo>
                      <a:pt x="609600" y="368300"/>
                    </a:lnTo>
                    <a:lnTo>
                      <a:pt x="571500" y="368300"/>
                    </a:lnTo>
                    <a:lnTo>
                      <a:pt x="571500" y="393700"/>
                    </a:lnTo>
                    <a:lnTo>
                      <a:pt x="558800" y="393700"/>
                    </a:lnTo>
                    <a:lnTo>
                      <a:pt x="558800" y="406400"/>
                    </a:lnTo>
                    <a:lnTo>
                      <a:pt x="546100" y="406400"/>
                    </a:lnTo>
                    <a:lnTo>
                      <a:pt x="546100" y="393700"/>
                    </a:lnTo>
                    <a:lnTo>
                      <a:pt x="533400" y="393700"/>
                    </a:lnTo>
                    <a:lnTo>
                      <a:pt x="533400" y="469900"/>
                    </a:lnTo>
                    <a:lnTo>
                      <a:pt x="520700" y="469900"/>
                    </a:lnTo>
                    <a:lnTo>
                      <a:pt x="520700" y="508000"/>
                    </a:lnTo>
                    <a:lnTo>
                      <a:pt x="508000" y="508000"/>
                    </a:lnTo>
                    <a:lnTo>
                      <a:pt x="508000" y="495300"/>
                    </a:lnTo>
                    <a:lnTo>
                      <a:pt x="469900" y="495300"/>
                    </a:lnTo>
                    <a:lnTo>
                      <a:pt x="469900" y="482600"/>
                    </a:lnTo>
                    <a:lnTo>
                      <a:pt x="457200" y="482600"/>
                    </a:lnTo>
                    <a:lnTo>
                      <a:pt x="457200" y="571500"/>
                    </a:lnTo>
                    <a:lnTo>
                      <a:pt x="444500" y="584200"/>
                    </a:lnTo>
                    <a:lnTo>
                      <a:pt x="444500" y="635000"/>
                    </a:lnTo>
                    <a:lnTo>
                      <a:pt x="457200" y="635000"/>
                    </a:lnTo>
                    <a:lnTo>
                      <a:pt x="457200" y="647700"/>
                    </a:lnTo>
                    <a:lnTo>
                      <a:pt x="469900" y="647700"/>
                    </a:lnTo>
                    <a:lnTo>
                      <a:pt x="469900" y="660400"/>
                    </a:lnTo>
                    <a:lnTo>
                      <a:pt x="482600" y="660400"/>
                    </a:lnTo>
                    <a:lnTo>
                      <a:pt x="482600" y="673100"/>
                    </a:lnTo>
                    <a:lnTo>
                      <a:pt x="457200" y="673100"/>
                    </a:lnTo>
                    <a:lnTo>
                      <a:pt x="457200" y="660400"/>
                    </a:lnTo>
                    <a:lnTo>
                      <a:pt x="444500" y="660400"/>
                    </a:lnTo>
                    <a:lnTo>
                      <a:pt x="431800" y="673100"/>
                    </a:lnTo>
                    <a:lnTo>
                      <a:pt x="431800" y="685800"/>
                    </a:lnTo>
                    <a:lnTo>
                      <a:pt x="419100" y="685800"/>
                    </a:lnTo>
                    <a:lnTo>
                      <a:pt x="419100" y="711200"/>
                    </a:lnTo>
                    <a:lnTo>
                      <a:pt x="431800" y="711200"/>
                    </a:lnTo>
                    <a:lnTo>
                      <a:pt x="431800" y="723900"/>
                    </a:lnTo>
                    <a:lnTo>
                      <a:pt x="444500" y="723900"/>
                    </a:lnTo>
                    <a:lnTo>
                      <a:pt x="444500" y="736600"/>
                    </a:lnTo>
                    <a:lnTo>
                      <a:pt x="419100" y="736600"/>
                    </a:lnTo>
                    <a:lnTo>
                      <a:pt x="419100" y="749300"/>
                    </a:lnTo>
                    <a:lnTo>
                      <a:pt x="406400" y="736600"/>
                    </a:lnTo>
                    <a:lnTo>
                      <a:pt x="393700" y="736600"/>
                    </a:lnTo>
                    <a:lnTo>
                      <a:pt x="393700" y="762000"/>
                    </a:lnTo>
                    <a:lnTo>
                      <a:pt x="381000" y="762000"/>
                    </a:lnTo>
                    <a:lnTo>
                      <a:pt x="381000" y="723900"/>
                    </a:lnTo>
                    <a:lnTo>
                      <a:pt x="406400" y="723900"/>
                    </a:lnTo>
                    <a:lnTo>
                      <a:pt x="406400" y="685800"/>
                    </a:lnTo>
                    <a:lnTo>
                      <a:pt x="393700" y="685800"/>
                    </a:lnTo>
                    <a:lnTo>
                      <a:pt x="393700" y="660400"/>
                    </a:lnTo>
                    <a:lnTo>
                      <a:pt x="381000" y="660400"/>
                    </a:lnTo>
                    <a:lnTo>
                      <a:pt x="381000" y="635000"/>
                    </a:lnTo>
                    <a:lnTo>
                      <a:pt x="355600" y="635000"/>
                    </a:lnTo>
                    <a:lnTo>
                      <a:pt x="355600" y="622300"/>
                    </a:lnTo>
                    <a:lnTo>
                      <a:pt x="279400" y="622300"/>
                    </a:lnTo>
                    <a:lnTo>
                      <a:pt x="279400" y="609600"/>
                    </a:lnTo>
                    <a:lnTo>
                      <a:pt x="254000" y="609600"/>
                    </a:lnTo>
                    <a:lnTo>
                      <a:pt x="254000" y="596900"/>
                    </a:lnTo>
                    <a:lnTo>
                      <a:pt x="241300" y="596900"/>
                    </a:lnTo>
                    <a:lnTo>
                      <a:pt x="241300" y="584200"/>
                    </a:lnTo>
                    <a:lnTo>
                      <a:pt x="88900" y="584200"/>
                    </a:lnTo>
                    <a:lnTo>
                      <a:pt x="88900" y="571500"/>
                    </a:lnTo>
                    <a:lnTo>
                      <a:pt x="76200" y="558800"/>
                    </a:lnTo>
                    <a:lnTo>
                      <a:pt x="76200" y="520700"/>
                    </a:lnTo>
                    <a:lnTo>
                      <a:pt x="88900" y="520700"/>
                    </a:lnTo>
                    <a:lnTo>
                      <a:pt x="88900" y="482600"/>
                    </a:lnTo>
                    <a:lnTo>
                      <a:pt x="38100" y="482600"/>
                    </a:lnTo>
                    <a:lnTo>
                      <a:pt x="38100" y="469900"/>
                    </a:lnTo>
                    <a:lnTo>
                      <a:pt x="25400" y="469900"/>
                    </a:lnTo>
                    <a:lnTo>
                      <a:pt x="25400" y="457200"/>
                    </a:lnTo>
                    <a:lnTo>
                      <a:pt x="38100" y="457200"/>
                    </a:lnTo>
                    <a:lnTo>
                      <a:pt x="38100" y="431800"/>
                    </a:lnTo>
                    <a:lnTo>
                      <a:pt x="25400" y="431800"/>
                    </a:lnTo>
                    <a:lnTo>
                      <a:pt x="25400" y="419100"/>
                    </a:lnTo>
                    <a:lnTo>
                      <a:pt x="38100" y="419100"/>
                    </a:lnTo>
                    <a:lnTo>
                      <a:pt x="38100" y="406400"/>
                    </a:lnTo>
                    <a:lnTo>
                      <a:pt x="25400" y="406400"/>
                    </a:lnTo>
                    <a:lnTo>
                      <a:pt x="25400" y="381000"/>
                    </a:lnTo>
                    <a:lnTo>
                      <a:pt x="12700" y="381000"/>
                    </a:lnTo>
                    <a:lnTo>
                      <a:pt x="12700" y="368300"/>
                    </a:lnTo>
                    <a:lnTo>
                      <a:pt x="0" y="355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4" name="1216162"/>
              <p:cNvSpPr/>
              <p:nvPr/>
            </p:nvSpPr>
            <p:spPr>
              <a:xfrm>
                <a:off x="6358313" y="3048353"/>
                <a:ext cx="660399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368301">
                    <a:moveTo>
                      <a:pt x="0" y="63500"/>
                    </a:moveTo>
                    <a:lnTo>
                      <a:pt x="12700" y="63500"/>
                    </a:lnTo>
                    <a:lnTo>
                      <a:pt x="12700" y="38100"/>
                    </a:lnTo>
                    <a:lnTo>
                      <a:pt x="25400" y="38100"/>
                    </a:lnTo>
                    <a:lnTo>
                      <a:pt x="25400" y="50800"/>
                    </a:lnTo>
                    <a:lnTo>
                      <a:pt x="50800" y="50800"/>
                    </a:lnTo>
                    <a:lnTo>
                      <a:pt x="50800" y="38100"/>
                    </a:lnTo>
                    <a:lnTo>
                      <a:pt x="114300" y="38100"/>
                    </a:lnTo>
                    <a:lnTo>
                      <a:pt x="127000" y="50800"/>
                    </a:lnTo>
                    <a:lnTo>
                      <a:pt x="127000" y="38100"/>
                    </a:lnTo>
                    <a:lnTo>
                      <a:pt x="152400" y="38100"/>
                    </a:lnTo>
                    <a:lnTo>
                      <a:pt x="152400" y="25400"/>
                    </a:lnTo>
                    <a:lnTo>
                      <a:pt x="203200" y="25400"/>
                    </a:lnTo>
                    <a:lnTo>
                      <a:pt x="203200" y="12700"/>
                    </a:lnTo>
                    <a:lnTo>
                      <a:pt x="228600" y="12700"/>
                    </a:lnTo>
                    <a:lnTo>
                      <a:pt x="2286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42900" y="25400"/>
                    </a:lnTo>
                    <a:lnTo>
                      <a:pt x="342900" y="38100"/>
                    </a:lnTo>
                    <a:lnTo>
                      <a:pt x="355600" y="38100"/>
                    </a:lnTo>
                    <a:lnTo>
                      <a:pt x="355600" y="50800"/>
                    </a:lnTo>
                    <a:lnTo>
                      <a:pt x="368300" y="50800"/>
                    </a:lnTo>
                    <a:lnTo>
                      <a:pt x="368300" y="63500"/>
                    </a:lnTo>
                    <a:lnTo>
                      <a:pt x="419100" y="63500"/>
                    </a:lnTo>
                    <a:lnTo>
                      <a:pt x="419100" y="50800"/>
                    </a:lnTo>
                    <a:lnTo>
                      <a:pt x="457200" y="50800"/>
                    </a:lnTo>
                    <a:lnTo>
                      <a:pt x="457200" y="38100"/>
                    </a:lnTo>
                    <a:lnTo>
                      <a:pt x="482600" y="38100"/>
                    </a:lnTo>
                    <a:lnTo>
                      <a:pt x="495300" y="50800"/>
                    </a:lnTo>
                    <a:lnTo>
                      <a:pt x="533400" y="50800"/>
                    </a:lnTo>
                    <a:lnTo>
                      <a:pt x="533400" y="63500"/>
                    </a:lnTo>
                    <a:lnTo>
                      <a:pt x="546100" y="63500"/>
                    </a:lnTo>
                    <a:lnTo>
                      <a:pt x="558800" y="76200"/>
                    </a:lnTo>
                    <a:lnTo>
                      <a:pt x="571500" y="76200"/>
                    </a:lnTo>
                    <a:lnTo>
                      <a:pt x="571500" y="88900"/>
                    </a:lnTo>
                    <a:lnTo>
                      <a:pt x="584200" y="88900"/>
                    </a:lnTo>
                    <a:lnTo>
                      <a:pt x="584200" y="101600"/>
                    </a:lnTo>
                    <a:lnTo>
                      <a:pt x="596900" y="101600"/>
                    </a:lnTo>
                    <a:lnTo>
                      <a:pt x="596900" y="114300"/>
                    </a:lnTo>
                    <a:lnTo>
                      <a:pt x="635000" y="114300"/>
                    </a:lnTo>
                    <a:lnTo>
                      <a:pt x="635000" y="127000"/>
                    </a:lnTo>
                    <a:lnTo>
                      <a:pt x="647700" y="127000"/>
                    </a:lnTo>
                    <a:lnTo>
                      <a:pt x="647700" y="152400"/>
                    </a:lnTo>
                    <a:lnTo>
                      <a:pt x="660400" y="165100"/>
                    </a:lnTo>
                    <a:lnTo>
                      <a:pt x="660400" y="190500"/>
                    </a:lnTo>
                    <a:lnTo>
                      <a:pt x="635000" y="190500"/>
                    </a:lnTo>
                    <a:lnTo>
                      <a:pt x="635000" y="215900"/>
                    </a:lnTo>
                    <a:lnTo>
                      <a:pt x="622300" y="228600"/>
                    </a:lnTo>
                    <a:lnTo>
                      <a:pt x="596900" y="228600"/>
                    </a:lnTo>
                    <a:lnTo>
                      <a:pt x="596900" y="254000"/>
                    </a:lnTo>
                    <a:lnTo>
                      <a:pt x="571500" y="254000"/>
                    </a:lnTo>
                    <a:lnTo>
                      <a:pt x="571500" y="266700"/>
                    </a:lnTo>
                    <a:lnTo>
                      <a:pt x="533400" y="266700"/>
                    </a:lnTo>
                    <a:lnTo>
                      <a:pt x="533400" y="254000"/>
                    </a:lnTo>
                    <a:lnTo>
                      <a:pt x="508000" y="254000"/>
                    </a:lnTo>
                    <a:lnTo>
                      <a:pt x="508000" y="241300"/>
                    </a:lnTo>
                    <a:lnTo>
                      <a:pt x="482600" y="241300"/>
                    </a:lnTo>
                    <a:lnTo>
                      <a:pt x="482600" y="228600"/>
                    </a:lnTo>
                    <a:lnTo>
                      <a:pt x="457200" y="228600"/>
                    </a:lnTo>
                    <a:lnTo>
                      <a:pt x="457200" y="254000"/>
                    </a:lnTo>
                    <a:lnTo>
                      <a:pt x="444500" y="254000"/>
                    </a:lnTo>
                    <a:lnTo>
                      <a:pt x="444500" y="266700"/>
                    </a:lnTo>
                    <a:lnTo>
                      <a:pt x="431800" y="266700"/>
                    </a:lnTo>
                    <a:lnTo>
                      <a:pt x="431800" y="292100"/>
                    </a:lnTo>
                    <a:lnTo>
                      <a:pt x="381000" y="292100"/>
                    </a:lnTo>
                    <a:lnTo>
                      <a:pt x="381000" y="317500"/>
                    </a:lnTo>
                    <a:lnTo>
                      <a:pt x="368300" y="317500"/>
                    </a:lnTo>
                    <a:lnTo>
                      <a:pt x="368300" y="355600"/>
                    </a:lnTo>
                    <a:lnTo>
                      <a:pt x="355600" y="355600"/>
                    </a:lnTo>
                    <a:lnTo>
                      <a:pt x="355600" y="368300"/>
                    </a:lnTo>
                    <a:lnTo>
                      <a:pt x="317500" y="368300"/>
                    </a:lnTo>
                    <a:lnTo>
                      <a:pt x="317500" y="355600"/>
                    </a:lnTo>
                    <a:lnTo>
                      <a:pt x="190500" y="355600"/>
                    </a:lnTo>
                    <a:lnTo>
                      <a:pt x="190500" y="368300"/>
                    </a:lnTo>
                    <a:lnTo>
                      <a:pt x="177800" y="368300"/>
                    </a:lnTo>
                    <a:lnTo>
                      <a:pt x="177800" y="355600"/>
                    </a:lnTo>
                    <a:lnTo>
                      <a:pt x="101600" y="355600"/>
                    </a:lnTo>
                    <a:lnTo>
                      <a:pt x="101600" y="317500"/>
                    </a:lnTo>
                    <a:lnTo>
                      <a:pt x="114300" y="317500"/>
                    </a:lnTo>
                    <a:lnTo>
                      <a:pt x="114300" y="292100"/>
                    </a:lnTo>
                    <a:lnTo>
                      <a:pt x="127000" y="292100"/>
                    </a:lnTo>
                    <a:lnTo>
                      <a:pt x="127000" y="254000"/>
                    </a:lnTo>
                    <a:lnTo>
                      <a:pt x="139700" y="254000"/>
                    </a:lnTo>
                    <a:lnTo>
                      <a:pt x="139700" y="241300"/>
                    </a:lnTo>
                    <a:lnTo>
                      <a:pt x="127000" y="241300"/>
                    </a:lnTo>
                    <a:lnTo>
                      <a:pt x="127000" y="215900"/>
                    </a:lnTo>
                    <a:lnTo>
                      <a:pt x="114300" y="215900"/>
                    </a:lnTo>
                    <a:lnTo>
                      <a:pt x="114300" y="165100"/>
                    </a:lnTo>
                    <a:lnTo>
                      <a:pt x="101600" y="165100"/>
                    </a:lnTo>
                    <a:lnTo>
                      <a:pt x="101600" y="152400"/>
                    </a:lnTo>
                    <a:lnTo>
                      <a:pt x="76200" y="152400"/>
                    </a:lnTo>
                    <a:lnTo>
                      <a:pt x="76200" y="139700"/>
                    </a:lnTo>
                    <a:lnTo>
                      <a:pt x="63500" y="139700"/>
                    </a:lnTo>
                    <a:lnTo>
                      <a:pt x="63500" y="127000"/>
                    </a:lnTo>
                    <a:lnTo>
                      <a:pt x="50800" y="127000"/>
                    </a:lnTo>
                    <a:lnTo>
                      <a:pt x="50800" y="114300"/>
                    </a:lnTo>
                    <a:lnTo>
                      <a:pt x="38100" y="114300"/>
                    </a:lnTo>
                    <a:lnTo>
                      <a:pt x="38100" y="101600"/>
                    </a:lnTo>
                    <a:lnTo>
                      <a:pt x="25400" y="101600"/>
                    </a:lnTo>
                    <a:lnTo>
                      <a:pt x="25400" y="88900"/>
                    </a:lnTo>
                    <a:lnTo>
                      <a:pt x="12700" y="88900"/>
                    </a:lnTo>
                    <a:lnTo>
                      <a:pt x="12700" y="63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5" name="1206143"/>
              <p:cNvSpPr/>
              <p:nvPr/>
            </p:nvSpPr>
            <p:spPr>
              <a:xfrm>
                <a:off x="2662628" y="2578399"/>
                <a:ext cx="279400" cy="317538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317501">
                    <a:moveTo>
                      <a:pt x="0" y="254000"/>
                    </a:move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38100" y="241300"/>
                    </a:lnTo>
                    <a:lnTo>
                      <a:pt x="38100" y="228600"/>
                    </a:lnTo>
                    <a:lnTo>
                      <a:pt x="50800" y="228600"/>
                    </a:lnTo>
                    <a:lnTo>
                      <a:pt x="50800" y="215900"/>
                    </a:lnTo>
                    <a:lnTo>
                      <a:pt x="63500" y="215900"/>
                    </a:lnTo>
                    <a:lnTo>
                      <a:pt x="63500" y="152400"/>
                    </a:lnTo>
                    <a:lnTo>
                      <a:pt x="88900" y="152400"/>
                    </a:lnTo>
                    <a:lnTo>
                      <a:pt x="88900" y="101600"/>
                    </a:lnTo>
                    <a:lnTo>
                      <a:pt x="76200" y="101600"/>
                    </a:lnTo>
                    <a:lnTo>
                      <a:pt x="76200" y="88900"/>
                    </a:lnTo>
                    <a:lnTo>
                      <a:pt x="50800" y="88900"/>
                    </a:lnTo>
                    <a:lnTo>
                      <a:pt x="50800" y="76200"/>
                    </a:lnTo>
                    <a:lnTo>
                      <a:pt x="38100" y="76200"/>
                    </a:lnTo>
                    <a:lnTo>
                      <a:pt x="38100" y="63500"/>
                    </a:lnTo>
                    <a:lnTo>
                      <a:pt x="50800" y="63500"/>
                    </a:lnTo>
                    <a:lnTo>
                      <a:pt x="50800" y="50800"/>
                    </a:lnTo>
                    <a:lnTo>
                      <a:pt x="63500" y="50800"/>
                    </a:lnTo>
                    <a:lnTo>
                      <a:pt x="63500" y="25400"/>
                    </a:lnTo>
                    <a:lnTo>
                      <a:pt x="76200" y="25400"/>
                    </a:lnTo>
                    <a:lnTo>
                      <a:pt x="76200" y="0"/>
                    </a:lnTo>
                    <a:lnTo>
                      <a:pt x="114300" y="0"/>
                    </a:lnTo>
                    <a:lnTo>
                      <a:pt x="114300" y="12700"/>
                    </a:lnTo>
                    <a:lnTo>
                      <a:pt x="152400" y="12700"/>
                    </a:lnTo>
                    <a:lnTo>
                      <a:pt x="152400" y="50800"/>
                    </a:lnTo>
                    <a:lnTo>
                      <a:pt x="203200" y="50800"/>
                    </a:lnTo>
                    <a:lnTo>
                      <a:pt x="203200" y="114300"/>
                    </a:lnTo>
                    <a:lnTo>
                      <a:pt x="241300" y="114300"/>
                    </a:lnTo>
                    <a:lnTo>
                      <a:pt x="254000" y="101600"/>
                    </a:lnTo>
                    <a:lnTo>
                      <a:pt x="279400" y="101600"/>
                    </a:lnTo>
                    <a:lnTo>
                      <a:pt x="279400" y="165100"/>
                    </a:lnTo>
                    <a:lnTo>
                      <a:pt x="266700" y="165100"/>
                    </a:lnTo>
                    <a:lnTo>
                      <a:pt x="266700" y="190500"/>
                    </a:lnTo>
                    <a:lnTo>
                      <a:pt x="190500" y="190500"/>
                    </a:lnTo>
                    <a:lnTo>
                      <a:pt x="190500" y="203200"/>
                    </a:lnTo>
                    <a:lnTo>
                      <a:pt x="177800" y="203200"/>
                    </a:lnTo>
                    <a:lnTo>
                      <a:pt x="177800" y="215900"/>
                    </a:lnTo>
                    <a:lnTo>
                      <a:pt x="152400" y="215900"/>
                    </a:lnTo>
                    <a:lnTo>
                      <a:pt x="152400" y="228600"/>
                    </a:lnTo>
                    <a:lnTo>
                      <a:pt x="139700" y="228600"/>
                    </a:lnTo>
                    <a:lnTo>
                      <a:pt x="139700" y="241300"/>
                    </a:lnTo>
                    <a:lnTo>
                      <a:pt x="114300" y="241300"/>
                    </a:lnTo>
                    <a:lnTo>
                      <a:pt x="114300" y="228600"/>
                    </a:lnTo>
                    <a:lnTo>
                      <a:pt x="88900" y="228600"/>
                    </a:lnTo>
                    <a:lnTo>
                      <a:pt x="88900" y="241300"/>
                    </a:lnTo>
                    <a:lnTo>
                      <a:pt x="76200" y="241300"/>
                    </a:lnTo>
                    <a:lnTo>
                      <a:pt x="76200" y="254000"/>
                    </a:lnTo>
                    <a:lnTo>
                      <a:pt x="63500" y="254000"/>
                    </a:lnTo>
                    <a:lnTo>
                      <a:pt x="63500" y="304800"/>
                    </a:lnTo>
                    <a:lnTo>
                      <a:pt x="50800" y="304800"/>
                    </a:lnTo>
                    <a:lnTo>
                      <a:pt x="50800" y="317500"/>
                    </a:lnTo>
                    <a:lnTo>
                      <a:pt x="38100" y="317500"/>
                    </a:lnTo>
                    <a:lnTo>
                      <a:pt x="38100" y="304800"/>
                    </a:lnTo>
                    <a:lnTo>
                      <a:pt x="25400" y="304800"/>
                    </a:lnTo>
                    <a:lnTo>
                      <a:pt x="25400" y="279400"/>
                    </a:lnTo>
                    <a:lnTo>
                      <a:pt x="12700" y="2794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6" name="1216092"/>
              <p:cNvGrpSpPr/>
              <p:nvPr/>
            </p:nvGrpSpPr>
            <p:grpSpPr>
              <a:xfrm>
                <a:off x="5570910" y="2019537"/>
                <a:ext cx="888996" cy="685882"/>
                <a:chOff x="5570917" y="2019534"/>
                <a:chExt cx="889001" cy="685801"/>
              </a:xfrm>
            </p:grpSpPr>
            <p:sp>
              <p:nvSpPr>
                <p:cNvPr id="1202" name="Dowolny kształt 1201"/>
                <p:cNvSpPr/>
                <p:nvPr/>
              </p:nvSpPr>
              <p:spPr>
                <a:xfrm>
                  <a:off x="6053517" y="2019534"/>
                  <a:ext cx="406401" cy="279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401" h="279401">
                      <a:moveTo>
                        <a:pt x="0" y="203200"/>
                      </a:moveTo>
                      <a:lnTo>
                        <a:pt x="0" y="139700"/>
                      </a:lnTo>
                      <a:lnTo>
                        <a:pt x="12700" y="139700"/>
                      </a:lnTo>
                      <a:lnTo>
                        <a:pt x="12700" y="127000"/>
                      </a:lnTo>
                      <a:lnTo>
                        <a:pt x="38100" y="127000"/>
                      </a:lnTo>
                      <a:lnTo>
                        <a:pt x="38100" y="114300"/>
                      </a:lnTo>
                      <a:lnTo>
                        <a:pt x="50800" y="114300"/>
                      </a:lnTo>
                      <a:lnTo>
                        <a:pt x="50800" y="101600"/>
                      </a:lnTo>
                      <a:lnTo>
                        <a:pt x="127000" y="101600"/>
                      </a:lnTo>
                      <a:lnTo>
                        <a:pt x="127000" y="114300"/>
                      </a:lnTo>
                      <a:lnTo>
                        <a:pt x="139700" y="114300"/>
                      </a:lnTo>
                      <a:lnTo>
                        <a:pt x="139700" y="101600"/>
                      </a:lnTo>
                      <a:lnTo>
                        <a:pt x="177800" y="101600"/>
                      </a:lnTo>
                      <a:lnTo>
                        <a:pt x="177800" y="88900"/>
                      </a:lnTo>
                      <a:lnTo>
                        <a:pt x="215900" y="88900"/>
                      </a:lnTo>
                      <a:lnTo>
                        <a:pt x="215900" y="50800"/>
                      </a:lnTo>
                      <a:lnTo>
                        <a:pt x="241300" y="50800"/>
                      </a:lnTo>
                      <a:lnTo>
                        <a:pt x="241300" y="38100"/>
                      </a:lnTo>
                      <a:lnTo>
                        <a:pt x="279400" y="38100"/>
                      </a:lnTo>
                      <a:lnTo>
                        <a:pt x="279400" y="25400"/>
                      </a:lnTo>
                      <a:lnTo>
                        <a:pt x="292100" y="25400"/>
                      </a:lnTo>
                      <a:lnTo>
                        <a:pt x="292100" y="0"/>
                      </a:lnTo>
                      <a:lnTo>
                        <a:pt x="304800" y="0"/>
                      </a:lnTo>
                      <a:lnTo>
                        <a:pt x="304800" y="25400"/>
                      </a:lnTo>
                      <a:lnTo>
                        <a:pt x="330200" y="25400"/>
                      </a:lnTo>
                      <a:lnTo>
                        <a:pt x="330200" y="38100"/>
                      </a:lnTo>
                      <a:lnTo>
                        <a:pt x="406400" y="38100"/>
                      </a:lnTo>
                      <a:lnTo>
                        <a:pt x="406400" y="50800"/>
                      </a:lnTo>
                      <a:lnTo>
                        <a:pt x="393700" y="63500"/>
                      </a:lnTo>
                      <a:lnTo>
                        <a:pt x="393700" y="76200"/>
                      </a:lnTo>
                      <a:lnTo>
                        <a:pt x="368300" y="76200"/>
                      </a:lnTo>
                      <a:lnTo>
                        <a:pt x="368300" y="88900"/>
                      </a:lnTo>
                      <a:lnTo>
                        <a:pt x="342900" y="88900"/>
                      </a:lnTo>
                      <a:lnTo>
                        <a:pt x="342900" y="101600"/>
                      </a:lnTo>
                      <a:lnTo>
                        <a:pt x="330200" y="101600"/>
                      </a:lnTo>
                      <a:lnTo>
                        <a:pt x="330200" y="127000"/>
                      </a:lnTo>
                      <a:lnTo>
                        <a:pt x="342900" y="114300"/>
                      </a:lnTo>
                      <a:lnTo>
                        <a:pt x="342900" y="127000"/>
                      </a:lnTo>
                      <a:lnTo>
                        <a:pt x="330200" y="127000"/>
                      </a:lnTo>
                      <a:lnTo>
                        <a:pt x="330200" y="139700"/>
                      </a:lnTo>
                      <a:lnTo>
                        <a:pt x="317500" y="139700"/>
                      </a:lnTo>
                      <a:lnTo>
                        <a:pt x="317500" y="152400"/>
                      </a:lnTo>
                      <a:lnTo>
                        <a:pt x="304800" y="152400"/>
                      </a:lnTo>
                      <a:lnTo>
                        <a:pt x="304800" y="165100"/>
                      </a:lnTo>
                      <a:lnTo>
                        <a:pt x="292100" y="165100"/>
                      </a:lnTo>
                      <a:lnTo>
                        <a:pt x="292100" y="177800"/>
                      </a:lnTo>
                      <a:lnTo>
                        <a:pt x="279400" y="177800"/>
                      </a:lnTo>
                      <a:lnTo>
                        <a:pt x="279400" y="190500"/>
                      </a:lnTo>
                      <a:lnTo>
                        <a:pt x="266700" y="190500"/>
                      </a:lnTo>
                      <a:lnTo>
                        <a:pt x="266700" y="203200"/>
                      </a:lnTo>
                      <a:lnTo>
                        <a:pt x="241300" y="203200"/>
                      </a:lnTo>
                      <a:lnTo>
                        <a:pt x="241300" y="215900"/>
                      </a:lnTo>
                      <a:lnTo>
                        <a:pt x="228600" y="215900"/>
                      </a:lnTo>
                      <a:lnTo>
                        <a:pt x="228600" y="228600"/>
                      </a:lnTo>
                      <a:lnTo>
                        <a:pt x="203200" y="228600"/>
                      </a:lnTo>
                      <a:lnTo>
                        <a:pt x="203200" y="241300"/>
                      </a:lnTo>
                      <a:lnTo>
                        <a:pt x="165100" y="241300"/>
                      </a:lnTo>
                      <a:lnTo>
                        <a:pt x="165100" y="279400"/>
                      </a:lnTo>
                      <a:lnTo>
                        <a:pt x="152400" y="279400"/>
                      </a:lnTo>
                      <a:lnTo>
                        <a:pt x="152400" y="266700"/>
                      </a:lnTo>
                      <a:lnTo>
                        <a:pt x="114300" y="266700"/>
                      </a:lnTo>
                      <a:lnTo>
                        <a:pt x="114300" y="279400"/>
                      </a:lnTo>
                      <a:lnTo>
                        <a:pt x="63500" y="279400"/>
                      </a:lnTo>
                      <a:lnTo>
                        <a:pt x="63500" y="266700"/>
                      </a:lnTo>
                      <a:lnTo>
                        <a:pt x="38100" y="266700"/>
                      </a:lnTo>
                      <a:lnTo>
                        <a:pt x="38100" y="254000"/>
                      </a:lnTo>
                      <a:lnTo>
                        <a:pt x="0" y="2540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3" name="Dowolny kształt 1202"/>
                <p:cNvSpPr/>
                <p:nvPr/>
              </p:nvSpPr>
              <p:spPr>
                <a:xfrm>
                  <a:off x="5672517" y="2159234"/>
                  <a:ext cx="63501" cy="76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01" h="76201">
                      <a:moveTo>
                        <a:pt x="0" y="63500"/>
                      </a:moveTo>
                      <a:lnTo>
                        <a:pt x="12700" y="63500"/>
                      </a:lnTo>
                      <a:lnTo>
                        <a:pt x="12700" y="38100"/>
                      </a:lnTo>
                      <a:lnTo>
                        <a:pt x="25400" y="38100"/>
                      </a:lnTo>
                      <a:lnTo>
                        <a:pt x="25400" y="0"/>
                      </a:lnTo>
                      <a:lnTo>
                        <a:pt x="63500" y="0"/>
                      </a:lnTo>
                      <a:lnTo>
                        <a:pt x="63500" y="38100"/>
                      </a:lnTo>
                      <a:lnTo>
                        <a:pt x="50800" y="50800"/>
                      </a:lnTo>
                      <a:lnTo>
                        <a:pt x="50800" y="63500"/>
                      </a:lnTo>
                      <a:lnTo>
                        <a:pt x="38100" y="63500"/>
                      </a:lnTo>
                      <a:lnTo>
                        <a:pt x="25400" y="76200"/>
                      </a:lnTo>
                      <a:lnTo>
                        <a:pt x="12700" y="76200"/>
                      </a:lnTo>
                      <a:lnTo>
                        <a:pt x="12700" y="63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4" name="Dowolny kształt 1203"/>
                <p:cNvSpPr/>
                <p:nvPr/>
              </p:nvSpPr>
              <p:spPr>
                <a:xfrm>
                  <a:off x="5570917" y="2375134"/>
                  <a:ext cx="558801" cy="330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801" h="330201">
                      <a:moveTo>
                        <a:pt x="0" y="241300"/>
                      </a:moveTo>
                      <a:lnTo>
                        <a:pt x="12700" y="228600"/>
                      </a:lnTo>
                      <a:lnTo>
                        <a:pt x="12700" y="215900"/>
                      </a:lnTo>
                      <a:lnTo>
                        <a:pt x="25400" y="215900"/>
                      </a:lnTo>
                      <a:lnTo>
                        <a:pt x="25400" y="139700"/>
                      </a:lnTo>
                      <a:lnTo>
                        <a:pt x="12700" y="127000"/>
                      </a:lnTo>
                      <a:lnTo>
                        <a:pt x="12700" y="114300"/>
                      </a:lnTo>
                      <a:lnTo>
                        <a:pt x="25400" y="114300"/>
                      </a:lnTo>
                      <a:lnTo>
                        <a:pt x="25400" y="101600"/>
                      </a:lnTo>
                      <a:lnTo>
                        <a:pt x="50800" y="76200"/>
                      </a:lnTo>
                      <a:lnTo>
                        <a:pt x="50800" y="63500"/>
                      </a:lnTo>
                      <a:lnTo>
                        <a:pt x="38100" y="50800"/>
                      </a:lnTo>
                      <a:lnTo>
                        <a:pt x="38100" y="38100"/>
                      </a:lnTo>
                      <a:lnTo>
                        <a:pt x="50800" y="25400"/>
                      </a:lnTo>
                      <a:lnTo>
                        <a:pt x="50800" y="12700"/>
                      </a:lnTo>
                      <a:lnTo>
                        <a:pt x="76200" y="12700"/>
                      </a:lnTo>
                      <a:lnTo>
                        <a:pt x="76200" y="0"/>
                      </a:lnTo>
                      <a:lnTo>
                        <a:pt x="88900" y="0"/>
                      </a:lnTo>
                      <a:lnTo>
                        <a:pt x="88900" y="12700"/>
                      </a:lnTo>
                      <a:lnTo>
                        <a:pt x="101600" y="12700"/>
                      </a:lnTo>
                      <a:lnTo>
                        <a:pt x="101600" y="25400"/>
                      </a:lnTo>
                      <a:lnTo>
                        <a:pt x="139700" y="25400"/>
                      </a:lnTo>
                      <a:lnTo>
                        <a:pt x="139700" y="50800"/>
                      </a:lnTo>
                      <a:lnTo>
                        <a:pt x="127000" y="50800"/>
                      </a:lnTo>
                      <a:lnTo>
                        <a:pt x="127000" y="63500"/>
                      </a:lnTo>
                      <a:lnTo>
                        <a:pt x="114300" y="63500"/>
                      </a:lnTo>
                      <a:lnTo>
                        <a:pt x="114300" y="76200"/>
                      </a:lnTo>
                      <a:lnTo>
                        <a:pt x="190500" y="76200"/>
                      </a:lnTo>
                      <a:lnTo>
                        <a:pt x="190500" y="50800"/>
                      </a:lnTo>
                      <a:lnTo>
                        <a:pt x="228600" y="50800"/>
                      </a:lnTo>
                      <a:lnTo>
                        <a:pt x="228600" y="76200"/>
                      </a:lnTo>
                      <a:lnTo>
                        <a:pt x="254000" y="76200"/>
                      </a:lnTo>
                      <a:lnTo>
                        <a:pt x="254000" y="63500"/>
                      </a:lnTo>
                      <a:lnTo>
                        <a:pt x="279400" y="63500"/>
                      </a:lnTo>
                      <a:lnTo>
                        <a:pt x="279400" y="76200"/>
                      </a:lnTo>
                      <a:lnTo>
                        <a:pt x="292100" y="76200"/>
                      </a:lnTo>
                      <a:lnTo>
                        <a:pt x="292100" y="63500"/>
                      </a:lnTo>
                      <a:lnTo>
                        <a:pt x="431800" y="63500"/>
                      </a:lnTo>
                      <a:lnTo>
                        <a:pt x="431800" y="50800"/>
                      </a:lnTo>
                      <a:lnTo>
                        <a:pt x="444500" y="50800"/>
                      </a:lnTo>
                      <a:lnTo>
                        <a:pt x="444500" y="63500"/>
                      </a:lnTo>
                      <a:lnTo>
                        <a:pt x="457200" y="63500"/>
                      </a:lnTo>
                      <a:lnTo>
                        <a:pt x="457200" y="76200"/>
                      </a:lnTo>
                      <a:lnTo>
                        <a:pt x="482600" y="76200"/>
                      </a:lnTo>
                      <a:lnTo>
                        <a:pt x="482600" y="101600"/>
                      </a:lnTo>
                      <a:lnTo>
                        <a:pt x="469900" y="114300"/>
                      </a:lnTo>
                      <a:lnTo>
                        <a:pt x="469900" y="139700"/>
                      </a:lnTo>
                      <a:lnTo>
                        <a:pt x="457200" y="139700"/>
                      </a:lnTo>
                      <a:lnTo>
                        <a:pt x="457200" y="152400"/>
                      </a:lnTo>
                      <a:lnTo>
                        <a:pt x="444500" y="152400"/>
                      </a:lnTo>
                      <a:lnTo>
                        <a:pt x="444500" y="165100"/>
                      </a:lnTo>
                      <a:lnTo>
                        <a:pt x="431800" y="165100"/>
                      </a:lnTo>
                      <a:lnTo>
                        <a:pt x="431800" y="177800"/>
                      </a:lnTo>
                      <a:lnTo>
                        <a:pt x="444500" y="177800"/>
                      </a:lnTo>
                      <a:lnTo>
                        <a:pt x="444500" y="190500"/>
                      </a:lnTo>
                      <a:lnTo>
                        <a:pt x="457200" y="203200"/>
                      </a:lnTo>
                      <a:lnTo>
                        <a:pt x="457200" y="228600"/>
                      </a:lnTo>
                      <a:lnTo>
                        <a:pt x="520700" y="228600"/>
                      </a:lnTo>
                      <a:lnTo>
                        <a:pt x="520700" y="254000"/>
                      </a:lnTo>
                      <a:lnTo>
                        <a:pt x="533400" y="254000"/>
                      </a:lnTo>
                      <a:lnTo>
                        <a:pt x="533400" y="279400"/>
                      </a:lnTo>
                      <a:lnTo>
                        <a:pt x="546100" y="279400"/>
                      </a:lnTo>
                      <a:lnTo>
                        <a:pt x="546100" y="292100"/>
                      </a:lnTo>
                      <a:lnTo>
                        <a:pt x="558800" y="292100"/>
                      </a:lnTo>
                      <a:lnTo>
                        <a:pt x="558800" y="317500"/>
                      </a:lnTo>
                      <a:lnTo>
                        <a:pt x="546100" y="317500"/>
                      </a:lnTo>
                      <a:lnTo>
                        <a:pt x="546100" y="330200"/>
                      </a:lnTo>
                      <a:lnTo>
                        <a:pt x="533400" y="330200"/>
                      </a:lnTo>
                      <a:lnTo>
                        <a:pt x="533400" y="317500"/>
                      </a:lnTo>
                      <a:lnTo>
                        <a:pt x="469900" y="317500"/>
                      </a:lnTo>
                      <a:lnTo>
                        <a:pt x="469900" y="330200"/>
                      </a:lnTo>
                      <a:lnTo>
                        <a:pt x="457200" y="330200"/>
                      </a:lnTo>
                      <a:lnTo>
                        <a:pt x="457200" y="317500"/>
                      </a:lnTo>
                      <a:lnTo>
                        <a:pt x="406400" y="317500"/>
                      </a:lnTo>
                      <a:lnTo>
                        <a:pt x="406400" y="304800"/>
                      </a:lnTo>
                      <a:lnTo>
                        <a:pt x="342900" y="304800"/>
                      </a:lnTo>
                      <a:lnTo>
                        <a:pt x="342900" y="292100"/>
                      </a:lnTo>
                      <a:lnTo>
                        <a:pt x="330200" y="292100"/>
                      </a:lnTo>
                      <a:lnTo>
                        <a:pt x="330200" y="228600"/>
                      </a:lnTo>
                      <a:lnTo>
                        <a:pt x="317500" y="228600"/>
                      </a:lnTo>
                      <a:lnTo>
                        <a:pt x="317500" y="215900"/>
                      </a:lnTo>
                      <a:lnTo>
                        <a:pt x="304800" y="215900"/>
                      </a:lnTo>
                      <a:lnTo>
                        <a:pt x="304800" y="203200"/>
                      </a:lnTo>
                      <a:lnTo>
                        <a:pt x="292100" y="203200"/>
                      </a:lnTo>
                      <a:lnTo>
                        <a:pt x="292100" y="190500"/>
                      </a:lnTo>
                      <a:lnTo>
                        <a:pt x="266700" y="190500"/>
                      </a:lnTo>
                      <a:lnTo>
                        <a:pt x="254000" y="177800"/>
                      </a:lnTo>
                      <a:lnTo>
                        <a:pt x="254000" y="190500"/>
                      </a:lnTo>
                      <a:lnTo>
                        <a:pt x="241300" y="190500"/>
                      </a:lnTo>
                      <a:lnTo>
                        <a:pt x="241300" y="203200"/>
                      </a:lnTo>
                      <a:lnTo>
                        <a:pt x="215900" y="203200"/>
                      </a:lnTo>
                      <a:lnTo>
                        <a:pt x="215900" y="215900"/>
                      </a:lnTo>
                      <a:lnTo>
                        <a:pt x="190500" y="215900"/>
                      </a:lnTo>
                      <a:lnTo>
                        <a:pt x="190500" y="203200"/>
                      </a:lnTo>
                      <a:lnTo>
                        <a:pt x="139700" y="203200"/>
                      </a:lnTo>
                      <a:lnTo>
                        <a:pt x="139700" y="228600"/>
                      </a:lnTo>
                      <a:lnTo>
                        <a:pt x="114300" y="228600"/>
                      </a:lnTo>
                      <a:lnTo>
                        <a:pt x="114300" y="266700"/>
                      </a:lnTo>
                      <a:lnTo>
                        <a:pt x="88900" y="266700"/>
                      </a:lnTo>
                      <a:lnTo>
                        <a:pt x="88900" y="254000"/>
                      </a:lnTo>
                      <a:lnTo>
                        <a:pt x="38100" y="254000"/>
                      </a:lnTo>
                      <a:lnTo>
                        <a:pt x="38100" y="2413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97" name="1263011"/>
              <p:cNvSpPr/>
              <p:nvPr/>
            </p:nvSpPr>
            <p:spPr>
              <a:xfrm>
                <a:off x="5621717" y="2083042"/>
                <a:ext cx="520699" cy="368344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368301">
                    <a:moveTo>
                      <a:pt x="0" y="177800"/>
                    </a:moveTo>
                    <a:lnTo>
                      <a:pt x="12700" y="177800"/>
                    </a:lnTo>
                    <a:lnTo>
                      <a:pt x="25400" y="165100"/>
                    </a:lnTo>
                    <a:lnTo>
                      <a:pt x="254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52400"/>
                    </a:lnTo>
                    <a:lnTo>
                      <a:pt x="76200" y="152400"/>
                    </a:lnTo>
                    <a:lnTo>
                      <a:pt x="88900" y="139700"/>
                    </a:lnTo>
                    <a:lnTo>
                      <a:pt x="101600" y="139700"/>
                    </a:lnTo>
                    <a:lnTo>
                      <a:pt x="101600" y="127000"/>
                    </a:lnTo>
                    <a:lnTo>
                      <a:pt x="114300" y="114300"/>
                    </a:lnTo>
                    <a:lnTo>
                      <a:pt x="114300" y="76200"/>
                    </a:lnTo>
                    <a:lnTo>
                      <a:pt x="101600" y="762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38100"/>
                    </a:lnTo>
                    <a:lnTo>
                      <a:pt x="101600" y="38100"/>
                    </a:lnTo>
                    <a:lnTo>
                      <a:pt x="101600" y="0"/>
                    </a:lnTo>
                    <a:lnTo>
                      <a:pt x="279400" y="0"/>
                    </a:lnTo>
                    <a:lnTo>
                      <a:pt x="279400" y="12700"/>
                    </a:lnTo>
                    <a:lnTo>
                      <a:pt x="292100" y="12700"/>
                    </a:lnTo>
                    <a:lnTo>
                      <a:pt x="292100" y="0"/>
                    </a:lnTo>
                    <a:lnTo>
                      <a:pt x="342900" y="0"/>
                    </a:lnTo>
                    <a:lnTo>
                      <a:pt x="355600" y="12700"/>
                    </a:lnTo>
                    <a:lnTo>
                      <a:pt x="355600" y="50800"/>
                    </a:lnTo>
                    <a:lnTo>
                      <a:pt x="393700" y="50800"/>
                    </a:lnTo>
                    <a:lnTo>
                      <a:pt x="393700" y="38100"/>
                    </a:lnTo>
                    <a:lnTo>
                      <a:pt x="406400" y="38100"/>
                    </a:lnTo>
                    <a:lnTo>
                      <a:pt x="419100" y="50800"/>
                    </a:lnTo>
                    <a:lnTo>
                      <a:pt x="431800" y="50800"/>
                    </a:lnTo>
                    <a:lnTo>
                      <a:pt x="431800" y="190500"/>
                    </a:lnTo>
                    <a:lnTo>
                      <a:pt x="469900" y="190500"/>
                    </a:lnTo>
                    <a:lnTo>
                      <a:pt x="469900" y="203200"/>
                    </a:lnTo>
                    <a:lnTo>
                      <a:pt x="495300" y="203200"/>
                    </a:lnTo>
                    <a:lnTo>
                      <a:pt x="495300" y="215900"/>
                    </a:lnTo>
                    <a:lnTo>
                      <a:pt x="520700" y="215900"/>
                    </a:lnTo>
                    <a:lnTo>
                      <a:pt x="520700" y="228600"/>
                    </a:lnTo>
                    <a:lnTo>
                      <a:pt x="495300" y="228600"/>
                    </a:lnTo>
                    <a:lnTo>
                      <a:pt x="495300" y="241300"/>
                    </a:lnTo>
                    <a:lnTo>
                      <a:pt x="482600" y="241300"/>
                    </a:lnTo>
                    <a:lnTo>
                      <a:pt x="482600" y="266700"/>
                    </a:lnTo>
                    <a:lnTo>
                      <a:pt x="457200" y="266700"/>
                    </a:lnTo>
                    <a:lnTo>
                      <a:pt x="457200" y="279400"/>
                    </a:lnTo>
                    <a:lnTo>
                      <a:pt x="431800" y="279400"/>
                    </a:lnTo>
                    <a:lnTo>
                      <a:pt x="431800" y="266700"/>
                    </a:lnTo>
                    <a:lnTo>
                      <a:pt x="419100" y="266700"/>
                    </a:lnTo>
                    <a:lnTo>
                      <a:pt x="419100" y="279400"/>
                    </a:lnTo>
                    <a:lnTo>
                      <a:pt x="393700" y="279400"/>
                    </a:lnTo>
                    <a:lnTo>
                      <a:pt x="393700" y="304800"/>
                    </a:lnTo>
                    <a:lnTo>
                      <a:pt x="406400" y="304800"/>
                    </a:lnTo>
                    <a:lnTo>
                      <a:pt x="406400" y="355600"/>
                    </a:lnTo>
                    <a:lnTo>
                      <a:pt x="393700" y="355600"/>
                    </a:lnTo>
                    <a:lnTo>
                      <a:pt x="393700" y="342900"/>
                    </a:lnTo>
                    <a:lnTo>
                      <a:pt x="381000" y="342900"/>
                    </a:lnTo>
                    <a:lnTo>
                      <a:pt x="381000" y="355600"/>
                    </a:lnTo>
                    <a:lnTo>
                      <a:pt x="241300" y="355600"/>
                    </a:lnTo>
                    <a:lnTo>
                      <a:pt x="241300" y="368300"/>
                    </a:lnTo>
                    <a:lnTo>
                      <a:pt x="228600" y="368300"/>
                    </a:lnTo>
                    <a:lnTo>
                      <a:pt x="228600" y="355600"/>
                    </a:lnTo>
                    <a:lnTo>
                      <a:pt x="203200" y="355600"/>
                    </a:lnTo>
                    <a:lnTo>
                      <a:pt x="203200" y="368300"/>
                    </a:lnTo>
                    <a:lnTo>
                      <a:pt x="177800" y="368300"/>
                    </a:lnTo>
                    <a:lnTo>
                      <a:pt x="177800" y="342900"/>
                    </a:lnTo>
                    <a:lnTo>
                      <a:pt x="139700" y="342900"/>
                    </a:lnTo>
                    <a:lnTo>
                      <a:pt x="139700" y="368300"/>
                    </a:lnTo>
                    <a:lnTo>
                      <a:pt x="63500" y="368300"/>
                    </a:lnTo>
                    <a:lnTo>
                      <a:pt x="63500" y="355600"/>
                    </a:lnTo>
                    <a:lnTo>
                      <a:pt x="76200" y="355600"/>
                    </a:lnTo>
                    <a:lnTo>
                      <a:pt x="76200" y="342900"/>
                    </a:lnTo>
                    <a:lnTo>
                      <a:pt x="88900" y="342900"/>
                    </a:lnTo>
                    <a:lnTo>
                      <a:pt x="889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38100" y="304800"/>
                    </a:lnTo>
                    <a:lnTo>
                      <a:pt x="38100" y="292100"/>
                    </a:lnTo>
                    <a:lnTo>
                      <a:pt x="50800" y="292100"/>
                    </a:lnTo>
                    <a:lnTo>
                      <a:pt x="50800" y="279400"/>
                    </a:lnTo>
                    <a:lnTo>
                      <a:pt x="63500" y="279400"/>
                    </a:lnTo>
                    <a:lnTo>
                      <a:pt x="63500" y="266700"/>
                    </a:lnTo>
                    <a:lnTo>
                      <a:pt x="50800" y="266700"/>
                    </a:lnTo>
                    <a:lnTo>
                      <a:pt x="50800" y="254000"/>
                    </a:lnTo>
                    <a:lnTo>
                      <a:pt x="38100" y="254000"/>
                    </a:lnTo>
                    <a:lnTo>
                      <a:pt x="38100" y="241300"/>
                    </a:lnTo>
                    <a:lnTo>
                      <a:pt x="25400" y="241300"/>
                    </a:lnTo>
                    <a:lnTo>
                      <a:pt x="25400" y="254000"/>
                    </a:lnTo>
                    <a:lnTo>
                      <a:pt x="12700" y="266700"/>
                    </a:lnTo>
                    <a:lnTo>
                      <a:pt x="1270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8" name="1209082"/>
              <p:cNvSpPr/>
              <p:nvPr/>
            </p:nvSpPr>
            <p:spPr>
              <a:xfrm>
                <a:off x="2243530" y="3518307"/>
                <a:ext cx="571499" cy="330239"/>
              </a:xfrm>
              <a:custGeom>
                <a:avLst/>
                <a:gdLst/>
                <a:ahLst/>
                <a:cxnLst/>
                <a:rect l="0" t="0" r="0" b="0"/>
                <a:pathLst>
                  <a:path w="571501" h="330201">
                    <a:moveTo>
                      <a:pt x="0" y="101600"/>
                    </a:moveTo>
                    <a:lnTo>
                      <a:pt x="0" y="88900"/>
                    </a:lnTo>
                    <a:lnTo>
                      <a:pt x="12700" y="88900"/>
                    </a:lnTo>
                    <a:lnTo>
                      <a:pt x="12700" y="76200"/>
                    </a:lnTo>
                    <a:lnTo>
                      <a:pt x="25400" y="76200"/>
                    </a:lnTo>
                    <a:lnTo>
                      <a:pt x="38100" y="63500"/>
                    </a:lnTo>
                    <a:lnTo>
                      <a:pt x="50800" y="63500"/>
                    </a:lnTo>
                    <a:lnTo>
                      <a:pt x="50800" y="50800"/>
                    </a:lnTo>
                    <a:lnTo>
                      <a:pt x="88900" y="50800"/>
                    </a:lnTo>
                    <a:lnTo>
                      <a:pt x="88900" y="25400"/>
                    </a:lnTo>
                    <a:lnTo>
                      <a:pt x="152400" y="25400"/>
                    </a:lnTo>
                    <a:lnTo>
                      <a:pt x="152400" y="38100"/>
                    </a:lnTo>
                    <a:lnTo>
                      <a:pt x="203200" y="38100"/>
                    </a:lnTo>
                    <a:lnTo>
                      <a:pt x="203200" y="25400"/>
                    </a:lnTo>
                    <a:lnTo>
                      <a:pt x="215900" y="25400"/>
                    </a:lnTo>
                    <a:lnTo>
                      <a:pt x="2159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79400" y="12700"/>
                    </a:lnTo>
                    <a:lnTo>
                      <a:pt x="279400" y="25400"/>
                    </a:lnTo>
                    <a:lnTo>
                      <a:pt x="304800" y="2540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17500" y="0"/>
                    </a:lnTo>
                    <a:lnTo>
                      <a:pt x="342900" y="0"/>
                    </a:lnTo>
                    <a:lnTo>
                      <a:pt x="342900" y="12700"/>
                    </a:lnTo>
                    <a:lnTo>
                      <a:pt x="381000" y="12700"/>
                    </a:lnTo>
                    <a:lnTo>
                      <a:pt x="381000" y="0"/>
                    </a:lnTo>
                    <a:lnTo>
                      <a:pt x="444500" y="0"/>
                    </a:lnTo>
                    <a:lnTo>
                      <a:pt x="444500" y="63500"/>
                    </a:lnTo>
                    <a:lnTo>
                      <a:pt x="457200" y="63500"/>
                    </a:lnTo>
                    <a:lnTo>
                      <a:pt x="457200" y="88900"/>
                    </a:lnTo>
                    <a:lnTo>
                      <a:pt x="469900" y="88900"/>
                    </a:lnTo>
                    <a:lnTo>
                      <a:pt x="469900" y="101600"/>
                    </a:lnTo>
                    <a:lnTo>
                      <a:pt x="482600" y="101600"/>
                    </a:lnTo>
                    <a:lnTo>
                      <a:pt x="482600" y="139700"/>
                    </a:lnTo>
                    <a:lnTo>
                      <a:pt x="495300" y="127000"/>
                    </a:lnTo>
                    <a:lnTo>
                      <a:pt x="495300" y="114300"/>
                    </a:lnTo>
                    <a:lnTo>
                      <a:pt x="533400" y="114300"/>
                    </a:lnTo>
                    <a:lnTo>
                      <a:pt x="533400" y="127000"/>
                    </a:lnTo>
                    <a:lnTo>
                      <a:pt x="546100" y="127000"/>
                    </a:lnTo>
                    <a:lnTo>
                      <a:pt x="546100" y="139700"/>
                    </a:lnTo>
                    <a:lnTo>
                      <a:pt x="571500" y="139700"/>
                    </a:lnTo>
                    <a:lnTo>
                      <a:pt x="571500" y="190500"/>
                    </a:lnTo>
                    <a:lnTo>
                      <a:pt x="533400" y="190500"/>
                    </a:lnTo>
                    <a:lnTo>
                      <a:pt x="533400" y="203200"/>
                    </a:lnTo>
                    <a:lnTo>
                      <a:pt x="520700" y="203200"/>
                    </a:lnTo>
                    <a:lnTo>
                      <a:pt x="520700" y="215900"/>
                    </a:lnTo>
                    <a:lnTo>
                      <a:pt x="508000" y="215900"/>
                    </a:lnTo>
                    <a:lnTo>
                      <a:pt x="508000" y="228600"/>
                    </a:lnTo>
                    <a:lnTo>
                      <a:pt x="482600" y="228600"/>
                    </a:lnTo>
                    <a:lnTo>
                      <a:pt x="482600" y="241300"/>
                    </a:lnTo>
                    <a:lnTo>
                      <a:pt x="457200" y="241300"/>
                    </a:lnTo>
                    <a:lnTo>
                      <a:pt x="457200" y="254000"/>
                    </a:lnTo>
                    <a:lnTo>
                      <a:pt x="444500" y="254000"/>
                    </a:lnTo>
                    <a:lnTo>
                      <a:pt x="444500" y="266700"/>
                    </a:lnTo>
                    <a:lnTo>
                      <a:pt x="431800" y="266700"/>
                    </a:lnTo>
                    <a:lnTo>
                      <a:pt x="431800" y="279400"/>
                    </a:lnTo>
                    <a:lnTo>
                      <a:pt x="381000" y="279400"/>
                    </a:lnTo>
                    <a:lnTo>
                      <a:pt x="381000" y="292100"/>
                    </a:lnTo>
                    <a:lnTo>
                      <a:pt x="330200" y="292100"/>
                    </a:lnTo>
                    <a:lnTo>
                      <a:pt x="330200" y="279400"/>
                    </a:lnTo>
                    <a:lnTo>
                      <a:pt x="279400" y="279400"/>
                    </a:lnTo>
                    <a:lnTo>
                      <a:pt x="279400" y="292100"/>
                    </a:lnTo>
                    <a:lnTo>
                      <a:pt x="241300" y="292100"/>
                    </a:lnTo>
                    <a:lnTo>
                      <a:pt x="241300" y="304800"/>
                    </a:lnTo>
                    <a:lnTo>
                      <a:pt x="165100" y="304800"/>
                    </a:lnTo>
                    <a:lnTo>
                      <a:pt x="165100" y="317500"/>
                    </a:lnTo>
                    <a:lnTo>
                      <a:pt x="88900" y="317500"/>
                    </a:lnTo>
                    <a:lnTo>
                      <a:pt x="88900" y="330200"/>
                    </a:lnTo>
                    <a:lnTo>
                      <a:pt x="76200" y="330200"/>
                    </a:lnTo>
                    <a:lnTo>
                      <a:pt x="76200" y="292100"/>
                    </a:lnTo>
                    <a:lnTo>
                      <a:pt x="63500" y="292100"/>
                    </a:lnTo>
                    <a:lnTo>
                      <a:pt x="63500" y="279400"/>
                    </a:lnTo>
                    <a:lnTo>
                      <a:pt x="76200" y="279400"/>
                    </a:lnTo>
                    <a:lnTo>
                      <a:pt x="76200" y="266700"/>
                    </a:lnTo>
                    <a:lnTo>
                      <a:pt x="63500" y="266700"/>
                    </a:lnTo>
                    <a:lnTo>
                      <a:pt x="63500" y="228600"/>
                    </a:lnTo>
                    <a:lnTo>
                      <a:pt x="76200" y="228600"/>
                    </a:lnTo>
                    <a:lnTo>
                      <a:pt x="76200" y="215900"/>
                    </a:lnTo>
                    <a:lnTo>
                      <a:pt x="63500" y="215900"/>
                    </a:lnTo>
                    <a:lnTo>
                      <a:pt x="63500" y="203200"/>
                    </a:lnTo>
                    <a:lnTo>
                      <a:pt x="50800" y="203200"/>
                    </a:lnTo>
                    <a:lnTo>
                      <a:pt x="50800" y="190500"/>
                    </a:lnTo>
                    <a:lnTo>
                      <a:pt x="38100" y="1905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38100" y="139700"/>
                    </a:lnTo>
                    <a:lnTo>
                      <a:pt x="38100" y="127000"/>
                    </a:lnTo>
                    <a:lnTo>
                      <a:pt x="25400" y="127000"/>
                    </a:lnTo>
                    <a:lnTo>
                      <a:pt x="25400" y="11430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9" name="1218082"/>
              <p:cNvSpPr/>
              <p:nvPr/>
            </p:nvSpPr>
            <p:spPr>
              <a:xfrm>
                <a:off x="1240233" y="2654608"/>
                <a:ext cx="431800" cy="317538"/>
              </a:xfrm>
              <a:custGeom>
                <a:avLst/>
                <a:gdLst/>
                <a:ahLst/>
                <a:cxnLst/>
                <a:rect l="0" t="0" r="0" b="0"/>
                <a:pathLst>
                  <a:path w="431801" h="317501">
                    <a:moveTo>
                      <a:pt x="0" y="165100"/>
                    </a:moveTo>
                    <a:lnTo>
                      <a:pt x="0" y="152400"/>
                    </a:lnTo>
                    <a:lnTo>
                      <a:pt x="12700" y="152400"/>
                    </a:lnTo>
                    <a:lnTo>
                      <a:pt x="12700" y="101600"/>
                    </a:lnTo>
                    <a:lnTo>
                      <a:pt x="50800" y="101600"/>
                    </a:lnTo>
                    <a:lnTo>
                      <a:pt x="50800" y="88900"/>
                    </a:lnTo>
                    <a:lnTo>
                      <a:pt x="63500" y="88900"/>
                    </a:lnTo>
                    <a:lnTo>
                      <a:pt x="63500" y="50800"/>
                    </a:lnTo>
                    <a:lnTo>
                      <a:pt x="50800" y="38100"/>
                    </a:lnTo>
                    <a:lnTo>
                      <a:pt x="76200" y="38100"/>
                    </a:lnTo>
                    <a:lnTo>
                      <a:pt x="76200" y="50800"/>
                    </a:lnTo>
                    <a:lnTo>
                      <a:pt x="127000" y="50800"/>
                    </a:lnTo>
                    <a:lnTo>
                      <a:pt x="127000" y="63500"/>
                    </a:lnTo>
                    <a:lnTo>
                      <a:pt x="165100" y="63500"/>
                    </a:lnTo>
                    <a:lnTo>
                      <a:pt x="165100" y="50800"/>
                    </a:lnTo>
                    <a:lnTo>
                      <a:pt x="190500" y="50800"/>
                    </a:lnTo>
                    <a:lnTo>
                      <a:pt x="190500" y="63500"/>
                    </a:lnTo>
                    <a:lnTo>
                      <a:pt x="215900" y="63500"/>
                    </a:lnTo>
                    <a:lnTo>
                      <a:pt x="228600" y="50800"/>
                    </a:lnTo>
                    <a:lnTo>
                      <a:pt x="228600" y="25400"/>
                    </a:lnTo>
                    <a:lnTo>
                      <a:pt x="241300" y="12700"/>
                    </a:lnTo>
                    <a:lnTo>
                      <a:pt x="228600" y="1270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66700" y="12700"/>
                    </a:lnTo>
                    <a:lnTo>
                      <a:pt x="266700" y="0"/>
                    </a:lnTo>
                    <a:lnTo>
                      <a:pt x="279400" y="0"/>
                    </a:lnTo>
                    <a:lnTo>
                      <a:pt x="279400" y="38100"/>
                    </a:lnTo>
                    <a:lnTo>
                      <a:pt x="304800" y="38100"/>
                    </a:lnTo>
                    <a:lnTo>
                      <a:pt x="304800" y="88900"/>
                    </a:lnTo>
                    <a:lnTo>
                      <a:pt x="292100" y="88900"/>
                    </a:lnTo>
                    <a:lnTo>
                      <a:pt x="292100" y="127000"/>
                    </a:lnTo>
                    <a:lnTo>
                      <a:pt x="355600" y="127000"/>
                    </a:lnTo>
                    <a:lnTo>
                      <a:pt x="355600" y="114300"/>
                    </a:lnTo>
                    <a:lnTo>
                      <a:pt x="368300" y="114300"/>
                    </a:lnTo>
                    <a:lnTo>
                      <a:pt x="368300" y="101600"/>
                    </a:lnTo>
                    <a:lnTo>
                      <a:pt x="381000" y="101600"/>
                    </a:lnTo>
                    <a:lnTo>
                      <a:pt x="381000" y="127000"/>
                    </a:lnTo>
                    <a:lnTo>
                      <a:pt x="393700" y="127000"/>
                    </a:lnTo>
                    <a:lnTo>
                      <a:pt x="393700" y="139700"/>
                    </a:lnTo>
                    <a:lnTo>
                      <a:pt x="406400" y="139700"/>
                    </a:lnTo>
                    <a:lnTo>
                      <a:pt x="406400" y="152400"/>
                    </a:lnTo>
                    <a:lnTo>
                      <a:pt x="419100" y="165100"/>
                    </a:lnTo>
                    <a:lnTo>
                      <a:pt x="431800" y="165100"/>
                    </a:lnTo>
                    <a:lnTo>
                      <a:pt x="431800" y="177800"/>
                    </a:lnTo>
                    <a:lnTo>
                      <a:pt x="406400" y="177800"/>
                    </a:lnTo>
                    <a:lnTo>
                      <a:pt x="406400" y="203200"/>
                    </a:lnTo>
                    <a:lnTo>
                      <a:pt x="381000" y="203200"/>
                    </a:lnTo>
                    <a:lnTo>
                      <a:pt x="381000" y="190500"/>
                    </a:lnTo>
                    <a:lnTo>
                      <a:pt x="368300" y="190500"/>
                    </a:lnTo>
                    <a:lnTo>
                      <a:pt x="368300" y="203200"/>
                    </a:lnTo>
                    <a:lnTo>
                      <a:pt x="304800" y="203200"/>
                    </a:lnTo>
                    <a:lnTo>
                      <a:pt x="304800" y="215900"/>
                    </a:lnTo>
                    <a:lnTo>
                      <a:pt x="292100" y="215900"/>
                    </a:lnTo>
                    <a:lnTo>
                      <a:pt x="292100" y="228600"/>
                    </a:lnTo>
                    <a:lnTo>
                      <a:pt x="279400" y="228600"/>
                    </a:lnTo>
                    <a:lnTo>
                      <a:pt x="279400" y="241300"/>
                    </a:lnTo>
                    <a:lnTo>
                      <a:pt x="254000" y="241300"/>
                    </a:lnTo>
                    <a:lnTo>
                      <a:pt x="254000" y="254000"/>
                    </a:lnTo>
                    <a:lnTo>
                      <a:pt x="228600" y="254000"/>
                    </a:lnTo>
                    <a:lnTo>
                      <a:pt x="228600" y="266700"/>
                    </a:lnTo>
                    <a:lnTo>
                      <a:pt x="177800" y="266700"/>
                    </a:lnTo>
                    <a:lnTo>
                      <a:pt x="177800" y="279400"/>
                    </a:lnTo>
                    <a:lnTo>
                      <a:pt x="152400" y="279400"/>
                    </a:lnTo>
                    <a:lnTo>
                      <a:pt x="152400" y="292100"/>
                    </a:lnTo>
                    <a:lnTo>
                      <a:pt x="127000" y="292100"/>
                    </a:lnTo>
                    <a:lnTo>
                      <a:pt x="127000" y="304800"/>
                    </a:lnTo>
                    <a:lnTo>
                      <a:pt x="63500" y="304800"/>
                    </a:lnTo>
                    <a:lnTo>
                      <a:pt x="635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25400" y="304800"/>
                    </a:lnTo>
                    <a:lnTo>
                      <a:pt x="25400" y="292100"/>
                    </a:lnTo>
                    <a:lnTo>
                      <a:pt x="12700" y="292100"/>
                    </a:lnTo>
                    <a:lnTo>
                      <a:pt x="12700" y="241300"/>
                    </a:lnTo>
                    <a:lnTo>
                      <a:pt x="25400" y="241300"/>
                    </a:lnTo>
                    <a:lnTo>
                      <a:pt x="25400" y="228600"/>
                    </a:lnTo>
                    <a:lnTo>
                      <a:pt x="12700" y="228600"/>
                    </a:lnTo>
                    <a:lnTo>
                      <a:pt x="12700" y="215900"/>
                    </a:lnTo>
                    <a:lnTo>
                      <a:pt x="0" y="21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0" name="1201082"/>
              <p:cNvSpPr/>
              <p:nvPr/>
            </p:nvSpPr>
            <p:spPr>
              <a:xfrm>
                <a:off x="3919923" y="2984846"/>
                <a:ext cx="304800" cy="482657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482601">
                    <a:moveTo>
                      <a:pt x="0" y="139700"/>
                    </a:moveTo>
                    <a:lnTo>
                      <a:pt x="12700" y="139700"/>
                    </a:lnTo>
                    <a:lnTo>
                      <a:pt x="12700" y="127000"/>
                    </a:lnTo>
                    <a:lnTo>
                      <a:pt x="25400" y="127000"/>
                    </a:lnTo>
                    <a:lnTo>
                      <a:pt x="25400" y="114300"/>
                    </a:lnTo>
                    <a:lnTo>
                      <a:pt x="12700" y="114300"/>
                    </a:lnTo>
                    <a:lnTo>
                      <a:pt x="12700" y="76200"/>
                    </a:lnTo>
                    <a:lnTo>
                      <a:pt x="25400" y="76200"/>
                    </a:lnTo>
                    <a:lnTo>
                      <a:pt x="25400" y="63500"/>
                    </a:lnTo>
                    <a:lnTo>
                      <a:pt x="38100" y="63500"/>
                    </a:lnTo>
                    <a:lnTo>
                      <a:pt x="38100" y="50800"/>
                    </a:lnTo>
                    <a:lnTo>
                      <a:pt x="114300" y="50800"/>
                    </a:lnTo>
                    <a:lnTo>
                      <a:pt x="114300" y="63500"/>
                    </a:lnTo>
                    <a:lnTo>
                      <a:pt x="127000" y="63500"/>
                    </a:lnTo>
                    <a:lnTo>
                      <a:pt x="127000" y="38100"/>
                    </a:lnTo>
                    <a:lnTo>
                      <a:pt x="139700" y="38100"/>
                    </a:lnTo>
                    <a:lnTo>
                      <a:pt x="139700" y="1270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190500" y="38100"/>
                    </a:lnTo>
                    <a:lnTo>
                      <a:pt x="203200" y="38100"/>
                    </a:lnTo>
                    <a:lnTo>
                      <a:pt x="203200" y="50800"/>
                    </a:lnTo>
                    <a:lnTo>
                      <a:pt x="241300" y="50800"/>
                    </a:lnTo>
                    <a:lnTo>
                      <a:pt x="241300" y="63500"/>
                    </a:lnTo>
                    <a:lnTo>
                      <a:pt x="254000" y="63500"/>
                    </a:lnTo>
                    <a:lnTo>
                      <a:pt x="254000" y="76200"/>
                    </a:lnTo>
                    <a:lnTo>
                      <a:pt x="266700" y="76200"/>
                    </a:lnTo>
                    <a:lnTo>
                      <a:pt x="266700" y="139700"/>
                    </a:lnTo>
                    <a:lnTo>
                      <a:pt x="292100" y="139700"/>
                    </a:lnTo>
                    <a:lnTo>
                      <a:pt x="292100" y="152400"/>
                    </a:lnTo>
                    <a:lnTo>
                      <a:pt x="304800" y="152400"/>
                    </a:lnTo>
                    <a:lnTo>
                      <a:pt x="304800" y="203200"/>
                    </a:lnTo>
                    <a:lnTo>
                      <a:pt x="292100" y="203200"/>
                    </a:lnTo>
                    <a:lnTo>
                      <a:pt x="292100" y="215900"/>
                    </a:lnTo>
                    <a:lnTo>
                      <a:pt x="254000" y="215900"/>
                    </a:lnTo>
                    <a:lnTo>
                      <a:pt x="254000" y="228600"/>
                    </a:lnTo>
                    <a:lnTo>
                      <a:pt x="241300" y="228600"/>
                    </a:lnTo>
                    <a:lnTo>
                      <a:pt x="241300" y="241300"/>
                    </a:lnTo>
                    <a:lnTo>
                      <a:pt x="228600" y="241300"/>
                    </a:lnTo>
                    <a:lnTo>
                      <a:pt x="228600" y="228600"/>
                    </a:lnTo>
                    <a:lnTo>
                      <a:pt x="215900" y="228600"/>
                    </a:lnTo>
                    <a:lnTo>
                      <a:pt x="215900" y="266700"/>
                    </a:lnTo>
                    <a:lnTo>
                      <a:pt x="190500" y="266700"/>
                    </a:lnTo>
                    <a:lnTo>
                      <a:pt x="190500" y="292100"/>
                    </a:lnTo>
                    <a:lnTo>
                      <a:pt x="203200" y="292100"/>
                    </a:lnTo>
                    <a:lnTo>
                      <a:pt x="203200" y="317500"/>
                    </a:lnTo>
                    <a:lnTo>
                      <a:pt x="190500" y="317500"/>
                    </a:lnTo>
                    <a:lnTo>
                      <a:pt x="190500" y="342900"/>
                    </a:lnTo>
                    <a:lnTo>
                      <a:pt x="177800" y="342900"/>
                    </a:lnTo>
                    <a:lnTo>
                      <a:pt x="177800" y="368300"/>
                    </a:lnTo>
                    <a:lnTo>
                      <a:pt x="190500" y="368300"/>
                    </a:lnTo>
                    <a:lnTo>
                      <a:pt x="190500" y="431800"/>
                    </a:lnTo>
                    <a:lnTo>
                      <a:pt x="215900" y="431800"/>
                    </a:lnTo>
                    <a:lnTo>
                      <a:pt x="215900" y="457200"/>
                    </a:lnTo>
                    <a:lnTo>
                      <a:pt x="228600" y="457200"/>
                    </a:lnTo>
                    <a:lnTo>
                      <a:pt x="228600" y="482600"/>
                    </a:lnTo>
                    <a:lnTo>
                      <a:pt x="177800" y="482600"/>
                    </a:lnTo>
                    <a:lnTo>
                      <a:pt x="177800" y="469900"/>
                    </a:lnTo>
                    <a:lnTo>
                      <a:pt x="165100" y="469900"/>
                    </a:lnTo>
                    <a:lnTo>
                      <a:pt x="165100" y="482600"/>
                    </a:lnTo>
                    <a:lnTo>
                      <a:pt x="114300" y="482600"/>
                    </a:lnTo>
                    <a:lnTo>
                      <a:pt x="114300" y="457200"/>
                    </a:lnTo>
                    <a:lnTo>
                      <a:pt x="88900" y="457200"/>
                    </a:lnTo>
                    <a:lnTo>
                      <a:pt x="88900" y="393700"/>
                    </a:lnTo>
                    <a:lnTo>
                      <a:pt x="76200" y="393700"/>
                    </a:lnTo>
                    <a:lnTo>
                      <a:pt x="76200" y="3302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12700" y="304800"/>
                    </a:lnTo>
                    <a:lnTo>
                      <a:pt x="12700" y="266700"/>
                    </a:lnTo>
                    <a:lnTo>
                      <a:pt x="38100" y="266700"/>
                    </a:lnTo>
                    <a:lnTo>
                      <a:pt x="38100" y="254000"/>
                    </a:lnTo>
                    <a:lnTo>
                      <a:pt x="63500" y="254000"/>
                    </a:lnTo>
                    <a:lnTo>
                      <a:pt x="63500" y="215900"/>
                    </a:lnTo>
                    <a:lnTo>
                      <a:pt x="50800" y="215900"/>
                    </a:lnTo>
                    <a:lnTo>
                      <a:pt x="50800" y="203200"/>
                    </a:lnTo>
                    <a:lnTo>
                      <a:pt x="63500" y="203200"/>
                    </a:lnTo>
                    <a:lnTo>
                      <a:pt x="63500" y="177800"/>
                    </a:lnTo>
                    <a:lnTo>
                      <a:pt x="50800" y="177800"/>
                    </a:lnTo>
                    <a:lnTo>
                      <a:pt x="50800" y="165100"/>
                    </a:lnTo>
                    <a:lnTo>
                      <a:pt x="25400" y="165100"/>
                    </a:lnTo>
                    <a:lnTo>
                      <a:pt x="12700" y="152400"/>
                    </a:lnTo>
                    <a:lnTo>
                      <a:pt x="1270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1" name="1203053"/>
              <p:cNvSpPr/>
              <p:nvPr/>
            </p:nvSpPr>
            <p:spPr>
              <a:xfrm>
                <a:off x="1062434" y="1384461"/>
                <a:ext cx="596898" cy="584269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584201">
                    <a:moveTo>
                      <a:pt x="0" y="139700"/>
                    </a:moveTo>
                    <a:lnTo>
                      <a:pt x="12700" y="139700"/>
                    </a:lnTo>
                    <a:lnTo>
                      <a:pt x="12700" y="127000"/>
                    </a:lnTo>
                    <a:lnTo>
                      <a:pt x="25400" y="127000"/>
                    </a:lnTo>
                    <a:lnTo>
                      <a:pt x="25400" y="139700"/>
                    </a:lnTo>
                    <a:lnTo>
                      <a:pt x="38100" y="139700"/>
                    </a:lnTo>
                    <a:lnTo>
                      <a:pt x="38100" y="114300"/>
                    </a:lnTo>
                    <a:lnTo>
                      <a:pt x="50800" y="114300"/>
                    </a:lnTo>
                    <a:lnTo>
                      <a:pt x="50800" y="101600"/>
                    </a:lnTo>
                    <a:lnTo>
                      <a:pt x="63500" y="101600"/>
                    </a:lnTo>
                    <a:lnTo>
                      <a:pt x="63500" y="114300"/>
                    </a:lnTo>
                    <a:lnTo>
                      <a:pt x="76200" y="114300"/>
                    </a:lnTo>
                    <a:lnTo>
                      <a:pt x="76200" y="889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50800"/>
                    </a:lnTo>
                    <a:lnTo>
                      <a:pt x="127000" y="50800"/>
                    </a:lnTo>
                    <a:lnTo>
                      <a:pt x="139700" y="38100"/>
                    </a:lnTo>
                    <a:lnTo>
                      <a:pt x="139700" y="25400"/>
                    </a:lnTo>
                    <a:lnTo>
                      <a:pt x="152400" y="25400"/>
                    </a:lnTo>
                    <a:lnTo>
                      <a:pt x="1524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203200" y="12700"/>
                    </a:lnTo>
                    <a:lnTo>
                      <a:pt x="241300" y="12700"/>
                    </a:lnTo>
                    <a:lnTo>
                      <a:pt x="241300" y="0"/>
                    </a:lnTo>
                    <a:lnTo>
                      <a:pt x="292100" y="0"/>
                    </a:lnTo>
                    <a:lnTo>
                      <a:pt x="304800" y="12700"/>
                    </a:lnTo>
                    <a:lnTo>
                      <a:pt x="317500" y="12700"/>
                    </a:lnTo>
                    <a:lnTo>
                      <a:pt x="330200" y="25400"/>
                    </a:lnTo>
                    <a:lnTo>
                      <a:pt x="368300" y="25400"/>
                    </a:lnTo>
                    <a:lnTo>
                      <a:pt x="368300" y="38100"/>
                    </a:lnTo>
                    <a:lnTo>
                      <a:pt x="381000" y="38100"/>
                    </a:lnTo>
                    <a:lnTo>
                      <a:pt x="381000" y="25400"/>
                    </a:lnTo>
                    <a:lnTo>
                      <a:pt x="393700" y="38100"/>
                    </a:lnTo>
                    <a:lnTo>
                      <a:pt x="419100" y="50800"/>
                    </a:lnTo>
                    <a:lnTo>
                      <a:pt x="406400" y="50800"/>
                    </a:lnTo>
                    <a:lnTo>
                      <a:pt x="406400" y="63500"/>
                    </a:lnTo>
                    <a:lnTo>
                      <a:pt x="419100" y="63500"/>
                    </a:lnTo>
                    <a:lnTo>
                      <a:pt x="419100" y="76200"/>
                    </a:lnTo>
                    <a:lnTo>
                      <a:pt x="431800" y="76200"/>
                    </a:lnTo>
                    <a:lnTo>
                      <a:pt x="431800" y="88900"/>
                    </a:lnTo>
                    <a:lnTo>
                      <a:pt x="444500" y="88900"/>
                    </a:lnTo>
                    <a:lnTo>
                      <a:pt x="444500" y="76200"/>
                    </a:lnTo>
                    <a:lnTo>
                      <a:pt x="457200" y="88900"/>
                    </a:lnTo>
                    <a:lnTo>
                      <a:pt x="469900" y="88900"/>
                    </a:lnTo>
                    <a:lnTo>
                      <a:pt x="469900" y="76200"/>
                    </a:lnTo>
                    <a:lnTo>
                      <a:pt x="495300" y="76200"/>
                    </a:lnTo>
                    <a:lnTo>
                      <a:pt x="495300" y="88900"/>
                    </a:lnTo>
                    <a:lnTo>
                      <a:pt x="571500" y="88900"/>
                    </a:lnTo>
                    <a:lnTo>
                      <a:pt x="571500" y="101600"/>
                    </a:lnTo>
                    <a:lnTo>
                      <a:pt x="596900" y="101600"/>
                    </a:lnTo>
                    <a:lnTo>
                      <a:pt x="596900" y="139700"/>
                    </a:lnTo>
                    <a:lnTo>
                      <a:pt x="584200" y="139700"/>
                    </a:lnTo>
                    <a:lnTo>
                      <a:pt x="571500" y="127000"/>
                    </a:lnTo>
                    <a:lnTo>
                      <a:pt x="571500" y="139700"/>
                    </a:lnTo>
                    <a:lnTo>
                      <a:pt x="546100" y="139700"/>
                    </a:lnTo>
                    <a:lnTo>
                      <a:pt x="546100" y="127000"/>
                    </a:lnTo>
                    <a:lnTo>
                      <a:pt x="533400" y="127000"/>
                    </a:lnTo>
                    <a:lnTo>
                      <a:pt x="533400" y="139700"/>
                    </a:lnTo>
                    <a:lnTo>
                      <a:pt x="482600" y="139700"/>
                    </a:lnTo>
                    <a:lnTo>
                      <a:pt x="482600" y="127000"/>
                    </a:lnTo>
                    <a:lnTo>
                      <a:pt x="406400" y="127000"/>
                    </a:lnTo>
                    <a:lnTo>
                      <a:pt x="406400" y="139700"/>
                    </a:lnTo>
                    <a:lnTo>
                      <a:pt x="419100" y="139700"/>
                    </a:lnTo>
                    <a:lnTo>
                      <a:pt x="419100" y="152400"/>
                    </a:lnTo>
                    <a:lnTo>
                      <a:pt x="431800" y="152400"/>
                    </a:lnTo>
                    <a:lnTo>
                      <a:pt x="431800" y="165100"/>
                    </a:lnTo>
                    <a:lnTo>
                      <a:pt x="406400" y="165100"/>
                    </a:lnTo>
                    <a:lnTo>
                      <a:pt x="406400" y="177800"/>
                    </a:lnTo>
                    <a:lnTo>
                      <a:pt x="393700" y="177800"/>
                    </a:lnTo>
                    <a:lnTo>
                      <a:pt x="393700" y="190500"/>
                    </a:lnTo>
                    <a:lnTo>
                      <a:pt x="457200" y="190500"/>
                    </a:lnTo>
                    <a:lnTo>
                      <a:pt x="457200" y="203200"/>
                    </a:lnTo>
                    <a:lnTo>
                      <a:pt x="482600" y="203200"/>
                    </a:lnTo>
                    <a:lnTo>
                      <a:pt x="482600" y="241300"/>
                    </a:lnTo>
                    <a:lnTo>
                      <a:pt x="495300" y="241300"/>
                    </a:lnTo>
                    <a:lnTo>
                      <a:pt x="495300" y="254000"/>
                    </a:lnTo>
                    <a:lnTo>
                      <a:pt x="508000" y="254000"/>
                    </a:lnTo>
                    <a:lnTo>
                      <a:pt x="508000" y="266700"/>
                    </a:lnTo>
                    <a:lnTo>
                      <a:pt x="520700" y="266700"/>
                    </a:lnTo>
                    <a:lnTo>
                      <a:pt x="520700" y="279400"/>
                    </a:lnTo>
                    <a:lnTo>
                      <a:pt x="457200" y="279400"/>
                    </a:lnTo>
                    <a:lnTo>
                      <a:pt x="457200" y="304800"/>
                    </a:lnTo>
                    <a:lnTo>
                      <a:pt x="444500" y="304800"/>
                    </a:lnTo>
                    <a:lnTo>
                      <a:pt x="444500" y="317500"/>
                    </a:lnTo>
                    <a:lnTo>
                      <a:pt x="457200" y="317500"/>
                    </a:lnTo>
                    <a:lnTo>
                      <a:pt x="457200" y="342900"/>
                    </a:lnTo>
                    <a:lnTo>
                      <a:pt x="469900" y="355600"/>
                    </a:lnTo>
                    <a:lnTo>
                      <a:pt x="469900" y="419100"/>
                    </a:lnTo>
                    <a:lnTo>
                      <a:pt x="431800" y="419100"/>
                    </a:lnTo>
                    <a:lnTo>
                      <a:pt x="431800" y="457200"/>
                    </a:lnTo>
                    <a:lnTo>
                      <a:pt x="444500" y="457200"/>
                    </a:lnTo>
                    <a:lnTo>
                      <a:pt x="444500" y="482600"/>
                    </a:lnTo>
                    <a:lnTo>
                      <a:pt x="457200" y="482600"/>
                    </a:lnTo>
                    <a:lnTo>
                      <a:pt x="457200" y="508000"/>
                    </a:lnTo>
                    <a:lnTo>
                      <a:pt x="444500" y="508000"/>
                    </a:lnTo>
                    <a:lnTo>
                      <a:pt x="444500" y="520700"/>
                    </a:lnTo>
                    <a:lnTo>
                      <a:pt x="457200" y="520700"/>
                    </a:lnTo>
                    <a:lnTo>
                      <a:pt x="457200" y="533400"/>
                    </a:lnTo>
                    <a:lnTo>
                      <a:pt x="393700" y="533400"/>
                    </a:lnTo>
                    <a:lnTo>
                      <a:pt x="393700" y="520700"/>
                    </a:lnTo>
                    <a:lnTo>
                      <a:pt x="381000" y="520700"/>
                    </a:lnTo>
                    <a:lnTo>
                      <a:pt x="381000" y="533400"/>
                    </a:lnTo>
                    <a:lnTo>
                      <a:pt x="368300" y="533400"/>
                    </a:lnTo>
                    <a:lnTo>
                      <a:pt x="355600" y="546100"/>
                    </a:lnTo>
                    <a:lnTo>
                      <a:pt x="342900" y="546100"/>
                    </a:lnTo>
                    <a:lnTo>
                      <a:pt x="342900" y="558800"/>
                    </a:lnTo>
                    <a:lnTo>
                      <a:pt x="330200" y="558800"/>
                    </a:lnTo>
                    <a:lnTo>
                      <a:pt x="330200" y="571500"/>
                    </a:lnTo>
                    <a:lnTo>
                      <a:pt x="317500" y="571500"/>
                    </a:lnTo>
                    <a:lnTo>
                      <a:pt x="317500" y="584200"/>
                    </a:lnTo>
                    <a:lnTo>
                      <a:pt x="254000" y="584200"/>
                    </a:lnTo>
                    <a:lnTo>
                      <a:pt x="254000" y="571500"/>
                    </a:lnTo>
                    <a:lnTo>
                      <a:pt x="241300" y="571500"/>
                    </a:lnTo>
                    <a:lnTo>
                      <a:pt x="241300" y="558800"/>
                    </a:lnTo>
                    <a:lnTo>
                      <a:pt x="228600" y="558800"/>
                    </a:lnTo>
                    <a:lnTo>
                      <a:pt x="228600" y="546100"/>
                    </a:lnTo>
                    <a:lnTo>
                      <a:pt x="215900" y="533400"/>
                    </a:lnTo>
                    <a:lnTo>
                      <a:pt x="203200" y="533400"/>
                    </a:lnTo>
                    <a:lnTo>
                      <a:pt x="203200" y="520700"/>
                    </a:lnTo>
                    <a:lnTo>
                      <a:pt x="215900" y="508000"/>
                    </a:lnTo>
                    <a:lnTo>
                      <a:pt x="177800" y="508000"/>
                    </a:lnTo>
                    <a:lnTo>
                      <a:pt x="177800" y="520700"/>
                    </a:lnTo>
                    <a:lnTo>
                      <a:pt x="165100" y="520700"/>
                    </a:lnTo>
                    <a:lnTo>
                      <a:pt x="165100" y="533400"/>
                    </a:lnTo>
                    <a:lnTo>
                      <a:pt x="152400" y="533400"/>
                    </a:lnTo>
                    <a:lnTo>
                      <a:pt x="152400" y="520700"/>
                    </a:lnTo>
                    <a:lnTo>
                      <a:pt x="139700" y="508000"/>
                    </a:lnTo>
                    <a:lnTo>
                      <a:pt x="152400" y="508000"/>
                    </a:lnTo>
                    <a:lnTo>
                      <a:pt x="152400" y="495300"/>
                    </a:lnTo>
                    <a:lnTo>
                      <a:pt x="165100" y="495300"/>
                    </a:lnTo>
                    <a:lnTo>
                      <a:pt x="165100" y="482600"/>
                    </a:lnTo>
                    <a:lnTo>
                      <a:pt x="177800" y="469900"/>
                    </a:lnTo>
                    <a:lnTo>
                      <a:pt x="177800" y="431800"/>
                    </a:lnTo>
                    <a:lnTo>
                      <a:pt x="139700" y="431800"/>
                    </a:lnTo>
                    <a:lnTo>
                      <a:pt x="139700" y="419100"/>
                    </a:lnTo>
                    <a:lnTo>
                      <a:pt x="152400" y="419100"/>
                    </a:lnTo>
                    <a:lnTo>
                      <a:pt x="152400" y="381000"/>
                    </a:lnTo>
                    <a:lnTo>
                      <a:pt x="127000" y="381000"/>
                    </a:lnTo>
                    <a:lnTo>
                      <a:pt x="114300" y="368300"/>
                    </a:lnTo>
                    <a:lnTo>
                      <a:pt x="101600" y="368300"/>
                    </a:lnTo>
                    <a:lnTo>
                      <a:pt x="88900" y="355600"/>
                    </a:lnTo>
                    <a:lnTo>
                      <a:pt x="101600" y="355600"/>
                    </a:lnTo>
                    <a:lnTo>
                      <a:pt x="101600" y="317500"/>
                    </a:lnTo>
                    <a:lnTo>
                      <a:pt x="114300" y="317500"/>
                    </a:lnTo>
                    <a:lnTo>
                      <a:pt x="114300" y="266700"/>
                    </a:lnTo>
                    <a:lnTo>
                      <a:pt x="101600" y="266700"/>
                    </a:lnTo>
                    <a:lnTo>
                      <a:pt x="101600" y="228600"/>
                    </a:lnTo>
                    <a:lnTo>
                      <a:pt x="88900" y="228600"/>
                    </a:lnTo>
                    <a:lnTo>
                      <a:pt x="88900" y="215900"/>
                    </a:lnTo>
                    <a:lnTo>
                      <a:pt x="63500" y="215900"/>
                    </a:lnTo>
                    <a:lnTo>
                      <a:pt x="635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12700" y="190500"/>
                    </a:lnTo>
                    <a:lnTo>
                      <a:pt x="12700" y="177800"/>
                    </a:lnTo>
                    <a:lnTo>
                      <a:pt x="0" y="177800"/>
                    </a:lnTo>
                    <a:lnTo>
                      <a:pt x="0" y="165100"/>
                    </a:lnTo>
                    <a:lnTo>
                      <a:pt x="25400" y="165100"/>
                    </a:lnTo>
                    <a:lnTo>
                      <a:pt x="25400" y="177800"/>
                    </a:lnTo>
                    <a:lnTo>
                      <a:pt x="38100" y="177800"/>
                    </a:lnTo>
                    <a:lnTo>
                      <a:pt x="381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38100" y="177800"/>
                    </a:lnTo>
                    <a:lnTo>
                      <a:pt x="38100" y="165100"/>
                    </a:lnTo>
                    <a:lnTo>
                      <a:pt x="25400" y="165100"/>
                    </a:lnTo>
                    <a:lnTo>
                      <a:pt x="25400" y="152400"/>
                    </a:lnTo>
                    <a:lnTo>
                      <a:pt x="12700" y="152400"/>
                    </a:lnTo>
                    <a:lnTo>
                      <a:pt x="12700" y="1397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2" name="1212062"/>
              <p:cNvSpPr/>
              <p:nvPr/>
            </p:nvSpPr>
            <p:spPr>
              <a:xfrm>
                <a:off x="1913331" y="825595"/>
                <a:ext cx="749298" cy="457254"/>
              </a:xfrm>
              <a:custGeom>
                <a:avLst/>
                <a:gdLst/>
                <a:ahLst/>
                <a:cxnLst/>
                <a:rect l="0" t="0" r="0" b="0"/>
                <a:pathLst>
                  <a:path w="749301" h="457201">
                    <a:moveTo>
                      <a:pt x="0" y="228600"/>
                    </a:moveTo>
                    <a:lnTo>
                      <a:pt x="0" y="190500"/>
                    </a:lnTo>
                    <a:lnTo>
                      <a:pt x="12700" y="190500"/>
                    </a:lnTo>
                    <a:lnTo>
                      <a:pt x="12700" y="152400"/>
                    </a:lnTo>
                    <a:lnTo>
                      <a:pt x="25400" y="152400"/>
                    </a:lnTo>
                    <a:lnTo>
                      <a:pt x="25400" y="127000"/>
                    </a:lnTo>
                    <a:lnTo>
                      <a:pt x="12700" y="127000"/>
                    </a:lnTo>
                    <a:lnTo>
                      <a:pt x="12700" y="63500"/>
                    </a:lnTo>
                    <a:lnTo>
                      <a:pt x="25400" y="76200"/>
                    </a:lnTo>
                    <a:lnTo>
                      <a:pt x="25400" y="63500"/>
                    </a:lnTo>
                    <a:lnTo>
                      <a:pt x="38100" y="63500"/>
                    </a:lnTo>
                    <a:lnTo>
                      <a:pt x="38100" y="50800"/>
                    </a:lnTo>
                    <a:lnTo>
                      <a:pt x="50800" y="50800"/>
                    </a:lnTo>
                    <a:lnTo>
                      <a:pt x="50800" y="63500"/>
                    </a:lnTo>
                    <a:lnTo>
                      <a:pt x="76200" y="63500"/>
                    </a:lnTo>
                    <a:lnTo>
                      <a:pt x="76200" y="76200"/>
                    </a:lnTo>
                    <a:lnTo>
                      <a:pt x="88900" y="76200"/>
                    </a:lnTo>
                    <a:lnTo>
                      <a:pt x="88900" y="63500"/>
                    </a:lnTo>
                    <a:lnTo>
                      <a:pt x="101600" y="50800"/>
                    </a:lnTo>
                    <a:lnTo>
                      <a:pt x="127000" y="50800"/>
                    </a:lnTo>
                    <a:lnTo>
                      <a:pt x="127000" y="63500"/>
                    </a:lnTo>
                    <a:lnTo>
                      <a:pt x="139700" y="50800"/>
                    </a:lnTo>
                    <a:lnTo>
                      <a:pt x="139700" y="38100"/>
                    </a:lnTo>
                    <a:lnTo>
                      <a:pt x="152400" y="38100"/>
                    </a:lnTo>
                    <a:lnTo>
                      <a:pt x="165100" y="50800"/>
                    </a:lnTo>
                    <a:lnTo>
                      <a:pt x="177800" y="50800"/>
                    </a:lnTo>
                    <a:lnTo>
                      <a:pt x="177800" y="63500"/>
                    </a:lnTo>
                    <a:lnTo>
                      <a:pt x="203200" y="63500"/>
                    </a:lnTo>
                    <a:lnTo>
                      <a:pt x="203200" y="76200"/>
                    </a:lnTo>
                    <a:lnTo>
                      <a:pt x="215900" y="76200"/>
                    </a:lnTo>
                    <a:lnTo>
                      <a:pt x="215900" y="63500"/>
                    </a:lnTo>
                    <a:lnTo>
                      <a:pt x="203200" y="63500"/>
                    </a:lnTo>
                    <a:lnTo>
                      <a:pt x="203200" y="25400"/>
                    </a:lnTo>
                    <a:lnTo>
                      <a:pt x="228600" y="25400"/>
                    </a:lnTo>
                    <a:lnTo>
                      <a:pt x="2286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66700" y="0"/>
                    </a:lnTo>
                    <a:lnTo>
                      <a:pt x="2794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30200" y="25400"/>
                    </a:lnTo>
                    <a:lnTo>
                      <a:pt x="330200" y="12700"/>
                    </a:lnTo>
                    <a:lnTo>
                      <a:pt x="393700" y="12700"/>
                    </a:lnTo>
                    <a:lnTo>
                      <a:pt x="393700" y="25400"/>
                    </a:lnTo>
                    <a:lnTo>
                      <a:pt x="431800" y="25400"/>
                    </a:lnTo>
                    <a:lnTo>
                      <a:pt x="431800" y="12700"/>
                    </a:lnTo>
                    <a:lnTo>
                      <a:pt x="444500" y="12700"/>
                    </a:lnTo>
                    <a:lnTo>
                      <a:pt x="444500" y="25400"/>
                    </a:lnTo>
                    <a:lnTo>
                      <a:pt x="469900" y="25400"/>
                    </a:lnTo>
                    <a:lnTo>
                      <a:pt x="469900" y="63500"/>
                    </a:lnTo>
                    <a:lnTo>
                      <a:pt x="457200" y="63500"/>
                    </a:lnTo>
                    <a:lnTo>
                      <a:pt x="457200" y="88900"/>
                    </a:lnTo>
                    <a:lnTo>
                      <a:pt x="482600" y="88900"/>
                    </a:lnTo>
                    <a:lnTo>
                      <a:pt x="482600" y="101600"/>
                    </a:lnTo>
                    <a:lnTo>
                      <a:pt x="508000" y="101600"/>
                    </a:lnTo>
                    <a:lnTo>
                      <a:pt x="508000" y="127000"/>
                    </a:lnTo>
                    <a:lnTo>
                      <a:pt x="533400" y="127000"/>
                    </a:lnTo>
                    <a:lnTo>
                      <a:pt x="533400" y="139700"/>
                    </a:lnTo>
                    <a:lnTo>
                      <a:pt x="584200" y="139700"/>
                    </a:lnTo>
                    <a:lnTo>
                      <a:pt x="596900" y="152400"/>
                    </a:lnTo>
                    <a:lnTo>
                      <a:pt x="609600" y="152400"/>
                    </a:lnTo>
                    <a:lnTo>
                      <a:pt x="609600" y="165100"/>
                    </a:lnTo>
                    <a:lnTo>
                      <a:pt x="635000" y="165100"/>
                    </a:lnTo>
                    <a:lnTo>
                      <a:pt x="635000" y="177800"/>
                    </a:lnTo>
                    <a:lnTo>
                      <a:pt x="647700" y="177800"/>
                    </a:lnTo>
                    <a:lnTo>
                      <a:pt x="647700" y="165100"/>
                    </a:lnTo>
                    <a:lnTo>
                      <a:pt x="673100" y="165100"/>
                    </a:lnTo>
                    <a:lnTo>
                      <a:pt x="673100" y="177800"/>
                    </a:lnTo>
                    <a:lnTo>
                      <a:pt x="698500" y="177800"/>
                    </a:lnTo>
                    <a:lnTo>
                      <a:pt x="698500" y="190500"/>
                    </a:lnTo>
                    <a:lnTo>
                      <a:pt x="723900" y="190500"/>
                    </a:lnTo>
                    <a:lnTo>
                      <a:pt x="723900" y="203200"/>
                    </a:lnTo>
                    <a:lnTo>
                      <a:pt x="736600" y="203200"/>
                    </a:lnTo>
                    <a:lnTo>
                      <a:pt x="736600" y="215900"/>
                    </a:lnTo>
                    <a:lnTo>
                      <a:pt x="749300" y="215900"/>
                    </a:lnTo>
                    <a:lnTo>
                      <a:pt x="749300" y="228600"/>
                    </a:lnTo>
                    <a:lnTo>
                      <a:pt x="736600" y="228600"/>
                    </a:lnTo>
                    <a:lnTo>
                      <a:pt x="736600" y="241300"/>
                    </a:lnTo>
                    <a:lnTo>
                      <a:pt x="723900" y="254000"/>
                    </a:lnTo>
                    <a:lnTo>
                      <a:pt x="711200" y="254000"/>
                    </a:lnTo>
                    <a:lnTo>
                      <a:pt x="711200" y="266700"/>
                    </a:lnTo>
                    <a:lnTo>
                      <a:pt x="698500" y="266700"/>
                    </a:lnTo>
                    <a:lnTo>
                      <a:pt x="698500" y="279400"/>
                    </a:lnTo>
                    <a:lnTo>
                      <a:pt x="685800" y="279400"/>
                    </a:lnTo>
                    <a:lnTo>
                      <a:pt x="685800" y="342900"/>
                    </a:lnTo>
                    <a:lnTo>
                      <a:pt x="673100" y="342900"/>
                    </a:lnTo>
                    <a:lnTo>
                      <a:pt x="673100" y="381000"/>
                    </a:lnTo>
                    <a:lnTo>
                      <a:pt x="660400" y="368300"/>
                    </a:lnTo>
                    <a:lnTo>
                      <a:pt x="647700" y="368300"/>
                    </a:lnTo>
                    <a:lnTo>
                      <a:pt x="647700" y="355600"/>
                    </a:lnTo>
                    <a:lnTo>
                      <a:pt x="635000" y="355600"/>
                    </a:lnTo>
                    <a:lnTo>
                      <a:pt x="622300" y="342900"/>
                    </a:lnTo>
                    <a:lnTo>
                      <a:pt x="622300" y="330200"/>
                    </a:lnTo>
                    <a:lnTo>
                      <a:pt x="609600" y="330200"/>
                    </a:lnTo>
                    <a:lnTo>
                      <a:pt x="609600" y="317500"/>
                    </a:lnTo>
                    <a:lnTo>
                      <a:pt x="596900" y="317500"/>
                    </a:lnTo>
                    <a:lnTo>
                      <a:pt x="596900" y="342900"/>
                    </a:lnTo>
                    <a:lnTo>
                      <a:pt x="584200" y="342900"/>
                    </a:lnTo>
                    <a:lnTo>
                      <a:pt x="584200" y="368300"/>
                    </a:lnTo>
                    <a:lnTo>
                      <a:pt x="571500" y="368300"/>
                    </a:lnTo>
                    <a:lnTo>
                      <a:pt x="571500" y="381000"/>
                    </a:lnTo>
                    <a:lnTo>
                      <a:pt x="558800" y="381000"/>
                    </a:lnTo>
                    <a:lnTo>
                      <a:pt x="558800" y="393700"/>
                    </a:lnTo>
                    <a:lnTo>
                      <a:pt x="546100" y="393700"/>
                    </a:lnTo>
                    <a:lnTo>
                      <a:pt x="546100" y="419100"/>
                    </a:lnTo>
                    <a:lnTo>
                      <a:pt x="533400" y="419100"/>
                    </a:lnTo>
                    <a:lnTo>
                      <a:pt x="533400" y="457200"/>
                    </a:lnTo>
                    <a:lnTo>
                      <a:pt x="520700" y="457200"/>
                    </a:lnTo>
                    <a:lnTo>
                      <a:pt x="520700" y="444500"/>
                    </a:lnTo>
                    <a:lnTo>
                      <a:pt x="495300" y="444500"/>
                    </a:lnTo>
                    <a:lnTo>
                      <a:pt x="495300" y="406400"/>
                    </a:lnTo>
                    <a:lnTo>
                      <a:pt x="482600" y="406400"/>
                    </a:lnTo>
                    <a:lnTo>
                      <a:pt x="482600" y="393700"/>
                    </a:lnTo>
                    <a:lnTo>
                      <a:pt x="495300" y="393700"/>
                    </a:lnTo>
                    <a:lnTo>
                      <a:pt x="495300" y="381000"/>
                    </a:lnTo>
                    <a:lnTo>
                      <a:pt x="469900" y="381000"/>
                    </a:lnTo>
                    <a:lnTo>
                      <a:pt x="469900" y="355600"/>
                    </a:lnTo>
                    <a:lnTo>
                      <a:pt x="457200" y="355600"/>
                    </a:lnTo>
                    <a:lnTo>
                      <a:pt x="444500" y="342900"/>
                    </a:lnTo>
                    <a:lnTo>
                      <a:pt x="431800" y="342900"/>
                    </a:lnTo>
                    <a:lnTo>
                      <a:pt x="431800" y="317500"/>
                    </a:lnTo>
                    <a:lnTo>
                      <a:pt x="419100" y="317500"/>
                    </a:lnTo>
                    <a:lnTo>
                      <a:pt x="419100" y="342900"/>
                    </a:lnTo>
                    <a:lnTo>
                      <a:pt x="406400" y="342900"/>
                    </a:lnTo>
                    <a:lnTo>
                      <a:pt x="406400" y="355600"/>
                    </a:lnTo>
                    <a:lnTo>
                      <a:pt x="368300" y="355600"/>
                    </a:lnTo>
                    <a:lnTo>
                      <a:pt x="368300" y="342900"/>
                    </a:lnTo>
                    <a:lnTo>
                      <a:pt x="355600" y="342900"/>
                    </a:lnTo>
                    <a:lnTo>
                      <a:pt x="355600" y="355600"/>
                    </a:lnTo>
                    <a:lnTo>
                      <a:pt x="304800" y="355600"/>
                    </a:lnTo>
                    <a:lnTo>
                      <a:pt x="317500" y="342900"/>
                    </a:lnTo>
                    <a:lnTo>
                      <a:pt x="317500" y="330200"/>
                    </a:lnTo>
                    <a:lnTo>
                      <a:pt x="304800" y="330200"/>
                    </a:lnTo>
                    <a:lnTo>
                      <a:pt x="304800" y="317500"/>
                    </a:lnTo>
                    <a:lnTo>
                      <a:pt x="279400" y="317500"/>
                    </a:lnTo>
                    <a:lnTo>
                      <a:pt x="279400" y="304800"/>
                    </a:lnTo>
                    <a:lnTo>
                      <a:pt x="254000" y="304800"/>
                    </a:lnTo>
                    <a:lnTo>
                      <a:pt x="254000" y="292100"/>
                    </a:lnTo>
                    <a:lnTo>
                      <a:pt x="241300" y="292100"/>
                    </a:lnTo>
                    <a:lnTo>
                      <a:pt x="241300" y="279400"/>
                    </a:lnTo>
                    <a:lnTo>
                      <a:pt x="254000" y="279400"/>
                    </a:lnTo>
                    <a:lnTo>
                      <a:pt x="254000" y="266700"/>
                    </a:lnTo>
                    <a:lnTo>
                      <a:pt x="241300" y="266700"/>
                    </a:lnTo>
                    <a:lnTo>
                      <a:pt x="241300" y="254000"/>
                    </a:lnTo>
                    <a:lnTo>
                      <a:pt x="228600" y="254000"/>
                    </a:lnTo>
                    <a:lnTo>
                      <a:pt x="228600" y="266700"/>
                    </a:lnTo>
                    <a:lnTo>
                      <a:pt x="203200" y="266700"/>
                    </a:lnTo>
                    <a:lnTo>
                      <a:pt x="203200" y="254000"/>
                    </a:lnTo>
                    <a:lnTo>
                      <a:pt x="127000" y="254000"/>
                    </a:lnTo>
                    <a:lnTo>
                      <a:pt x="127000" y="241300"/>
                    </a:lnTo>
                    <a:lnTo>
                      <a:pt x="114300" y="241300"/>
                    </a:lnTo>
                    <a:lnTo>
                      <a:pt x="114300" y="228600"/>
                    </a:lnTo>
                    <a:lnTo>
                      <a:pt x="101600" y="228600"/>
                    </a:lnTo>
                    <a:lnTo>
                      <a:pt x="101600" y="215900"/>
                    </a:lnTo>
                    <a:lnTo>
                      <a:pt x="88900" y="215900"/>
                    </a:lnTo>
                    <a:lnTo>
                      <a:pt x="88900" y="228600"/>
                    </a:lnTo>
                    <a:lnTo>
                      <a:pt x="63500" y="228600"/>
                    </a:lnTo>
                    <a:lnTo>
                      <a:pt x="50800" y="241300"/>
                    </a:lnTo>
                    <a:lnTo>
                      <a:pt x="38100" y="241300"/>
                    </a:lnTo>
                    <a:lnTo>
                      <a:pt x="3810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3" name="1216103"/>
              <p:cNvSpPr/>
              <p:nvPr/>
            </p:nvSpPr>
            <p:spPr>
              <a:xfrm>
                <a:off x="5850316" y="2552995"/>
                <a:ext cx="520699" cy="711284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711201">
                    <a:moveTo>
                      <a:pt x="0" y="292100"/>
                    </a:moveTo>
                    <a:lnTo>
                      <a:pt x="12700" y="292100"/>
                    </a:lnTo>
                    <a:lnTo>
                      <a:pt x="12700" y="279400"/>
                    </a:lnTo>
                    <a:lnTo>
                      <a:pt x="38100" y="279400"/>
                    </a:lnTo>
                    <a:lnTo>
                      <a:pt x="38100" y="228600"/>
                    </a:lnTo>
                    <a:lnTo>
                      <a:pt x="25400" y="228600"/>
                    </a:lnTo>
                    <a:lnTo>
                      <a:pt x="25400" y="203200"/>
                    </a:lnTo>
                    <a:lnTo>
                      <a:pt x="38100" y="2032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27000"/>
                    </a:lnTo>
                    <a:lnTo>
                      <a:pt x="127000" y="127000"/>
                    </a:lnTo>
                    <a:lnTo>
                      <a:pt x="127000" y="139700"/>
                    </a:lnTo>
                    <a:lnTo>
                      <a:pt x="177800" y="139700"/>
                    </a:lnTo>
                    <a:lnTo>
                      <a:pt x="177800" y="152400"/>
                    </a:lnTo>
                    <a:lnTo>
                      <a:pt x="190500" y="152400"/>
                    </a:lnTo>
                    <a:lnTo>
                      <a:pt x="190500" y="139700"/>
                    </a:lnTo>
                    <a:lnTo>
                      <a:pt x="254000" y="139700"/>
                    </a:lnTo>
                    <a:lnTo>
                      <a:pt x="254000" y="152400"/>
                    </a:lnTo>
                    <a:lnTo>
                      <a:pt x="266700" y="152400"/>
                    </a:lnTo>
                    <a:lnTo>
                      <a:pt x="266700" y="139700"/>
                    </a:lnTo>
                    <a:lnTo>
                      <a:pt x="279400" y="139700"/>
                    </a:lnTo>
                    <a:lnTo>
                      <a:pt x="279400" y="127000"/>
                    </a:lnTo>
                    <a:lnTo>
                      <a:pt x="292100" y="1270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04800" y="63500"/>
                    </a:lnTo>
                    <a:lnTo>
                      <a:pt x="317500" y="63500"/>
                    </a:lnTo>
                    <a:lnTo>
                      <a:pt x="3175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0"/>
                    </a:lnTo>
                    <a:lnTo>
                      <a:pt x="381000" y="0"/>
                    </a:lnTo>
                    <a:lnTo>
                      <a:pt x="381000" y="12700"/>
                    </a:lnTo>
                    <a:lnTo>
                      <a:pt x="393700" y="12700"/>
                    </a:lnTo>
                    <a:lnTo>
                      <a:pt x="393700" y="25400"/>
                    </a:lnTo>
                    <a:lnTo>
                      <a:pt x="406400" y="25400"/>
                    </a:lnTo>
                    <a:lnTo>
                      <a:pt x="406400" y="76200"/>
                    </a:lnTo>
                    <a:lnTo>
                      <a:pt x="419100" y="76200"/>
                    </a:lnTo>
                    <a:lnTo>
                      <a:pt x="419100" y="101600"/>
                    </a:lnTo>
                    <a:lnTo>
                      <a:pt x="406400" y="101600"/>
                    </a:lnTo>
                    <a:lnTo>
                      <a:pt x="406400" y="127000"/>
                    </a:lnTo>
                    <a:lnTo>
                      <a:pt x="393700" y="127000"/>
                    </a:lnTo>
                    <a:lnTo>
                      <a:pt x="393700" y="190500"/>
                    </a:lnTo>
                    <a:lnTo>
                      <a:pt x="355600" y="190500"/>
                    </a:lnTo>
                    <a:lnTo>
                      <a:pt x="355600" y="203200"/>
                    </a:lnTo>
                    <a:lnTo>
                      <a:pt x="342900" y="203200"/>
                    </a:lnTo>
                    <a:lnTo>
                      <a:pt x="342900" y="228600"/>
                    </a:lnTo>
                    <a:lnTo>
                      <a:pt x="355600" y="228600"/>
                    </a:lnTo>
                    <a:lnTo>
                      <a:pt x="355600" y="241300"/>
                    </a:lnTo>
                    <a:lnTo>
                      <a:pt x="368300" y="241300"/>
                    </a:lnTo>
                    <a:lnTo>
                      <a:pt x="368300" y="228600"/>
                    </a:lnTo>
                    <a:lnTo>
                      <a:pt x="381000" y="228600"/>
                    </a:lnTo>
                    <a:lnTo>
                      <a:pt x="393700" y="241300"/>
                    </a:lnTo>
                    <a:lnTo>
                      <a:pt x="393700" y="254000"/>
                    </a:lnTo>
                    <a:lnTo>
                      <a:pt x="406400" y="254000"/>
                    </a:lnTo>
                    <a:lnTo>
                      <a:pt x="406400" y="266700"/>
                    </a:lnTo>
                    <a:lnTo>
                      <a:pt x="419100" y="266700"/>
                    </a:lnTo>
                    <a:lnTo>
                      <a:pt x="419100" y="279400"/>
                    </a:lnTo>
                    <a:lnTo>
                      <a:pt x="444500" y="279400"/>
                    </a:lnTo>
                    <a:lnTo>
                      <a:pt x="444500" y="304800"/>
                    </a:lnTo>
                    <a:lnTo>
                      <a:pt x="406400" y="304800"/>
                    </a:lnTo>
                    <a:lnTo>
                      <a:pt x="406400" y="317500"/>
                    </a:lnTo>
                    <a:lnTo>
                      <a:pt x="393700" y="317500"/>
                    </a:lnTo>
                    <a:lnTo>
                      <a:pt x="393700" y="330200"/>
                    </a:lnTo>
                    <a:lnTo>
                      <a:pt x="381000" y="330200"/>
                    </a:lnTo>
                    <a:lnTo>
                      <a:pt x="381000" y="317500"/>
                    </a:lnTo>
                    <a:lnTo>
                      <a:pt x="355600" y="317500"/>
                    </a:lnTo>
                    <a:lnTo>
                      <a:pt x="355600" y="342900"/>
                    </a:lnTo>
                    <a:lnTo>
                      <a:pt x="368300" y="355600"/>
                    </a:lnTo>
                    <a:lnTo>
                      <a:pt x="381000" y="355600"/>
                    </a:lnTo>
                    <a:lnTo>
                      <a:pt x="381000" y="520700"/>
                    </a:lnTo>
                    <a:lnTo>
                      <a:pt x="368300" y="520700"/>
                    </a:lnTo>
                    <a:lnTo>
                      <a:pt x="368300" y="546100"/>
                    </a:lnTo>
                    <a:lnTo>
                      <a:pt x="381000" y="546100"/>
                    </a:lnTo>
                    <a:lnTo>
                      <a:pt x="381000" y="558800"/>
                    </a:lnTo>
                    <a:lnTo>
                      <a:pt x="393700" y="558800"/>
                    </a:lnTo>
                    <a:lnTo>
                      <a:pt x="393700" y="546100"/>
                    </a:lnTo>
                    <a:lnTo>
                      <a:pt x="406400" y="546100"/>
                    </a:lnTo>
                    <a:lnTo>
                      <a:pt x="406400" y="558800"/>
                    </a:lnTo>
                    <a:lnTo>
                      <a:pt x="457200" y="558800"/>
                    </a:lnTo>
                    <a:lnTo>
                      <a:pt x="457200" y="533400"/>
                    </a:lnTo>
                    <a:lnTo>
                      <a:pt x="520700" y="533400"/>
                    </a:lnTo>
                    <a:lnTo>
                      <a:pt x="520700" y="558800"/>
                    </a:lnTo>
                    <a:lnTo>
                      <a:pt x="495300" y="558800"/>
                    </a:lnTo>
                    <a:lnTo>
                      <a:pt x="495300" y="571500"/>
                    </a:lnTo>
                    <a:lnTo>
                      <a:pt x="431800" y="571500"/>
                    </a:lnTo>
                    <a:lnTo>
                      <a:pt x="431800" y="609600"/>
                    </a:lnTo>
                    <a:lnTo>
                      <a:pt x="444500" y="609600"/>
                    </a:lnTo>
                    <a:lnTo>
                      <a:pt x="444500" y="660400"/>
                    </a:lnTo>
                    <a:lnTo>
                      <a:pt x="431800" y="660400"/>
                    </a:lnTo>
                    <a:lnTo>
                      <a:pt x="431800" y="673100"/>
                    </a:lnTo>
                    <a:lnTo>
                      <a:pt x="419100" y="673100"/>
                    </a:lnTo>
                    <a:lnTo>
                      <a:pt x="419100" y="685800"/>
                    </a:lnTo>
                    <a:lnTo>
                      <a:pt x="406400" y="685800"/>
                    </a:lnTo>
                    <a:lnTo>
                      <a:pt x="406400" y="698500"/>
                    </a:lnTo>
                    <a:lnTo>
                      <a:pt x="393700" y="698500"/>
                    </a:lnTo>
                    <a:lnTo>
                      <a:pt x="393700" y="711200"/>
                    </a:lnTo>
                    <a:lnTo>
                      <a:pt x="342900" y="711200"/>
                    </a:lnTo>
                    <a:lnTo>
                      <a:pt x="342900" y="698500"/>
                    </a:lnTo>
                    <a:lnTo>
                      <a:pt x="317500" y="698500"/>
                    </a:lnTo>
                    <a:lnTo>
                      <a:pt x="304800" y="685800"/>
                    </a:lnTo>
                    <a:lnTo>
                      <a:pt x="292100" y="685800"/>
                    </a:lnTo>
                    <a:lnTo>
                      <a:pt x="292100" y="673100"/>
                    </a:lnTo>
                    <a:lnTo>
                      <a:pt x="279400" y="673100"/>
                    </a:lnTo>
                    <a:lnTo>
                      <a:pt x="279400" y="660400"/>
                    </a:lnTo>
                    <a:lnTo>
                      <a:pt x="254000" y="660400"/>
                    </a:lnTo>
                    <a:lnTo>
                      <a:pt x="254000" y="647700"/>
                    </a:lnTo>
                    <a:lnTo>
                      <a:pt x="241300" y="647700"/>
                    </a:lnTo>
                    <a:lnTo>
                      <a:pt x="241300" y="635000"/>
                    </a:lnTo>
                    <a:lnTo>
                      <a:pt x="254000" y="635000"/>
                    </a:lnTo>
                    <a:lnTo>
                      <a:pt x="254000" y="584200"/>
                    </a:lnTo>
                    <a:lnTo>
                      <a:pt x="228600" y="584200"/>
                    </a:lnTo>
                    <a:lnTo>
                      <a:pt x="228600" y="571500"/>
                    </a:lnTo>
                    <a:lnTo>
                      <a:pt x="215900" y="571500"/>
                    </a:lnTo>
                    <a:lnTo>
                      <a:pt x="215900" y="558800"/>
                    </a:lnTo>
                    <a:lnTo>
                      <a:pt x="165100" y="558800"/>
                    </a:lnTo>
                    <a:lnTo>
                      <a:pt x="165100" y="546100"/>
                    </a:lnTo>
                    <a:lnTo>
                      <a:pt x="152400" y="546100"/>
                    </a:lnTo>
                    <a:lnTo>
                      <a:pt x="152400" y="533400"/>
                    </a:lnTo>
                    <a:lnTo>
                      <a:pt x="127000" y="533400"/>
                    </a:lnTo>
                    <a:lnTo>
                      <a:pt x="127000" y="508000"/>
                    </a:lnTo>
                    <a:lnTo>
                      <a:pt x="114300" y="508000"/>
                    </a:lnTo>
                    <a:lnTo>
                      <a:pt x="114300" y="495300"/>
                    </a:lnTo>
                    <a:lnTo>
                      <a:pt x="101600" y="495300"/>
                    </a:lnTo>
                    <a:lnTo>
                      <a:pt x="101600" y="482600"/>
                    </a:lnTo>
                    <a:lnTo>
                      <a:pt x="88900" y="482600"/>
                    </a:lnTo>
                    <a:lnTo>
                      <a:pt x="88900" y="469900"/>
                    </a:lnTo>
                    <a:lnTo>
                      <a:pt x="76200" y="469900"/>
                    </a:lnTo>
                    <a:lnTo>
                      <a:pt x="76200" y="457200"/>
                    </a:lnTo>
                    <a:lnTo>
                      <a:pt x="63500" y="469900"/>
                    </a:lnTo>
                    <a:lnTo>
                      <a:pt x="63500" y="457200"/>
                    </a:lnTo>
                    <a:lnTo>
                      <a:pt x="50800" y="457200"/>
                    </a:lnTo>
                    <a:lnTo>
                      <a:pt x="50800" y="444500"/>
                    </a:lnTo>
                    <a:lnTo>
                      <a:pt x="38100" y="444500"/>
                    </a:lnTo>
                    <a:lnTo>
                      <a:pt x="38100" y="419100"/>
                    </a:lnTo>
                    <a:lnTo>
                      <a:pt x="25400" y="419100"/>
                    </a:lnTo>
                    <a:lnTo>
                      <a:pt x="25400" y="406400"/>
                    </a:lnTo>
                    <a:lnTo>
                      <a:pt x="38100" y="406400"/>
                    </a:lnTo>
                    <a:lnTo>
                      <a:pt x="38100" y="393700"/>
                    </a:lnTo>
                    <a:lnTo>
                      <a:pt x="50800" y="393700"/>
                    </a:lnTo>
                    <a:lnTo>
                      <a:pt x="50800" y="381000"/>
                    </a:lnTo>
                    <a:lnTo>
                      <a:pt x="63500" y="381000"/>
                    </a:lnTo>
                    <a:lnTo>
                      <a:pt x="63500" y="355600"/>
                    </a:lnTo>
                    <a:lnTo>
                      <a:pt x="38100" y="355600"/>
                    </a:lnTo>
                    <a:lnTo>
                      <a:pt x="38100" y="317500"/>
                    </a:lnTo>
                    <a:lnTo>
                      <a:pt x="12700" y="317500"/>
                    </a:lnTo>
                    <a:lnTo>
                      <a:pt x="12700" y="30480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4" name="1207122"/>
              <p:cNvSpPr/>
              <p:nvPr/>
            </p:nvSpPr>
            <p:spPr>
              <a:xfrm>
                <a:off x="3691324" y="3569114"/>
                <a:ext cx="381000" cy="279433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279401">
                    <a:moveTo>
                      <a:pt x="0" y="101600"/>
                    </a:moveTo>
                    <a:lnTo>
                      <a:pt x="12700" y="101600"/>
                    </a:lnTo>
                    <a:lnTo>
                      <a:pt x="12700" y="76200"/>
                    </a:lnTo>
                    <a:lnTo>
                      <a:pt x="76200" y="76200"/>
                    </a:lnTo>
                    <a:lnTo>
                      <a:pt x="76200" y="50800"/>
                    </a:lnTo>
                    <a:lnTo>
                      <a:pt x="88900" y="50800"/>
                    </a:lnTo>
                    <a:lnTo>
                      <a:pt x="101600" y="38100"/>
                    </a:lnTo>
                    <a:lnTo>
                      <a:pt x="101600" y="25400"/>
                    </a:lnTo>
                    <a:lnTo>
                      <a:pt x="114300" y="25400"/>
                    </a:lnTo>
                    <a:lnTo>
                      <a:pt x="114300" y="12700"/>
                    </a:lnTo>
                    <a:lnTo>
                      <a:pt x="127000" y="12700"/>
                    </a:lnTo>
                    <a:lnTo>
                      <a:pt x="1270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90500" y="12700"/>
                    </a:lnTo>
                    <a:lnTo>
                      <a:pt x="190500" y="25400"/>
                    </a:lnTo>
                    <a:lnTo>
                      <a:pt x="203200" y="25400"/>
                    </a:lnTo>
                    <a:lnTo>
                      <a:pt x="203200" y="38100"/>
                    </a:lnTo>
                    <a:lnTo>
                      <a:pt x="228600" y="381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0"/>
                    </a:lnTo>
                    <a:lnTo>
                      <a:pt x="254000" y="0"/>
                    </a:lnTo>
                    <a:lnTo>
                      <a:pt x="254000" y="25400"/>
                    </a:lnTo>
                    <a:lnTo>
                      <a:pt x="279400" y="25400"/>
                    </a:lnTo>
                    <a:lnTo>
                      <a:pt x="279400" y="0"/>
                    </a:lnTo>
                    <a:lnTo>
                      <a:pt x="292100" y="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04800" y="25400"/>
                    </a:lnTo>
                    <a:lnTo>
                      <a:pt x="330200" y="25400"/>
                    </a:lnTo>
                    <a:lnTo>
                      <a:pt x="330200" y="38100"/>
                    </a:lnTo>
                    <a:lnTo>
                      <a:pt x="342900" y="38100"/>
                    </a:lnTo>
                    <a:lnTo>
                      <a:pt x="342900" y="101600"/>
                    </a:lnTo>
                    <a:lnTo>
                      <a:pt x="317500" y="101600"/>
                    </a:lnTo>
                    <a:lnTo>
                      <a:pt x="317500" y="127000"/>
                    </a:lnTo>
                    <a:lnTo>
                      <a:pt x="342900" y="127000"/>
                    </a:lnTo>
                    <a:lnTo>
                      <a:pt x="342900" y="139700"/>
                    </a:lnTo>
                    <a:lnTo>
                      <a:pt x="368300" y="139700"/>
                    </a:lnTo>
                    <a:lnTo>
                      <a:pt x="368300" y="165100"/>
                    </a:lnTo>
                    <a:lnTo>
                      <a:pt x="381000" y="165100"/>
                    </a:lnTo>
                    <a:lnTo>
                      <a:pt x="381000" y="177800"/>
                    </a:lnTo>
                    <a:lnTo>
                      <a:pt x="355600" y="177800"/>
                    </a:lnTo>
                    <a:lnTo>
                      <a:pt x="355600" y="190500"/>
                    </a:lnTo>
                    <a:lnTo>
                      <a:pt x="279400" y="190500"/>
                    </a:lnTo>
                    <a:lnTo>
                      <a:pt x="279400" y="203200"/>
                    </a:lnTo>
                    <a:lnTo>
                      <a:pt x="266700" y="203200"/>
                    </a:lnTo>
                    <a:lnTo>
                      <a:pt x="266700" y="215900"/>
                    </a:lnTo>
                    <a:lnTo>
                      <a:pt x="241300" y="215900"/>
                    </a:lnTo>
                    <a:lnTo>
                      <a:pt x="241300" y="228600"/>
                    </a:lnTo>
                    <a:lnTo>
                      <a:pt x="215900" y="228600"/>
                    </a:lnTo>
                    <a:lnTo>
                      <a:pt x="215900" y="241300"/>
                    </a:lnTo>
                    <a:lnTo>
                      <a:pt x="203200" y="241300"/>
                    </a:lnTo>
                    <a:lnTo>
                      <a:pt x="203200" y="254000"/>
                    </a:lnTo>
                    <a:lnTo>
                      <a:pt x="165100" y="254000"/>
                    </a:lnTo>
                    <a:lnTo>
                      <a:pt x="165100" y="266700"/>
                    </a:lnTo>
                    <a:lnTo>
                      <a:pt x="152400" y="266700"/>
                    </a:lnTo>
                    <a:lnTo>
                      <a:pt x="152400" y="279400"/>
                    </a:lnTo>
                    <a:lnTo>
                      <a:pt x="114300" y="279400"/>
                    </a:lnTo>
                    <a:lnTo>
                      <a:pt x="114300" y="266700"/>
                    </a:lnTo>
                    <a:lnTo>
                      <a:pt x="101600" y="266700"/>
                    </a:lnTo>
                    <a:lnTo>
                      <a:pt x="101600" y="241300"/>
                    </a:lnTo>
                    <a:lnTo>
                      <a:pt x="88900" y="241300"/>
                    </a:lnTo>
                    <a:lnTo>
                      <a:pt x="88900" y="165100"/>
                    </a:lnTo>
                    <a:lnTo>
                      <a:pt x="101600" y="165100"/>
                    </a:lnTo>
                    <a:lnTo>
                      <a:pt x="101600" y="139700"/>
                    </a:lnTo>
                    <a:lnTo>
                      <a:pt x="50800" y="139700"/>
                    </a:lnTo>
                    <a:lnTo>
                      <a:pt x="50800" y="127000"/>
                    </a:lnTo>
                    <a:lnTo>
                      <a:pt x="38100" y="127000"/>
                    </a:lnTo>
                    <a:lnTo>
                      <a:pt x="38100" y="114300"/>
                    </a:lnTo>
                    <a:lnTo>
                      <a:pt x="12700" y="114300"/>
                    </a:lnTo>
                    <a:lnTo>
                      <a:pt x="12700" y="101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5" name="1205102"/>
              <p:cNvSpPr/>
              <p:nvPr/>
            </p:nvSpPr>
            <p:spPr>
              <a:xfrm>
                <a:off x="6002715" y="4356606"/>
                <a:ext cx="1079497" cy="825596"/>
              </a:xfrm>
              <a:custGeom>
                <a:avLst/>
                <a:gdLst/>
                <a:ahLst/>
                <a:cxnLst/>
                <a:rect l="0" t="0" r="0" b="0"/>
                <a:pathLst>
                  <a:path w="1079501" h="825501">
                    <a:moveTo>
                      <a:pt x="0" y="228600"/>
                    </a:moveTo>
                    <a:lnTo>
                      <a:pt x="12700" y="228600"/>
                    </a:lnTo>
                    <a:lnTo>
                      <a:pt x="12700" y="203200"/>
                    </a:lnTo>
                    <a:lnTo>
                      <a:pt x="25400" y="190500"/>
                    </a:lnTo>
                    <a:lnTo>
                      <a:pt x="25400" y="177800"/>
                    </a:lnTo>
                    <a:lnTo>
                      <a:pt x="38100" y="177800"/>
                    </a:lnTo>
                    <a:lnTo>
                      <a:pt x="38100" y="152400"/>
                    </a:lnTo>
                    <a:lnTo>
                      <a:pt x="50800" y="152400"/>
                    </a:lnTo>
                    <a:lnTo>
                      <a:pt x="50800" y="139700"/>
                    </a:lnTo>
                    <a:lnTo>
                      <a:pt x="63500" y="139700"/>
                    </a:lnTo>
                    <a:lnTo>
                      <a:pt x="63500" y="101600"/>
                    </a:lnTo>
                    <a:lnTo>
                      <a:pt x="76200" y="101600"/>
                    </a:lnTo>
                    <a:lnTo>
                      <a:pt x="762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101600" y="76200"/>
                    </a:lnTo>
                    <a:lnTo>
                      <a:pt x="101600" y="63500"/>
                    </a:lnTo>
                    <a:lnTo>
                      <a:pt x="114300" y="63500"/>
                    </a:lnTo>
                    <a:lnTo>
                      <a:pt x="114300" y="101600"/>
                    </a:lnTo>
                    <a:lnTo>
                      <a:pt x="165100" y="101600"/>
                    </a:lnTo>
                    <a:lnTo>
                      <a:pt x="165100" y="127000"/>
                    </a:lnTo>
                    <a:lnTo>
                      <a:pt x="177800" y="127000"/>
                    </a:lnTo>
                    <a:lnTo>
                      <a:pt x="177800" y="139700"/>
                    </a:lnTo>
                    <a:lnTo>
                      <a:pt x="190500" y="139700"/>
                    </a:lnTo>
                    <a:lnTo>
                      <a:pt x="190500" y="152400"/>
                    </a:lnTo>
                    <a:lnTo>
                      <a:pt x="203200" y="152400"/>
                    </a:lnTo>
                    <a:lnTo>
                      <a:pt x="203200" y="165100"/>
                    </a:lnTo>
                    <a:lnTo>
                      <a:pt x="215900" y="165100"/>
                    </a:lnTo>
                    <a:lnTo>
                      <a:pt x="215900" y="190500"/>
                    </a:lnTo>
                    <a:lnTo>
                      <a:pt x="228600" y="190500"/>
                    </a:lnTo>
                    <a:lnTo>
                      <a:pt x="228600" y="203200"/>
                    </a:lnTo>
                    <a:lnTo>
                      <a:pt x="266700" y="203200"/>
                    </a:lnTo>
                    <a:lnTo>
                      <a:pt x="266700" y="215900"/>
                    </a:lnTo>
                    <a:lnTo>
                      <a:pt x="279400" y="215900"/>
                    </a:lnTo>
                    <a:lnTo>
                      <a:pt x="279400" y="228600"/>
                    </a:lnTo>
                    <a:lnTo>
                      <a:pt x="292100" y="228600"/>
                    </a:lnTo>
                    <a:lnTo>
                      <a:pt x="304800" y="241300"/>
                    </a:lnTo>
                    <a:lnTo>
                      <a:pt x="317500" y="241300"/>
                    </a:lnTo>
                    <a:lnTo>
                      <a:pt x="317500" y="228600"/>
                    </a:lnTo>
                    <a:lnTo>
                      <a:pt x="330200" y="228600"/>
                    </a:lnTo>
                    <a:lnTo>
                      <a:pt x="330200" y="203200"/>
                    </a:lnTo>
                    <a:lnTo>
                      <a:pt x="355600" y="203200"/>
                    </a:lnTo>
                    <a:lnTo>
                      <a:pt x="355600" y="190500"/>
                    </a:lnTo>
                    <a:lnTo>
                      <a:pt x="368300" y="190500"/>
                    </a:lnTo>
                    <a:lnTo>
                      <a:pt x="368300" y="165100"/>
                    </a:lnTo>
                    <a:lnTo>
                      <a:pt x="355600" y="165100"/>
                    </a:lnTo>
                    <a:lnTo>
                      <a:pt x="355600" y="139700"/>
                    </a:lnTo>
                    <a:lnTo>
                      <a:pt x="342900" y="139700"/>
                    </a:lnTo>
                    <a:lnTo>
                      <a:pt x="342900" y="101600"/>
                    </a:lnTo>
                    <a:lnTo>
                      <a:pt x="355600" y="101600"/>
                    </a:lnTo>
                    <a:lnTo>
                      <a:pt x="355600" y="50800"/>
                    </a:lnTo>
                    <a:lnTo>
                      <a:pt x="381000" y="50800"/>
                    </a:lnTo>
                    <a:lnTo>
                      <a:pt x="381000" y="0"/>
                    </a:lnTo>
                    <a:lnTo>
                      <a:pt x="393700" y="12700"/>
                    </a:lnTo>
                    <a:lnTo>
                      <a:pt x="419100" y="12700"/>
                    </a:lnTo>
                    <a:lnTo>
                      <a:pt x="419100" y="0"/>
                    </a:lnTo>
                    <a:lnTo>
                      <a:pt x="469900" y="0"/>
                    </a:lnTo>
                    <a:lnTo>
                      <a:pt x="469900" y="12700"/>
                    </a:lnTo>
                    <a:lnTo>
                      <a:pt x="482600" y="12700"/>
                    </a:lnTo>
                    <a:lnTo>
                      <a:pt x="482600" y="25400"/>
                    </a:lnTo>
                    <a:lnTo>
                      <a:pt x="508000" y="25400"/>
                    </a:lnTo>
                    <a:lnTo>
                      <a:pt x="508000" y="38100"/>
                    </a:lnTo>
                    <a:lnTo>
                      <a:pt x="546100" y="38100"/>
                    </a:lnTo>
                    <a:lnTo>
                      <a:pt x="546100" y="50800"/>
                    </a:lnTo>
                    <a:lnTo>
                      <a:pt x="584200" y="50800"/>
                    </a:lnTo>
                    <a:lnTo>
                      <a:pt x="584200" y="63500"/>
                    </a:lnTo>
                    <a:lnTo>
                      <a:pt x="596900" y="63500"/>
                    </a:lnTo>
                    <a:lnTo>
                      <a:pt x="596900" y="76200"/>
                    </a:lnTo>
                    <a:lnTo>
                      <a:pt x="609600" y="76200"/>
                    </a:lnTo>
                    <a:lnTo>
                      <a:pt x="609600" y="88900"/>
                    </a:lnTo>
                    <a:lnTo>
                      <a:pt x="635000" y="88900"/>
                    </a:lnTo>
                    <a:lnTo>
                      <a:pt x="635000" y="101600"/>
                    </a:lnTo>
                    <a:lnTo>
                      <a:pt x="673100" y="101600"/>
                    </a:lnTo>
                    <a:lnTo>
                      <a:pt x="673100" y="114300"/>
                    </a:lnTo>
                    <a:lnTo>
                      <a:pt x="685800" y="114300"/>
                    </a:lnTo>
                    <a:lnTo>
                      <a:pt x="685800" y="127000"/>
                    </a:lnTo>
                    <a:lnTo>
                      <a:pt x="698500" y="127000"/>
                    </a:lnTo>
                    <a:lnTo>
                      <a:pt x="711200" y="139700"/>
                    </a:lnTo>
                    <a:lnTo>
                      <a:pt x="723900" y="139700"/>
                    </a:lnTo>
                    <a:lnTo>
                      <a:pt x="723900" y="152400"/>
                    </a:lnTo>
                    <a:lnTo>
                      <a:pt x="762000" y="152400"/>
                    </a:lnTo>
                    <a:lnTo>
                      <a:pt x="774700" y="165100"/>
                    </a:lnTo>
                    <a:lnTo>
                      <a:pt x="787400" y="165100"/>
                    </a:lnTo>
                    <a:lnTo>
                      <a:pt x="787400" y="177800"/>
                    </a:lnTo>
                    <a:lnTo>
                      <a:pt x="825500" y="177800"/>
                    </a:lnTo>
                    <a:lnTo>
                      <a:pt x="838200" y="190500"/>
                    </a:lnTo>
                    <a:lnTo>
                      <a:pt x="838200" y="177800"/>
                    </a:lnTo>
                    <a:lnTo>
                      <a:pt x="863600" y="177800"/>
                    </a:lnTo>
                    <a:lnTo>
                      <a:pt x="863600" y="190500"/>
                    </a:lnTo>
                    <a:lnTo>
                      <a:pt x="901700" y="190500"/>
                    </a:lnTo>
                    <a:lnTo>
                      <a:pt x="901700" y="203200"/>
                    </a:lnTo>
                    <a:lnTo>
                      <a:pt x="952500" y="203200"/>
                    </a:lnTo>
                    <a:lnTo>
                      <a:pt x="952500" y="241300"/>
                    </a:lnTo>
                    <a:lnTo>
                      <a:pt x="927100" y="241300"/>
                    </a:lnTo>
                    <a:lnTo>
                      <a:pt x="927100" y="266700"/>
                    </a:lnTo>
                    <a:lnTo>
                      <a:pt x="914400" y="266700"/>
                    </a:lnTo>
                    <a:lnTo>
                      <a:pt x="914400" y="342900"/>
                    </a:lnTo>
                    <a:lnTo>
                      <a:pt x="927100" y="342900"/>
                    </a:lnTo>
                    <a:lnTo>
                      <a:pt x="927100" y="355600"/>
                    </a:lnTo>
                    <a:lnTo>
                      <a:pt x="952500" y="355600"/>
                    </a:lnTo>
                    <a:lnTo>
                      <a:pt x="952500" y="368300"/>
                    </a:lnTo>
                    <a:lnTo>
                      <a:pt x="965200" y="368300"/>
                    </a:lnTo>
                    <a:lnTo>
                      <a:pt x="965200" y="393700"/>
                    </a:lnTo>
                    <a:lnTo>
                      <a:pt x="977900" y="393700"/>
                    </a:lnTo>
                    <a:lnTo>
                      <a:pt x="977900" y="406400"/>
                    </a:lnTo>
                    <a:lnTo>
                      <a:pt x="990600" y="406400"/>
                    </a:lnTo>
                    <a:lnTo>
                      <a:pt x="990600" y="419100"/>
                    </a:lnTo>
                    <a:lnTo>
                      <a:pt x="977900" y="419100"/>
                    </a:lnTo>
                    <a:lnTo>
                      <a:pt x="977900" y="444500"/>
                    </a:lnTo>
                    <a:lnTo>
                      <a:pt x="990600" y="444500"/>
                    </a:lnTo>
                    <a:lnTo>
                      <a:pt x="990600" y="457200"/>
                    </a:lnTo>
                    <a:lnTo>
                      <a:pt x="977900" y="457200"/>
                    </a:lnTo>
                    <a:lnTo>
                      <a:pt x="977900" y="482600"/>
                    </a:lnTo>
                    <a:lnTo>
                      <a:pt x="990600" y="482600"/>
                    </a:lnTo>
                    <a:lnTo>
                      <a:pt x="990600" y="495300"/>
                    </a:lnTo>
                    <a:lnTo>
                      <a:pt x="1016000" y="495300"/>
                    </a:lnTo>
                    <a:lnTo>
                      <a:pt x="1016000" y="508000"/>
                    </a:lnTo>
                    <a:lnTo>
                      <a:pt x="1028700" y="508000"/>
                    </a:lnTo>
                    <a:lnTo>
                      <a:pt x="1041400" y="520700"/>
                    </a:lnTo>
                    <a:lnTo>
                      <a:pt x="1054100" y="520700"/>
                    </a:lnTo>
                    <a:lnTo>
                      <a:pt x="1054100" y="533400"/>
                    </a:lnTo>
                    <a:lnTo>
                      <a:pt x="1066800" y="533400"/>
                    </a:lnTo>
                    <a:lnTo>
                      <a:pt x="1066800" y="546100"/>
                    </a:lnTo>
                    <a:lnTo>
                      <a:pt x="1079500" y="546100"/>
                    </a:lnTo>
                    <a:lnTo>
                      <a:pt x="1079500" y="584200"/>
                    </a:lnTo>
                    <a:lnTo>
                      <a:pt x="1003300" y="584200"/>
                    </a:lnTo>
                    <a:lnTo>
                      <a:pt x="1003300" y="596900"/>
                    </a:lnTo>
                    <a:lnTo>
                      <a:pt x="952500" y="596900"/>
                    </a:lnTo>
                    <a:lnTo>
                      <a:pt x="952500" y="584200"/>
                    </a:lnTo>
                    <a:lnTo>
                      <a:pt x="927100" y="584200"/>
                    </a:lnTo>
                    <a:lnTo>
                      <a:pt x="927100" y="571500"/>
                    </a:lnTo>
                    <a:lnTo>
                      <a:pt x="914400" y="571500"/>
                    </a:lnTo>
                    <a:lnTo>
                      <a:pt x="901700" y="558800"/>
                    </a:lnTo>
                    <a:lnTo>
                      <a:pt x="889000" y="558800"/>
                    </a:lnTo>
                    <a:lnTo>
                      <a:pt x="889000" y="546100"/>
                    </a:lnTo>
                    <a:lnTo>
                      <a:pt x="850900" y="546100"/>
                    </a:lnTo>
                    <a:lnTo>
                      <a:pt x="838200" y="558800"/>
                    </a:lnTo>
                    <a:lnTo>
                      <a:pt x="838200" y="609600"/>
                    </a:lnTo>
                    <a:lnTo>
                      <a:pt x="812800" y="609600"/>
                    </a:lnTo>
                    <a:lnTo>
                      <a:pt x="800100" y="622300"/>
                    </a:lnTo>
                    <a:lnTo>
                      <a:pt x="800100" y="635000"/>
                    </a:lnTo>
                    <a:lnTo>
                      <a:pt x="787400" y="635000"/>
                    </a:lnTo>
                    <a:lnTo>
                      <a:pt x="787400" y="647700"/>
                    </a:lnTo>
                    <a:lnTo>
                      <a:pt x="774700" y="647700"/>
                    </a:lnTo>
                    <a:lnTo>
                      <a:pt x="774700" y="660400"/>
                    </a:lnTo>
                    <a:lnTo>
                      <a:pt x="762000" y="660400"/>
                    </a:lnTo>
                    <a:lnTo>
                      <a:pt x="762000" y="673100"/>
                    </a:lnTo>
                    <a:lnTo>
                      <a:pt x="749300" y="660400"/>
                    </a:lnTo>
                    <a:lnTo>
                      <a:pt x="736600" y="660400"/>
                    </a:lnTo>
                    <a:lnTo>
                      <a:pt x="736600" y="673100"/>
                    </a:lnTo>
                    <a:lnTo>
                      <a:pt x="723900" y="685800"/>
                    </a:lnTo>
                    <a:lnTo>
                      <a:pt x="723900" y="698500"/>
                    </a:lnTo>
                    <a:lnTo>
                      <a:pt x="711200" y="698500"/>
                    </a:lnTo>
                    <a:lnTo>
                      <a:pt x="711200" y="762000"/>
                    </a:lnTo>
                    <a:lnTo>
                      <a:pt x="698500" y="762000"/>
                    </a:lnTo>
                    <a:lnTo>
                      <a:pt x="698500" y="774700"/>
                    </a:lnTo>
                    <a:lnTo>
                      <a:pt x="685800" y="774700"/>
                    </a:lnTo>
                    <a:lnTo>
                      <a:pt x="685800" y="787400"/>
                    </a:lnTo>
                    <a:lnTo>
                      <a:pt x="673100" y="787400"/>
                    </a:lnTo>
                    <a:lnTo>
                      <a:pt x="673100" y="812800"/>
                    </a:lnTo>
                    <a:lnTo>
                      <a:pt x="635000" y="812800"/>
                    </a:lnTo>
                    <a:lnTo>
                      <a:pt x="622300" y="825500"/>
                    </a:lnTo>
                    <a:lnTo>
                      <a:pt x="584200" y="825500"/>
                    </a:lnTo>
                    <a:lnTo>
                      <a:pt x="584200" y="800100"/>
                    </a:lnTo>
                    <a:lnTo>
                      <a:pt x="571500" y="800100"/>
                    </a:lnTo>
                    <a:lnTo>
                      <a:pt x="571500" y="787400"/>
                    </a:lnTo>
                    <a:lnTo>
                      <a:pt x="558800" y="787400"/>
                    </a:lnTo>
                    <a:lnTo>
                      <a:pt x="558800" y="774700"/>
                    </a:lnTo>
                    <a:lnTo>
                      <a:pt x="546100" y="774700"/>
                    </a:lnTo>
                    <a:lnTo>
                      <a:pt x="546100" y="762000"/>
                    </a:lnTo>
                    <a:lnTo>
                      <a:pt x="533400" y="762000"/>
                    </a:lnTo>
                    <a:lnTo>
                      <a:pt x="533400" y="749300"/>
                    </a:lnTo>
                    <a:lnTo>
                      <a:pt x="508000" y="749300"/>
                    </a:lnTo>
                    <a:lnTo>
                      <a:pt x="508000" y="736600"/>
                    </a:lnTo>
                    <a:lnTo>
                      <a:pt x="495300" y="736600"/>
                    </a:lnTo>
                    <a:lnTo>
                      <a:pt x="495300" y="711200"/>
                    </a:lnTo>
                    <a:lnTo>
                      <a:pt x="469900" y="711200"/>
                    </a:lnTo>
                    <a:lnTo>
                      <a:pt x="469900" y="698500"/>
                    </a:lnTo>
                    <a:lnTo>
                      <a:pt x="444500" y="698500"/>
                    </a:lnTo>
                    <a:lnTo>
                      <a:pt x="444500" y="685800"/>
                    </a:lnTo>
                    <a:lnTo>
                      <a:pt x="431800" y="685800"/>
                    </a:lnTo>
                    <a:lnTo>
                      <a:pt x="419100" y="673100"/>
                    </a:lnTo>
                    <a:lnTo>
                      <a:pt x="393700" y="673100"/>
                    </a:lnTo>
                    <a:lnTo>
                      <a:pt x="393700" y="685800"/>
                    </a:lnTo>
                    <a:lnTo>
                      <a:pt x="381000" y="685800"/>
                    </a:lnTo>
                    <a:lnTo>
                      <a:pt x="381000" y="711200"/>
                    </a:lnTo>
                    <a:lnTo>
                      <a:pt x="368300" y="711200"/>
                    </a:lnTo>
                    <a:lnTo>
                      <a:pt x="368300" y="723900"/>
                    </a:lnTo>
                    <a:lnTo>
                      <a:pt x="330200" y="723900"/>
                    </a:lnTo>
                    <a:lnTo>
                      <a:pt x="330200" y="711200"/>
                    </a:lnTo>
                    <a:lnTo>
                      <a:pt x="292100" y="711200"/>
                    </a:lnTo>
                    <a:lnTo>
                      <a:pt x="279400" y="723900"/>
                    </a:lnTo>
                    <a:lnTo>
                      <a:pt x="241300" y="723900"/>
                    </a:lnTo>
                    <a:lnTo>
                      <a:pt x="241300" y="736600"/>
                    </a:lnTo>
                    <a:lnTo>
                      <a:pt x="228600" y="736600"/>
                    </a:lnTo>
                    <a:lnTo>
                      <a:pt x="228600" y="749300"/>
                    </a:lnTo>
                    <a:lnTo>
                      <a:pt x="190500" y="749300"/>
                    </a:lnTo>
                    <a:lnTo>
                      <a:pt x="190500" y="736600"/>
                    </a:lnTo>
                    <a:lnTo>
                      <a:pt x="177800" y="736600"/>
                    </a:lnTo>
                    <a:lnTo>
                      <a:pt x="177800" y="711200"/>
                    </a:lnTo>
                    <a:lnTo>
                      <a:pt x="165100" y="711200"/>
                    </a:lnTo>
                    <a:lnTo>
                      <a:pt x="177800" y="698500"/>
                    </a:lnTo>
                    <a:lnTo>
                      <a:pt x="165100" y="698500"/>
                    </a:lnTo>
                    <a:lnTo>
                      <a:pt x="165100" y="673100"/>
                    </a:lnTo>
                    <a:lnTo>
                      <a:pt x="152400" y="673100"/>
                    </a:lnTo>
                    <a:lnTo>
                      <a:pt x="152400" y="660400"/>
                    </a:lnTo>
                    <a:lnTo>
                      <a:pt x="139700" y="660400"/>
                    </a:lnTo>
                    <a:lnTo>
                      <a:pt x="139700" y="647700"/>
                    </a:lnTo>
                    <a:lnTo>
                      <a:pt x="127000" y="647700"/>
                    </a:lnTo>
                    <a:lnTo>
                      <a:pt x="127000" y="622300"/>
                    </a:lnTo>
                    <a:lnTo>
                      <a:pt x="114300" y="622300"/>
                    </a:lnTo>
                    <a:lnTo>
                      <a:pt x="114300" y="609600"/>
                    </a:lnTo>
                    <a:lnTo>
                      <a:pt x="101600" y="609600"/>
                    </a:lnTo>
                    <a:lnTo>
                      <a:pt x="101600" y="596900"/>
                    </a:lnTo>
                    <a:lnTo>
                      <a:pt x="88900" y="596900"/>
                    </a:lnTo>
                    <a:lnTo>
                      <a:pt x="88900" y="571500"/>
                    </a:lnTo>
                    <a:lnTo>
                      <a:pt x="76200" y="571500"/>
                    </a:lnTo>
                    <a:lnTo>
                      <a:pt x="76200" y="558800"/>
                    </a:lnTo>
                    <a:lnTo>
                      <a:pt x="88900" y="558800"/>
                    </a:lnTo>
                    <a:lnTo>
                      <a:pt x="88900" y="546100"/>
                    </a:lnTo>
                    <a:lnTo>
                      <a:pt x="101600" y="546100"/>
                    </a:lnTo>
                    <a:lnTo>
                      <a:pt x="114300" y="533400"/>
                    </a:lnTo>
                    <a:lnTo>
                      <a:pt x="114300" y="520700"/>
                    </a:lnTo>
                    <a:lnTo>
                      <a:pt x="127000" y="520700"/>
                    </a:lnTo>
                    <a:lnTo>
                      <a:pt x="127000" y="508000"/>
                    </a:lnTo>
                    <a:lnTo>
                      <a:pt x="139700" y="508000"/>
                    </a:lnTo>
                    <a:lnTo>
                      <a:pt x="139700" y="469900"/>
                    </a:lnTo>
                    <a:lnTo>
                      <a:pt x="152400" y="469900"/>
                    </a:lnTo>
                    <a:lnTo>
                      <a:pt x="152400" y="457200"/>
                    </a:lnTo>
                    <a:lnTo>
                      <a:pt x="139700" y="457200"/>
                    </a:lnTo>
                    <a:lnTo>
                      <a:pt x="139700" y="444500"/>
                    </a:lnTo>
                    <a:lnTo>
                      <a:pt x="127000" y="431800"/>
                    </a:lnTo>
                    <a:lnTo>
                      <a:pt x="127000" y="419100"/>
                    </a:lnTo>
                    <a:lnTo>
                      <a:pt x="114300" y="419100"/>
                    </a:lnTo>
                    <a:lnTo>
                      <a:pt x="114300" y="406400"/>
                    </a:lnTo>
                    <a:lnTo>
                      <a:pt x="76200" y="406400"/>
                    </a:lnTo>
                    <a:lnTo>
                      <a:pt x="76200" y="393700"/>
                    </a:lnTo>
                    <a:lnTo>
                      <a:pt x="63500" y="393700"/>
                    </a:lnTo>
                    <a:lnTo>
                      <a:pt x="63500" y="381000"/>
                    </a:lnTo>
                    <a:lnTo>
                      <a:pt x="50800" y="381000"/>
                    </a:lnTo>
                    <a:lnTo>
                      <a:pt x="50800" y="368300"/>
                    </a:lnTo>
                    <a:lnTo>
                      <a:pt x="38100" y="368300"/>
                    </a:lnTo>
                    <a:lnTo>
                      <a:pt x="38100" y="342900"/>
                    </a:lnTo>
                    <a:lnTo>
                      <a:pt x="50800" y="342900"/>
                    </a:lnTo>
                    <a:lnTo>
                      <a:pt x="508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50800" y="317500"/>
                    </a:lnTo>
                    <a:lnTo>
                      <a:pt x="50800" y="304800"/>
                    </a:lnTo>
                    <a:lnTo>
                      <a:pt x="38100" y="304800"/>
                    </a:lnTo>
                    <a:lnTo>
                      <a:pt x="38100" y="266700"/>
                    </a:lnTo>
                    <a:lnTo>
                      <a:pt x="25400" y="254000"/>
                    </a:lnTo>
                    <a:lnTo>
                      <a:pt x="12700" y="254000"/>
                    </a:lnTo>
                    <a:lnTo>
                      <a:pt x="12700" y="241300"/>
                    </a:lnTo>
                    <a:lnTo>
                      <a:pt x="0" y="241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6" name="1218093"/>
              <p:cNvSpPr/>
              <p:nvPr/>
            </p:nvSpPr>
            <p:spPr>
              <a:xfrm>
                <a:off x="1138633" y="2819727"/>
                <a:ext cx="711198" cy="609672"/>
              </a:xfrm>
              <a:custGeom>
                <a:avLst/>
                <a:gdLst/>
                <a:ahLst/>
                <a:cxnLst/>
                <a:rect l="0" t="0" r="0" b="0"/>
                <a:pathLst>
                  <a:path w="711201" h="609601">
                    <a:moveTo>
                      <a:pt x="0" y="482600"/>
                    </a:moveTo>
                    <a:lnTo>
                      <a:pt x="0" y="469900"/>
                    </a:lnTo>
                    <a:lnTo>
                      <a:pt x="12700" y="457200"/>
                    </a:lnTo>
                    <a:lnTo>
                      <a:pt x="12700" y="431800"/>
                    </a:lnTo>
                    <a:lnTo>
                      <a:pt x="25400" y="431800"/>
                    </a:lnTo>
                    <a:lnTo>
                      <a:pt x="25400" y="381000"/>
                    </a:lnTo>
                    <a:lnTo>
                      <a:pt x="12700" y="381000"/>
                    </a:lnTo>
                    <a:lnTo>
                      <a:pt x="12700" y="342900"/>
                    </a:lnTo>
                    <a:lnTo>
                      <a:pt x="25400" y="342900"/>
                    </a:lnTo>
                    <a:lnTo>
                      <a:pt x="25400" y="330200"/>
                    </a:lnTo>
                    <a:lnTo>
                      <a:pt x="38100" y="330200"/>
                    </a:lnTo>
                    <a:lnTo>
                      <a:pt x="38100" y="292100"/>
                    </a:lnTo>
                    <a:lnTo>
                      <a:pt x="50800" y="292100"/>
                    </a:lnTo>
                    <a:lnTo>
                      <a:pt x="38100" y="279400"/>
                    </a:lnTo>
                    <a:lnTo>
                      <a:pt x="38100" y="241300"/>
                    </a:lnTo>
                    <a:lnTo>
                      <a:pt x="25400" y="2413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203200"/>
                    </a:lnTo>
                    <a:lnTo>
                      <a:pt x="50800" y="203200"/>
                    </a:lnTo>
                    <a:lnTo>
                      <a:pt x="508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76200" y="165100"/>
                    </a:lnTo>
                    <a:lnTo>
                      <a:pt x="76200" y="152400"/>
                    </a:lnTo>
                    <a:lnTo>
                      <a:pt x="88900" y="152400"/>
                    </a:lnTo>
                    <a:lnTo>
                      <a:pt x="88900" y="139700"/>
                    </a:lnTo>
                    <a:lnTo>
                      <a:pt x="101600" y="139700"/>
                    </a:lnTo>
                    <a:lnTo>
                      <a:pt x="101600" y="127000"/>
                    </a:lnTo>
                    <a:lnTo>
                      <a:pt x="127000" y="127000"/>
                    </a:lnTo>
                    <a:lnTo>
                      <a:pt x="127000" y="139700"/>
                    </a:lnTo>
                    <a:lnTo>
                      <a:pt x="152400" y="139700"/>
                    </a:lnTo>
                    <a:lnTo>
                      <a:pt x="152400" y="152400"/>
                    </a:lnTo>
                    <a:lnTo>
                      <a:pt x="165100" y="152400"/>
                    </a:lnTo>
                    <a:lnTo>
                      <a:pt x="165100" y="139700"/>
                    </a:lnTo>
                    <a:lnTo>
                      <a:pt x="228600" y="139700"/>
                    </a:lnTo>
                    <a:lnTo>
                      <a:pt x="228600" y="127000"/>
                    </a:lnTo>
                    <a:lnTo>
                      <a:pt x="254000" y="127000"/>
                    </a:lnTo>
                    <a:lnTo>
                      <a:pt x="254000" y="114300"/>
                    </a:lnTo>
                    <a:lnTo>
                      <a:pt x="279400" y="114300"/>
                    </a:lnTo>
                    <a:lnTo>
                      <a:pt x="279400" y="101600"/>
                    </a:lnTo>
                    <a:lnTo>
                      <a:pt x="330200" y="101600"/>
                    </a:lnTo>
                    <a:lnTo>
                      <a:pt x="330200" y="88900"/>
                    </a:lnTo>
                    <a:lnTo>
                      <a:pt x="355600" y="88900"/>
                    </a:lnTo>
                    <a:lnTo>
                      <a:pt x="355600" y="76200"/>
                    </a:lnTo>
                    <a:lnTo>
                      <a:pt x="381000" y="76200"/>
                    </a:lnTo>
                    <a:lnTo>
                      <a:pt x="381000" y="63500"/>
                    </a:lnTo>
                    <a:lnTo>
                      <a:pt x="393700" y="63500"/>
                    </a:lnTo>
                    <a:lnTo>
                      <a:pt x="393700" y="50800"/>
                    </a:lnTo>
                    <a:lnTo>
                      <a:pt x="406400" y="50800"/>
                    </a:lnTo>
                    <a:lnTo>
                      <a:pt x="406400" y="38100"/>
                    </a:lnTo>
                    <a:lnTo>
                      <a:pt x="469900" y="38100"/>
                    </a:lnTo>
                    <a:lnTo>
                      <a:pt x="469900" y="25400"/>
                    </a:lnTo>
                    <a:lnTo>
                      <a:pt x="482600" y="25400"/>
                    </a:lnTo>
                    <a:lnTo>
                      <a:pt x="482600" y="38100"/>
                    </a:lnTo>
                    <a:lnTo>
                      <a:pt x="508000" y="38100"/>
                    </a:lnTo>
                    <a:lnTo>
                      <a:pt x="508000" y="12700"/>
                    </a:lnTo>
                    <a:lnTo>
                      <a:pt x="533400" y="12700"/>
                    </a:lnTo>
                    <a:lnTo>
                      <a:pt x="533400" y="0"/>
                    </a:lnTo>
                    <a:lnTo>
                      <a:pt x="558800" y="0"/>
                    </a:lnTo>
                    <a:lnTo>
                      <a:pt x="558800" y="12700"/>
                    </a:lnTo>
                    <a:lnTo>
                      <a:pt x="571500" y="12700"/>
                    </a:lnTo>
                    <a:lnTo>
                      <a:pt x="571500" y="25400"/>
                    </a:lnTo>
                    <a:lnTo>
                      <a:pt x="584200" y="25400"/>
                    </a:lnTo>
                    <a:lnTo>
                      <a:pt x="584200" y="12700"/>
                    </a:lnTo>
                    <a:lnTo>
                      <a:pt x="596900" y="12700"/>
                    </a:lnTo>
                    <a:lnTo>
                      <a:pt x="596900" y="25400"/>
                    </a:lnTo>
                    <a:lnTo>
                      <a:pt x="622300" y="25400"/>
                    </a:lnTo>
                    <a:lnTo>
                      <a:pt x="622300" y="0"/>
                    </a:lnTo>
                    <a:lnTo>
                      <a:pt x="698500" y="0"/>
                    </a:lnTo>
                    <a:lnTo>
                      <a:pt x="698500" y="12700"/>
                    </a:lnTo>
                    <a:lnTo>
                      <a:pt x="711200" y="12700"/>
                    </a:lnTo>
                    <a:lnTo>
                      <a:pt x="711200" y="63500"/>
                    </a:lnTo>
                    <a:lnTo>
                      <a:pt x="698500" y="63500"/>
                    </a:lnTo>
                    <a:lnTo>
                      <a:pt x="698500" y="101600"/>
                    </a:lnTo>
                    <a:lnTo>
                      <a:pt x="685800" y="101600"/>
                    </a:lnTo>
                    <a:lnTo>
                      <a:pt x="685800" y="114300"/>
                    </a:lnTo>
                    <a:lnTo>
                      <a:pt x="673100" y="114300"/>
                    </a:lnTo>
                    <a:lnTo>
                      <a:pt x="660400" y="127000"/>
                    </a:lnTo>
                    <a:lnTo>
                      <a:pt x="660400" y="139700"/>
                    </a:lnTo>
                    <a:lnTo>
                      <a:pt x="647700" y="139700"/>
                    </a:lnTo>
                    <a:lnTo>
                      <a:pt x="647700" y="165100"/>
                    </a:lnTo>
                    <a:lnTo>
                      <a:pt x="635000" y="177800"/>
                    </a:lnTo>
                    <a:lnTo>
                      <a:pt x="609600" y="177800"/>
                    </a:lnTo>
                    <a:lnTo>
                      <a:pt x="609600" y="165100"/>
                    </a:lnTo>
                    <a:lnTo>
                      <a:pt x="584200" y="165100"/>
                    </a:lnTo>
                    <a:lnTo>
                      <a:pt x="584200" y="152400"/>
                    </a:lnTo>
                    <a:lnTo>
                      <a:pt x="571500" y="152400"/>
                    </a:lnTo>
                    <a:lnTo>
                      <a:pt x="571500" y="177800"/>
                    </a:lnTo>
                    <a:lnTo>
                      <a:pt x="558800" y="177800"/>
                    </a:lnTo>
                    <a:lnTo>
                      <a:pt x="558800" y="203200"/>
                    </a:lnTo>
                    <a:lnTo>
                      <a:pt x="546100" y="203200"/>
                    </a:lnTo>
                    <a:lnTo>
                      <a:pt x="546100" y="228600"/>
                    </a:lnTo>
                    <a:lnTo>
                      <a:pt x="533400" y="228600"/>
                    </a:lnTo>
                    <a:lnTo>
                      <a:pt x="533400" y="241300"/>
                    </a:lnTo>
                    <a:lnTo>
                      <a:pt x="520700" y="241300"/>
                    </a:lnTo>
                    <a:lnTo>
                      <a:pt x="520700" y="254000"/>
                    </a:lnTo>
                    <a:lnTo>
                      <a:pt x="508000" y="254000"/>
                    </a:lnTo>
                    <a:lnTo>
                      <a:pt x="508000" y="266700"/>
                    </a:lnTo>
                    <a:lnTo>
                      <a:pt x="520700" y="266700"/>
                    </a:lnTo>
                    <a:lnTo>
                      <a:pt x="520700" y="304800"/>
                    </a:lnTo>
                    <a:lnTo>
                      <a:pt x="508000" y="317500"/>
                    </a:lnTo>
                    <a:lnTo>
                      <a:pt x="508000" y="355600"/>
                    </a:lnTo>
                    <a:lnTo>
                      <a:pt x="406400" y="355600"/>
                    </a:lnTo>
                    <a:lnTo>
                      <a:pt x="406400" y="368300"/>
                    </a:lnTo>
                    <a:lnTo>
                      <a:pt x="393700" y="368300"/>
                    </a:lnTo>
                    <a:lnTo>
                      <a:pt x="393700" y="393700"/>
                    </a:lnTo>
                    <a:lnTo>
                      <a:pt x="381000" y="393700"/>
                    </a:lnTo>
                    <a:lnTo>
                      <a:pt x="381000" y="406400"/>
                    </a:lnTo>
                    <a:lnTo>
                      <a:pt x="355600" y="406400"/>
                    </a:lnTo>
                    <a:lnTo>
                      <a:pt x="355600" y="393700"/>
                    </a:lnTo>
                    <a:lnTo>
                      <a:pt x="342900" y="393700"/>
                    </a:lnTo>
                    <a:lnTo>
                      <a:pt x="330200" y="381000"/>
                    </a:lnTo>
                    <a:lnTo>
                      <a:pt x="317500" y="381000"/>
                    </a:lnTo>
                    <a:lnTo>
                      <a:pt x="317500" y="406400"/>
                    </a:lnTo>
                    <a:lnTo>
                      <a:pt x="279400" y="406400"/>
                    </a:lnTo>
                    <a:lnTo>
                      <a:pt x="279400" y="419100"/>
                    </a:lnTo>
                    <a:lnTo>
                      <a:pt x="266700" y="419100"/>
                    </a:lnTo>
                    <a:lnTo>
                      <a:pt x="266700" y="431800"/>
                    </a:lnTo>
                    <a:lnTo>
                      <a:pt x="215900" y="431800"/>
                    </a:lnTo>
                    <a:lnTo>
                      <a:pt x="215900" y="444500"/>
                    </a:lnTo>
                    <a:lnTo>
                      <a:pt x="203200" y="431800"/>
                    </a:lnTo>
                    <a:lnTo>
                      <a:pt x="203200" y="444500"/>
                    </a:lnTo>
                    <a:lnTo>
                      <a:pt x="190500" y="457200"/>
                    </a:lnTo>
                    <a:lnTo>
                      <a:pt x="190500" y="495300"/>
                    </a:lnTo>
                    <a:lnTo>
                      <a:pt x="203200" y="495300"/>
                    </a:lnTo>
                    <a:lnTo>
                      <a:pt x="203200" y="533400"/>
                    </a:lnTo>
                    <a:lnTo>
                      <a:pt x="190500" y="533400"/>
                    </a:lnTo>
                    <a:lnTo>
                      <a:pt x="190500" y="558800"/>
                    </a:lnTo>
                    <a:lnTo>
                      <a:pt x="177800" y="558800"/>
                    </a:lnTo>
                    <a:lnTo>
                      <a:pt x="177800" y="571500"/>
                    </a:lnTo>
                    <a:lnTo>
                      <a:pt x="165100" y="571500"/>
                    </a:lnTo>
                    <a:lnTo>
                      <a:pt x="165100" y="584200"/>
                    </a:lnTo>
                    <a:lnTo>
                      <a:pt x="152400" y="584200"/>
                    </a:lnTo>
                    <a:lnTo>
                      <a:pt x="152400" y="596900"/>
                    </a:lnTo>
                    <a:lnTo>
                      <a:pt x="114300" y="596900"/>
                    </a:lnTo>
                    <a:lnTo>
                      <a:pt x="114300" y="609600"/>
                    </a:lnTo>
                    <a:lnTo>
                      <a:pt x="101600" y="609600"/>
                    </a:lnTo>
                    <a:lnTo>
                      <a:pt x="101600" y="584200"/>
                    </a:lnTo>
                    <a:lnTo>
                      <a:pt x="88900" y="571500"/>
                    </a:lnTo>
                    <a:lnTo>
                      <a:pt x="88900" y="558800"/>
                    </a:lnTo>
                    <a:lnTo>
                      <a:pt x="50800" y="558800"/>
                    </a:lnTo>
                    <a:lnTo>
                      <a:pt x="50800" y="546100"/>
                    </a:lnTo>
                    <a:lnTo>
                      <a:pt x="38100" y="546100"/>
                    </a:lnTo>
                    <a:lnTo>
                      <a:pt x="38100" y="533400"/>
                    </a:lnTo>
                    <a:lnTo>
                      <a:pt x="25400" y="533400"/>
                    </a:lnTo>
                    <a:lnTo>
                      <a:pt x="25400" y="520700"/>
                    </a:lnTo>
                    <a:lnTo>
                      <a:pt x="12700" y="520700"/>
                    </a:lnTo>
                    <a:lnTo>
                      <a:pt x="12700" y="495300"/>
                    </a:lnTo>
                    <a:lnTo>
                      <a:pt x="0" y="495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7" name="1219053"/>
              <p:cNvSpPr/>
              <p:nvPr/>
            </p:nvSpPr>
            <p:spPr>
              <a:xfrm>
                <a:off x="2815028" y="2222757"/>
                <a:ext cx="571499" cy="647777"/>
              </a:xfrm>
              <a:custGeom>
                <a:avLst/>
                <a:gdLst/>
                <a:ahLst/>
                <a:cxnLst/>
                <a:rect l="0" t="0" r="0" b="0"/>
                <a:pathLst>
                  <a:path w="571501" h="647701">
                    <a:moveTo>
                      <a:pt x="0" y="355600"/>
                    </a:moveTo>
                    <a:lnTo>
                      <a:pt x="0" y="330200"/>
                    </a:lnTo>
                    <a:lnTo>
                      <a:pt x="12700" y="330200"/>
                    </a:lnTo>
                    <a:lnTo>
                      <a:pt x="12700" y="317500"/>
                    </a:lnTo>
                    <a:lnTo>
                      <a:pt x="50800" y="317500"/>
                    </a:lnTo>
                    <a:lnTo>
                      <a:pt x="50800" y="355600"/>
                    </a:lnTo>
                    <a:lnTo>
                      <a:pt x="88900" y="355600"/>
                    </a:lnTo>
                    <a:lnTo>
                      <a:pt x="88900" y="342900"/>
                    </a:lnTo>
                    <a:lnTo>
                      <a:pt x="127000" y="342900"/>
                    </a:lnTo>
                    <a:lnTo>
                      <a:pt x="127000" y="330200"/>
                    </a:lnTo>
                    <a:lnTo>
                      <a:pt x="139700" y="330200"/>
                    </a:lnTo>
                    <a:lnTo>
                      <a:pt x="139700" y="304800"/>
                    </a:lnTo>
                    <a:lnTo>
                      <a:pt x="152400" y="304800"/>
                    </a:lnTo>
                    <a:lnTo>
                      <a:pt x="152400" y="292100"/>
                    </a:lnTo>
                    <a:lnTo>
                      <a:pt x="165100" y="292100"/>
                    </a:lnTo>
                    <a:lnTo>
                      <a:pt x="165100" y="279400"/>
                    </a:lnTo>
                    <a:lnTo>
                      <a:pt x="152400" y="279400"/>
                    </a:lnTo>
                    <a:lnTo>
                      <a:pt x="152400" y="254000"/>
                    </a:lnTo>
                    <a:lnTo>
                      <a:pt x="139700" y="254000"/>
                    </a:lnTo>
                    <a:lnTo>
                      <a:pt x="139700" y="241300"/>
                    </a:lnTo>
                    <a:lnTo>
                      <a:pt x="114300" y="241300"/>
                    </a:lnTo>
                    <a:lnTo>
                      <a:pt x="114300" y="215900"/>
                    </a:lnTo>
                    <a:lnTo>
                      <a:pt x="127000" y="215900"/>
                    </a:lnTo>
                    <a:lnTo>
                      <a:pt x="127000" y="203200"/>
                    </a:lnTo>
                    <a:lnTo>
                      <a:pt x="177800" y="203200"/>
                    </a:lnTo>
                    <a:lnTo>
                      <a:pt x="177800" y="215900"/>
                    </a:lnTo>
                    <a:lnTo>
                      <a:pt x="228600" y="215900"/>
                    </a:lnTo>
                    <a:lnTo>
                      <a:pt x="228600" y="228600"/>
                    </a:lnTo>
                    <a:lnTo>
                      <a:pt x="254000" y="228600"/>
                    </a:lnTo>
                    <a:lnTo>
                      <a:pt x="254000" y="203200"/>
                    </a:lnTo>
                    <a:lnTo>
                      <a:pt x="279400" y="203200"/>
                    </a:lnTo>
                    <a:lnTo>
                      <a:pt x="279400" y="190500"/>
                    </a:lnTo>
                    <a:lnTo>
                      <a:pt x="292100" y="190500"/>
                    </a:lnTo>
                    <a:lnTo>
                      <a:pt x="292100" y="177800"/>
                    </a:lnTo>
                    <a:lnTo>
                      <a:pt x="304800" y="177800"/>
                    </a:lnTo>
                    <a:lnTo>
                      <a:pt x="304800" y="152400"/>
                    </a:lnTo>
                    <a:lnTo>
                      <a:pt x="317500" y="152400"/>
                    </a:lnTo>
                    <a:lnTo>
                      <a:pt x="317500" y="114300"/>
                    </a:lnTo>
                    <a:lnTo>
                      <a:pt x="304800" y="114300"/>
                    </a:lnTo>
                    <a:lnTo>
                      <a:pt x="304800" y="88900"/>
                    </a:lnTo>
                    <a:lnTo>
                      <a:pt x="317500" y="88900"/>
                    </a:lnTo>
                    <a:lnTo>
                      <a:pt x="317500" y="76200"/>
                    </a:lnTo>
                    <a:lnTo>
                      <a:pt x="330200" y="76200"/>
                    </a:lnTo>
                    <a:lnTo>
                      <a:pt x="330200" y="63500"/>
                    </a:lnTo>
                    <a:lnTo>
                      <a:pt x="355600" y="63500"/>
                    </a:lnTo>
                    <a:lnTo>
                      <a:pt x="355600" y="38100"/>
                    </a:lnTo>
                    <a:lnTo>
                      <a:pt x="342900" y="381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12700"/>
                    </a:lnTo>
                    <a:lnTo>
                      <a:pt x="381000" y="12700"/>
                    </a:lnTo>
                    <a:lnTo>
                      <a:pt x="381000" y="50800"/>
                    </a:lnTo>
                    <a:lnTo>
                      <a:pt x="393700" y="50800"/>
                    </a:lnTo>
                    <a:lnTo>
                      <a:pt x="393700" y="38100"/>
                    </a:lnTo>
                    <a:lnTo>
                      <a:pt x="406400" y="38100"/>
                    </a:lnTo>
                    <a:lnTo>
                      <a:pt x="406400" y="25400"/>
                    </a:lnTo>
                    <a:lnTo>
                      <a:pt x="419100" y="25400"/>
                    </a:lnTo>
                    <a:lnTo>
                      <a:pt x="431800" y="12700"/>
                    </a:lnTo>
                    <a:lnTo>
                      <a:pt x="457200" y="12700"/>
                    </a:lnTo>
                    <a:lnTo>
                      <a:pt x="457200" y="25400"/>
                    </a:lnTo>
                    <a:lnTo>
                      <a:pt x="495300" y="25400"/>
                    </a:lnTo>
                    <a:lnTo>
                      <a:pt x="508000" y="12700"/>
                    </a:lnTo>
                    <a:lnTo>
                      <a:pt x="508000" y="0"/>
                    </a:lnTo>
                    <a:lnTo>
                      <a:pt x="546100" y="0"/>
                    </a:lnTo>
                    <a:lnTo>
                      <a:pt x="546100" y="12700"/>
                    </a:lnTo>
                    <a:lnTo>
                      <a:pt x="558800" y="12700"/>
                    </a:lnTo>
                    <a:lnTo>
                      <a:pt x="558800" y="25400"/>
                    </a:lnTo>
                    <a:lnTo>
                      <a:pt x="546100" y="25400"/>
                    </a:lnTo>
                    <a:lnTo>
                      <a:pt x="546100" y="38100"/>
                    </a:lnTo>
                    <a:lnTo>
                      <a:pt x="533400" y="38100"/>
                    </a:lnTo>
                    <a:lnTo>
                      <a:pt x="533400" y="63500"/>
                    </a:lnTo>
                    <a:lnTo>
                      <a:pt x="546100" y="63500"/>
                    </a:lnTo>
                    <a:lnTo>
                      <a:pt x="546100" y="76200"/>
                    </a:lnTo>
                    <a:lnTo>
                      <a:pt x="571500" y="76200"/>
                    </a:lnTo>
                    <a:lnTo>
                      <a:pt x="571500" y="88900"/>
                    </a:lnTo>
                    <a:lnTo>
                      <a:pt x="558800" y="88900"/>
                    </a:lnTo>
                    <a:lnTo>
                      <a:pt x="558800" y="127000"/>
                    </a:lnTo>
                    <a:lnTo>
                      <a:pt x="508000" y="127000"/>
                    </a:lnTo>
                    <a:lnTo>
                      <a:pt x="508000" y="152400"/>
                    </a:lnTo>
                    <a:lnTo>
                      <a:pt x="495300" y="152400"/>
                    </a:lnTo>
                    <a:lnTo>
                      <a:pt x="495300" y="177800"/>
                    </a:lnTo>
                    <a:lnTo>
                      <a:pt x="482600" y="177800"/>
                    </a:lnTo>
                    <a:lnTo>
                      <a:pt x="482600" y="190500"/>
                    </a:lnTo>
                    <a:lnTo>
                      <a:pt x="469900" y="190500"/>
                    </a:lnTo>
                    <a:lnTo>
                      <a:pt x="469900" y="203200"/>
                    </a:lnTo>
                    <a:lnTo>
                      <a:pt x="457200" y="203200"/>
                    </a:lnTo>
                    <a:lnTo>
                      <a:pt x="457200" y="254000"/>
                    </a:lnTo>
                    <a:lnTo>
                      <a:pt x="444500" y="254000"/>
                    </a:lnTo>
                    <a:lnTo>
                      <a:pt x="444500" y="266700"/>
                    </a:lnTo>
                    <a:lnTo>
                      <a:pt x="431800" y="266700"/>
                    </a:lnTo>
                    <a:lnTo>
                      <a:pt x="431800" y="304800"/>
                    </a:lnTo>
                    <a:lnTo>
                      <a:pt x="419100" y="304800"/>
                    </a:lnTo>
                    <a:lnTo>
                      <a:pt x="419100" y="317500"/>
                    </a:lnTo>
                    <a:lnTo>
                      <a:pt x="393700" y="317500"/>
                    </a:lnTo>
                    <a:lnTo>
                      <a:pt x="393700" y="330200"/>
                    </a:lnTo>
                    <a:lnTo>
                      <a:pt x="381000" y="330200"/>
                    </a:lnTo>
                    <a:lnTo>
                      <a:pt x="381000" y="355600"/>
                    </a:lnTo>
                    <a:lnTo>
                      <a:pt x="393700" y="355600"/>
                    </a:lnTo>
                    <a:lnTo>
                      <a:pt x="393700" y="381000"/>
                    </a:lnTo>
                    <a:lnTo>
                      <a:pt x="406400" y="381000"/>
                    </a:lnTo>
                    <a:lnTo>
                      <a:pt x="406400" y="368300"/>
                    </a:lnTo>
                    <a:lnTo>
                      <a:pt x="419100" y="368300"/>
                    </a:lnTo>
                    <a:lnTo>
                      <a:pt x="419100" y="381000"/>
                    </a:lnTo>
                    <a:lnTo>
                      <a:pt x="406400" y="381000"/>
                    </a:lnTo>
                    <a:lnTo>
                      <a:pt x="406400" y="431800"/>
                    </a:lnTo>
                    <a:lnTo>
                      <a:pt x="419100" y="431800"/>
                    </a:lnTo>
                    <a:lnTo>
                      <a:pt x="419100" y="457200"/>
                    </a:lnTo>
                    <a:lnTo>
                      <a:pt x="457200" y="457200"/>
                    </a:lnTo>
                    <a:lnTo>
                      <a:pt x="457200" y="469900"/>
                    </a:lnTo>
                    <a:lnTo>
                      <a:pt x="469900" y="469900"/>
                    </a:lnTo>
                    <a:lnTo>
                      <a:pt x="469900" y="482600"/>
                    </a:lnTo>
                    <a:lnTo>
                      <a:pt x="482600" y="482600"/>
                    </a:lnTo>
                    <a:lnTo>
                      <a:pt x="482600" y="495300"/>
                    </a:lnTo>
                    <a:lnTo>
                      <a:pt x="508000" y="495300"/>
                    </a:lnTo>
                    <a:lnTo>
                      <a:pt x="508000" y="520700"/>
                    </a:lnTo>
                    <a:lnTo>
                      <a:pt x="520700" y="520700"/>
                    </a:lnTo>
                    <a:lnTo>
                      <a:pt x="520700" y="533400"/>
                    </a:lnTo>
                    <a:lnTo>
                      <a:pt x="508000" y="533400"/>
                    </a:lnTo>
                    <a:lnTo>
                      <a:pt x="508000" y="546100"/>
                    </a:lnTo>
                    <a:lnTo>
                      <a:pt x="520700" y="546100"/>
                    </a:lnTo>
                    <a:lnTo>
                      <a:pt x="520700" y="571500"/>
                    </a:lnTo>
                    <a:lnTo>
                      <a:pt x="508000" y="571500"/>
                    </a:lnTo>
                    <a:lnTo>
                      <a:pt x="508000" y="558800"/>
                    </a:lnTo>
                    <a:lnTo>
                      <a:pt x="495300" y="558800"/>
                    </a:lnTo>
                    <a:lnTo>
                      <a:pt x="495300" y="571500"/>
                    </a:lnTo>
                    <a:lnTo>
                      <a:pt x="469900" y="571500"/>
                    </a:lnTo>
                    <a:lnTo>
                      <a:pt x="469900" y="584200"/>
                    </a:lnTo>
                    <a:lnTo>
                      <a:pt x="457200" y="584200"/>
                    </a:lnTo>
                    <a:lnTo>
                      <a:pt x="457200" y="596900"/>
                    </a:lnTo>
                    <a:lnTo>
                      <a:pt x="431800" y="596900"/>
                    </a:lnTo>
                    <a:lnTo>
                      <a:pt x="431800" y="584200"/>
                    </a:lnTo>
                    <a:lnTo>
                      <a:pt x="419100" y="584200"/>
                    </a:lnTo>
                    <a:lnTo>
                      <a:pt x="419100" y="596900"/>
                    </a:lnTo>
                    <a:lnTo>
                      <a:pt x="393700" y="596900"/>
                    </a:lnTo>
                    <a:lnTo>
                      <a:pt x="393700" y="584200"/>
                    </a:lnTo>
                    <a:lnTo>
                      <a:pt x="381000" y="584200"/>
                    </a:lnTo>
                    <a:lnTo>
                      <a:pt x="381000" y="571500"/>
                    </a:lnTo>
                    <a:lnTo>
                      <a:pt x="368300" y="571500"/>
                    </a:lnTo>
                    <a:lnTo>
                      <a:pt x="368300" y="558800"/>
                    </a:lnTo>
                    <a:lnTo>
                      <a:pt x="342900" y="558800"/>
                    </a:lnTo>
                    <a:lnTo>
                      <a:pt x="342900" y="596900"/>
                    </a:lnTo>
                    <a:lnTo>
                      <a:pt x="317500" y="596900"/>
                    </a:lnTo>
                    <a:lnTo>
                      <a:pt x="317500" y="609600"/>
                    </a:lnTo>
                    <a:lnTo>
                      <a:pt x="304800" y="609600"/>
                    </a:lnTo>
                    <a:lnTo>
                      <a:pt x="304800" y="622300"/>
                    </a:lnTo>
                    <a:lnTo>
                      <a:pt x="292100" y="622300"/>
                    </a:lnTo>
                    <a:lnTo>
                      <a:pt x="292100" y="609600"/>
                    </a:lnTo>
                    <a:lnTo>
                      <a:pt x="266700" y="609600"/>
                    </a:lnTo>
                    <a:lnTo>
                      <a:pt x="266700" y="596900"/>
                    </a:lnTo>
                    <a:lnTo>
                      <a:pt x="241300" y="596900"/>
                    </a:lnTo>
                    <a:lnTo>
                      <a:pt x="241300" y="609600"/>
                    </a:lnTo>
                    <a:lnTo>
                      <a:pt x="203200" y="609600"/>
                    </a:lnTo>
                    <a:lnTo>
                      <a:pt x="203200" y="635000"/>
                    </a:lnTo>
                    <a:lnTo>
                      <a:pt x="177800" y="635000"/>
                    </a:lnTo>
                    <a:lnTo>
                      <a:pt x="177800" y="647700"/>
                    </a:lnTo>
                    <a:lnTo>
                      <a:pt x="165100" y="647700"/>
                    </a:lnTo>
                    <a:lnTo>
                      <a:pt x="165100" y="647700"/>
                    </a:lnTo>
                    <a:lnTo>
                      <a:pt x="152400" y="647700"/>
                    </a:lnTo>
                    <a:lnTo>
                      <a:pt x="152400" y="635000"/>
                    </a:lnTo>
                    <a:lnTo>
                      <a:pt x="139700" y="635000"/>
                    </a:lnTo>
                    <a:lnTo>
                      <a:pt x="139700" y="622300"/>
                    </a:lnTo>
                    <a:lnTo>
                      <a:pt x="127000" y="622300"/>
                    </a:lnTo>
                    <a:lnTo>
                      <a:pt x="127000" y="558800"/>
                    </a:lnTo>
                    <a:lnTo>
                      <a:pt x="114300" y="558800"/>
                    </a:lnTo>
                    <a:lnTo>
                      <a:pt x="114300" y="520700"/>
                    </a:lnTo>
                    <a:lnTo>
                      <a:pt x="127000" y="520700"/>
                    </a:lnTo>
                    <a:lnTo>
                      <a:pt x="127000" y="457200"/>
                    </a:lnTo>
                    <a:lnTo>
                      <a:pt x="101600" y="457200"/>
                    </a:lnTo>
                    <a:lnTo>
                      <a:pt x="88900" y="469900"/>
                    </a:lnTo>
                    <a:lnTo>
                      <a:pt x="50800" y="469900"/>
                    </a:lnTo>
                    <a:lnTo>
                      <a:pt x="50800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8" name="1206152"/>
              <p:cNvSpPr/>
              <p:nvPr/>
            </p:nvSpPr>
            <p:spPr>
              <a:xfrm>
                <a:off x="2065731" y="1498773"/>
                <a:ext cx="533399" cy="469955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469901">
                    <a:moveTo>
                      <a:pt x="0" y="114300"/>
                    </a:moveTo>
                    <a:lnTo>
                      <a:pt x="12700" y="114300"/>
                    </a:lnTo>
                    <a:lnTo>
                      <a:pt x="12700" y="127000"/>
                    </a:lnTo>
                    <a:lnTo>
                      <a:pt x="76200" y="127000"/>
                    </a:lnTo>
                    <a:lnTo>
                      <a:pt x="76200" y="114300"/>
                    </a:lnTo>
                    <a:lnTo>
                      <a:pt x="88900" y="114300"/>
                    </a:lnTo>
                    <a:lnTo>
                      <a:pt x="88900" y="101600"/>
                    </a:lnTo>
                    <a:lnTo>
                      <a:pt x="101600" y="101600"/>
                    </a:lnTo>
                    <a:lnTo>
                      <a:pt x="114300" y="88900"/>
                    </a:lnTo>
                    <a:lnTo>
                      <a:pt x="127000" y="88900"/>
                    </a:lnTo>
                    <a:lnTo>
                      <a:pt x="127000" y="76200"/>
                    </a:lnTo>
                    <a:lnTo>
                      <a:pt x="139700" y="76200"/>
                    </a:lnTo>
                    <a:lnTo>
                      <a:pt x="139700" y="63500"/>
                    </a:lnTo>
                    <a:lnTo>
                      <a:pt x="152400" y="63500"/>
                    </a:lnTo>
                    <a:lnTo>
                      <a:pt x="152400" y="50800"/>
                    </a:lnTo>
                    <a:lnTo>
                      <a:pt x="177800" y="50800"/>
                    </a:lnTo>
                    <a:lnTo>
                      <a:pt x="177800" y="38100"/>
                    </a:lnTo>
                    <a:lnTo>
                      <a:pt x="203200" y="38100"/>
                    </a:lnTo>
                    <a:lnTo>
                      <a:pt x="203200" y="0"/>
                    </a:lnTo>
                    <a:lnTo>
                      <a:pt x="215900" y="12700"/>
                    </a:lnTo>
                    <a:lnTo>
                      <a:pt x="241300" y="12700"/>
                    </a:lnTo>
                    <a:lnTo>
                      <a:pt x="241300" y="254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12700"/>
                    </a:lnTo>
                    <a:lnTo>
                      <a:pt x="292100" y="12700"/>
                    </a:lnTo>
                    <a:lnTo>
                      <a:pt x="292100" y="38100"/>
                    </a:lnTo>
                    <a:lnTo>
                      <a:pt x="279400" y="38100"/>
                    </a:lnTo>
                    <a:lnTo>
                      <a:pt x="279400" y="88900"/>
                    </a:lnTo>
                    <a:lnTo>
                      <a:pt x="292100" y="88900"/>
                    </a:lnTo>
                    <a:lnTo>
                      <a:pt x="292100" y="101600"/>
                    </a:lnTo>
                    <a:lnTo>
                      <a:pt x="304800" y="101600"/>
                    </a:lnTo>
                    <a:lnTo>
                      <a:pt x="304800" y="88900"/>
                    </a:lnTo>
                    <a:lnTo>
                      <a:pt x="317500" y="88900"/>
                    </a:lnTo>
                    <a:lnTo>
                      <a:pt x="317500" y="76200"/>
                    </a:lnTo>
                    <a:lnTo>
                      <a:pt x="355600" y="76200"/>
                    </a:lnTo>
                    <a:lnTo>
                      <a:pt x="355600" y="114300"/>
                    </a:lnTo>
                    <a:lnTo>
                      <a:pt x="381000" y="114300"/>
                    </a:lnTo>
                    <a:lnTo>
                      <a:pt x="381000" y="127000"/>
                    </a:lnTo>
                    <a:lnTo>
                      <a:pt x="393700" y="127000"/>
                    </a:lnTo>
                    <a:lnTo>
                      <a:pt x="393700" y="139700"/>
                    </a:lnTo>
                    <a:lnTo>
                      <a:pt x="406400" y="139700"/>
                    </a:lnTo>
                    <a:lnTo>
                      <a:pt x="406400" y="152400"/>
                    </a:lnTo>
                    <a:lnTo>
                      <a:pt x="419100" y="152400"/>
                    </a:lnTo>
                    <a:lnTo>
                      <a:pt x="419100" y="177800"/>
                    </a:lnTo>
                    <a:lnTo>
                      <a:pt x="431800" y="177800"/>
                    </a:lnTo>
                    <a:lnTo>
                      <a:pt x="431800" y="190500"/>
                    </a:lnTo>
                    <a:lnTo>
                      <a:pt x="444500" y="190500"/>
                    </a:lnTo>
                    <a:lnTo>
                      <a:pt x="444500" y="203200"/>
                    </a:lnTo>
                    <a:lnTo>
                      <a:pt x="469900" y="203200"/>
                    </a:lnTo>
                    <a:lnTo>
                      <a:pt x="457200" y="215900"/>
                    </a:lnTo>
                    <a:lnTo>
                      <a:pt x="469900" y="215900"/>
                    </a:lnTo>
                    <a:lnTo>
                      <a:pt x="469900" y="228600"/>
                    </a:lnTo>
                    <a:lnTo>
                      <a:pt x="482600" y="228600"/>
                    </a:lnTo>
                    <a:lnTo>
                      <a:pt x="495300" y="241300"/>
                    </a:lnTo>
                    <a:lnTo>
                      <a:pt x="520700" y="241300"/>
                    </a:lnTo>
                    <a:lnTo>
                      <a:pt x="520700" y="254000"/>
                    </a:lnTo>
                    <a:lnTo>
                      <a:pt x="508000" y="254000"/>
                    </a:lnTo>
                    <a:lnTo>
                      <a:pt x="508000" y="266700"/>
                    </a:lnTo>
                    <a:lnTo>
                      <a:pt x="520700" y="266700"/>
                    </a:lnTo>
                    <a:lnTo>
                      <a:pt x="520700" y="279400"/>
                    </a:lnTo>
                    <a:lnTo>
                      <a:pt x="533400" y="292100"/>
                    </a:lnTo>
                    <a:lnTo>
                      <a:pt x="533400" y="304800"/>
                    </a:lnTo>
                    <a:lnTo>
                      <a:pt x="520700" y="304800"/>
                    </a:lnTo>
                    <a:lnTo>
                      <a:pt x="520700" y="330200"/>
                    </a:lnTo>
                    <a:lnTo>
                      <a:pt x="508000" y="330200"/>
                    </a:lnTo>
                    <a:lnTo>
                      <a:pt x="508000" y="368300"/>
                    </a:lnTo>
                    <a:lnTo>
                      <a:pt x="508000" y="368300"/>
                    </a:lnTo>
                    <a:lnTo>
                      <a:pt x="508000" y="381000"/>
                    </a:lnTo>
                    <a:lnTo>
                      <a:pt x="482600" y="381000"/>
                    </a:lnTo>
                    <a:lnTo>
                      <a:pt x="482600" y="406400"/>
                    </a:lnTo>
                    <a:lnTo>
                      <a:pt x="469900" y="406400"/>
                    </a:lnTo>
                    <a:lnTo>
                      <a:pt x="469900" y="431800"/>
                    </a:lnTo>
                    <a:lnTo>
                      <a:pt x="457200" y="431800"/>
                    </a:lnTo>
                    <a:lnTo>
                      <a:pt x="444500" y="444500"/>
                    </a:lnTo>
                    <a:lnTo>
                      <a:pt x="431800" y="444500"/>
                    </a:lnTo>
                    <a:lnTo>
                      <a:pt x="431800" y="469900"/>
                    </a:lnTo>
                    <a:lnTo>
                      <a:pt x="419100" y="469900"/>
                    </a:lnTo>
                    <a:lnTo>
                      <a:pt x="419100" y="457200"/>
                    </a:lnTo>
                    <a:lnTo>
                      <a:pt x="342900" y="457200"/>
                    </a:lnTo>
                    <a:lnTo>
                      <a:pt x="342900" y="330200"/>
                    </a:lnTo>
                    <a:lnTo>
                      <a:pt x="330200" y="330200"/>
                    </a:lnTo>
                    <a:lnTo>
                      <a:pt x="330200" y="342900"/>
                    </a:lnTo>
                    <a:lnTo>
                      <a:pt x="317500" y="342900"/>
                    </a:lnTo>
                    <a:lnTo>
                      <a:pt x="317500" y="317500"/>
                    </a:lnTo>
                    <a:lnTo>
                      <a:pt x="304800" y="317500"/>
                    </a:lnTo>
                    <a:lnTo>
                      <a:pt x="304800" y="304800"/>
                    </a:lnTo>
                    <a:lnTo>
                      <a:pt x="317500" y="304800"/>
                    </a:lnTo>
                    <a:lnTo>
                      <a:pt x="317500" y="292100"/>
                    </a:lnTo>
                    <a:lnTo>
                      <a:pt x="330200" y="292100"/>
                    </a:lnTo>
                    <a:lnTo>
                      <a:pt x="330200" y="279400"/>
                    </a:lnTo>
                    <a:lnTo>
                      <a:pt x="292100" y="279400"/>
                    </a:lnTo>
                    <a:lnTo>
                      <a:pt x="292100" y="266700"/>
                    </a:lnTo>
                    <a:lnTo>
                      <a:pt x="279400" y="266700"/>
                    </a:lnTo>
                    <a:lnTo>
                      <a:pt x="279400" y="241300"/>
                    </a:lnTo>
                    <a:lnTo>
                      <a:pt x="292100" y="241300"/>
                    </a:lnTo>
                    <a:lnTo>
                      <a:pt x="292100" y="228600"/>
                    </a:lnTo>
                    <a:lnTo>
                      <a:pt x="304800" y="228600"/>
                    </a:lnTo>
                    <a:lnTo>
                      <a:pt x="304800" y="215900"/>
                    </a:lnTo>
                    <a:lnTo>
                      <a:pt x="317500" y="215900"/>
                    </a:lnTo>
                    <a:lnTo>
                      <a:pt x="317500" y="203200"/>
                    </a:lnTo>
                    <a:lnTo>
                      <a:pt x="330200" y="203200"/>
                    </a:lnTo>
                    <a:lnTo>
                      <a:pt x="330200" y="190500"/>
                    </a:lnTo>
                    <a:lnTo>
                      <a:pt x="292100" y="190500"/>
                    </a:lnTo>
                    <a:lnTo>
                      <a:pt x="292100" y="177800"/>
                    </a:lnTo>
                    <a:lnTo>
                      <a:pt x="254000" y="177800"/>
                    </a:lnTo>
                    <a:lnTo>
                      <a:pt x="254000" y="190500"/>
                    </a:lnTo>
                    <a:lnTo>
                      <a:pt x="241300" y="190500"/>
                    </a:lnTo>
                    <a:lnTo>
                      <a:pt x="241300" y="177800"/>
                    </a:lnTo>
                    <a:lnTo>
                      <a:pt x="228600" y="177800"/>
                    </a:lnTo>
                    <a:lnTo>
                      <a:pt x="228600" y="165100"/>
                    </a:lnTo>
                    <a:lnTo>
                      <a:pt x="203200" y="165100"/>
                    </a:lnTo>
                    <a:lnTo>
                      <a:pt x="203200" y="152400"/>
                    </a:lnTo>
                    <a:lnTo>
                      <a:pt x="190500" y="152400"/>
                    </a:lnTo>
                    <a:lnTo>
                      <a:pt x="190500" y="139700"/>
                    </a:lnTo>
                    <a:lnTo>
                      <a:pt x="139700" y="139700"/>
                    </a:lnTo>
                    <a:lnTo>
                      <a:pt x="139700" y="165100"/>
                    </a:lnTo>
                    <a:lnTo>
                      <a:pt x="127000" y="165100"/>
                    </a:lnTo>
                    <a:lnTo>
                      <a:pt x="127000" y="177800"/>
                    </a:lnTo>
                    <a:lnTo>
                      <a:pt x="139700" y="177800"/>
                    </a:lnTo>
                    <a:lnTo>
                      <a:pt x="139700" y="190500"/>
                    </a:lnTo>
                    <a:lnTo>
                      <a:pt x="127000" y="190500"/>
                    </a:lnTo>
                    <a:lnTo>
                      <a:pt x="127000" y="215900"/>
                    </a:lnTo>
                    <a:lnTo>
                      <a:pt x="76200" y="215900"/>
                    </a:lnTo>
                    <a:lnTo>
                      <a:pt x="76200" y="203200"/>
                    </a:lnTo>
                    <a:lnTo>
                      <a:pt x="50800" y="203200"/>
                    </a:lnTo>
                    <a:lnTo>
                      <a:pt x="50800" y="177800"/>
                    </a:lnTo>
                    <a:lnTo>
                      <a:pt x="38100" y="177800"/>
                    </a:lnTo>
                    <a:lnTo>
                      <a:pt x="38100" y="152400"/>
                    </a:lnTo>
                    <a:lnTo>
                      <a:pt x="25400" y="152400"/>
                    </a:lnTo>
                    <a:lnTo>
                      <a:pt x="25400" y="139700"/>
                    </a:lnTo>
                    <a:lnTo>
                      <a:pt x="12700" y="139700"/>
                    </a:lnTo>
                    <a:lnTo>
                      <a:pt x="12700" y="127000"/>
                    </a:lnTo>
                    <a:lnTo>
                      <a:pt x="0" y="1270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9" name="1218102"/>
              <p:cNvSpPr/>
              <p:nvPr/>
            </p:nvSpPr>
            <p:spPr>
              <a:xfrm>
                <a:off x="795735" y="2629206"/>
                <a:ext cx="469899" cy="482657"/>
              </a:xfrm>
              <a:custGeom>
                <a:avLst/>
                <a:gdLst/>
                <a:ahLst/>
                <a:cxnLst/>
                <a:rect l="0" t="0" r="0" b="0"/>
                <a:pathLst>
                  <a:path w="469901" h="482601">
                    <a:moveTo>
                      <a:pt x="0" y="330200"/>
                    </a:moveTo>
                    <a:lnTo>
                      <a:pt x="12700" y="317500"/>
                    </a:lnTo>
                    <a:lnTo>
                      <a:pt x="12700" y="266700"/>
                    </a:lnTo>
                    <a:lnTo>
                      <a:pt x="25400" y="2540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228600"/>
                    </a:lnTo>
                    <a:lnTo>
                      <a:pt x="76200" y="228600"/>
                    </a:lnTo>
                    <a:lnTo>
                      <a:pt x="76200" y="215900"/>
                    </a:lnTo>
                    <a:lnTo>
                      <a:pt x="88900" y="215900"/>
                    </a:lnTo>
                    <a:lnTo>
                      <a:pt x="88900" y="203200"/>
                    </a:lnTo>
                    <a:lnTo>
                      <a:pt x="139700" y="203200"/>
                    </a:lnTo>
                    <a:lnTo>
                      <a:pt x="139700" y="215900"/>
                    </a:lnTo>
                    <a:lnTo>
                      <a:pt x="165100" y="215900"/>
                    </a:lnTo>
                    <a:lnTo>
                      <a:pt x="165100" y="203200"/>
                    </a:lnTo>
                    <a:lnTo>
                      <a:pt x="177800" y="203200"/>
                    </a:lnTo>
                    <a:lnTo>
                      <a:pt x="177800" y="101600"/>
                    </a:lnTo>
                    <a:lnTo>
                      <a:pt x="165100" y="101600"/>
                    </a:lnTo>
                    <a:lnTo>
                      <a:pt x="165100" y="88900"/>
                    </a:lnTo>
                    <a:lnTo>
                      <a:pt x="190500" y="88900"/>
                    </a:lnTo>
                    <a:lnTo>
                      <a:pt x="190500" y="76200"/>
                    </a:lnTo>
                    <a:lnTo>
                      <a:pt x="203200" y="76200"/>
                    </a:lnTo>
                    <a:lnTo>
                      <a:pt x="203200" y="63500"/>
                    </a:lnTo>
                    <a:lnTo>
                      <a:pt x="215900" y="63500"/>
                    </a:lnTo>
                    <a:lnTo>
                      <a:pt x="215900" y="50800"/>
                    </a:lnTo>
                    <a:lnTo>
                      <a:pt x="228600" y="50800"/>
                    </a:lnTo>
                    <a:lnTo>
                      <a:pt x="228600" y="38100"/>
                    </a:lnTo>
                    <a:lnTo>
                      <a:pt x="241300" y="38100"/>
                    </a:lnTo>
                    <a:lnTo>
                      <a:pt x="241300" y="25400"/>
                    </a:lnTo>
                    <a:lnTo>
                      <a:pt x="292100" y="25400"/>
                    </a:lnTo>
                    <a:lnTo>
                      <a:pt x="292100" y="12700"/>
                    </a:lnTo>
                    <a:lnTo>
                      <a:pt x="317500" y="12700"/>
                    </a:lnTo>
                    <a:lnTo>
                      <a:pt x="330200" y="0"/>
                    </a:lnTo>
                    <a:lnTo>
                      <a:pt x="342900" y="0"/>
                    </a:lnTo>
                    <a:lnTo>
                      <a:pt x="342900" y="38100"/>
                    </a:lnTo>
                    <a:lnTo>
                      <a:pt x="355600" y="38100"/>
                    </a:lnTo>
                    <a:lnTo>
                      <a:pt x="355600" y="25400"/>
                    </a:lnTo>
                    <a:lnTo>
                      <a:pt x="368300" y="25400"/>
                    </a:lnTo>
                    <a:lnTo>
                      <a:pt x="368300" y="63500"/>
                    </a:lnTo>
                    <a:lnTo>
                      <a:pt x="381000" y="76200"/>
                    </a:lnTo>
                    <a:lnTo>
                      <a:pt x="393700" y="76200"/>
                    </a:lnTo>
                    <a:lnTo>
                      <a:pt x="393700" y="88900"/>
                    </a:lnTo>
                    <a:lnTo>
                      <a:pt x="406400" y="88900"/>
                    </a:lnTo>
                    <a:lnTo>
                      <a:pt x="406400" y="101600"/>
                    </a:lnTo>
                    <a:lnTo>
                      <a:pt x="431800" y="101600"/>
                    </a:lnTo>
                    <a:lnTo>
                      <a:pt x="431800" y="114300"/>
                    </a:lnTo>
                    <a:lnTo>
                      <a:pt x="457200" y="114300"/>
                    </a:lnTo>
                    <a:lnTo>
                      <a:pt x="457200" y="177800"/>
                    </a:lnTo>
                    <a:lnTo>
                      <a:pt x="444500" y="177800"/>
                    </a:lnTo>
                    <a:lnTo>
                      <a:pt x="444500" y="241300"/>
                    </a:lnTo>
                    <a:lnTo>
                      <a:pt x="457200" y="241300"/>
                    </a:lnTo>
                    <a:lnTo>
                      <a:pt x="457200" y="254000"/>
                    </a:lnTo>
                    <a:lnTo>
                      <a:pt x="469900" y="254000"/>
                    </a:lnTo>
                    <a:lnTo>
                      <a:pt x="469900" y="266700"/>
                    </a:lnTo>
                    <a:lnTo>
                      <a:pt x="457200" y="266700"/>
                    </a:lnTo>
                    <a:lnTo>
                      <a:pt x="457200" y="317500"/>
                    </a:lnTo>
                    <a:lnTo>
                      <a:pt x="444500" y="317500"/>
                    </a:lnTo>
                    <a:lnTo>
                      <a:pt x="444500" y="330200"/>
                    </a:lnTo>
                    <a:lnTo>
                      <a:pt x="431800" y="330200"/>
                    </a:lnTo>
                    <a:lnTo>
                      <a:pt x="431800" y="342900"/>
                    </a:lnTo>
                    <a:lnTo>
                      <a:pt x="419100" y="342900"/>
                    </a:lnTo>
                    <a:lnTo>
                      <a:pt x="419100" y="355600"/>
                    </a:lnTo>
                    <a:lnTo>
                      <a:pt x="406400" y="355600"/>
                    </a:lnTo>
                    <a:lnTo>
                      <a:pt x="406400" y="368300"/>
                    </a:lnTo>
                    <a:lnTo>
                      <a:pt x="393700" y="368300"/>
                    </a:lnTo>
                    <a:lnTo>
                      <a:pt x="393700" y="393700"/>
                    </a:lnTo>
                    <a:lnTo>
                      <a:pt x="381000" y="393700"/>
                    </a:lnTo>
                    <a:lnTo>
                      <a:pt x="381000" y="406400"/>
                    </a:lnTo>
                    <a:lnTo>
                      <a:pt x="342900" y="406400"/>
                    </a:lnTo>
                    <a:lnTo>
                      <a:pt x="342900" y="393700"/>
                    </a:lnTo>
                    <a:lnTo>
                      <a:pt x="330200" y="393700"/>
                    </a:lnTo>
                    <a:lnTo>
                      <a:pt x="317500" y="381000"/>
                    </a:lnTo>
                    <a:lnTo>
                      <a:pt x="292100" y="381000"/>
                    </a:lnTo>
                    <a:lnTo>
                      <a:pt x="292100" y="393700"/>
                    </a:lnTo>
                    <a:lnTo>
                      <a:pt x="279400" y="393700"/>
                    </a:lnTo>
                    <a:lnTo>
                      <a:pt x="279400" y="406400"/>
                    </a:lnTo>
                    <a:lnTo>
                      <a:pt x="266700" y="406400"/>
                    </a:lnTo>
                    <a:lnTo>
                      <a:pt x="266700" y="419100"/>
                    </a:lnTo>
                    <a:lnTo>
                      <a:pt x="241300" y="419100"/>
                    </a:lnTo>
                    <a:lnTo>
                      <a:pt x="241300" y="431800"/>
                    </a:lnTo>
                    <a:lnTo>
                      <a:pt x="228600" y="444500"/>
                    </a:lnTo>
                    <a:lnTo>
                      <a:pt x="228600" y="482600"/>
                    </a:lnTo>
                    <a:lnTo>
                      <a:pt x="190500" y="482600"/>
                    </a:lnTo>
                    <a:lnTo>
                      <a:pt x="190500" y="469900"/>
                    </a:lnTo>
                    <a:lnTo>
                      <a:pt x="152400" y="469900"/>
                    </a:lnTo>
                    <a:lnTo>
                      <a:pt x="152400" y="457200"/>
                    </a:lnTo>
                    <a:lnTo>
                      <a:pt x="114300" y="457200"/>
                    </a:lnTo>
                    <a:lnTo>
                      <a:pt x="114300" y="444500"/>
                    </a:lnTo>
                    <a:lnTo>
                      <a:pt x="50800" y="444500"/>
                    </a:lnTo>
                    <a:lnTo>
                      <a:pt x="50800" y="381000"/>
                    </a:lnTo>
                    <a:lnTo>
                      <a:pt x="38100" y="381000"/>
                    </a:lnTo>
                    <a:lnTo>
                      <a:pt x="38100" y="368300"/>
                    </a:lnTo>
                    <a:lnTo>
                      <a:pt x="25400" y="368300"/>
                    </a:lnTo>
                    <a:lnTo>
                      <a:pt x="25400" y="355600"/>
                    </a:lnTo>
                    <a:lnTo>
                      <a:pt x="12700" y="355600"/>
                    </a:lnTo>
                    <a:lnTo>
                      <a:pt x="12700" y="342900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0" name="1216112"/>
              <p:cNvSpPr/>
              <p:nvPr/>
            </p:nvSpPr>
            <p:spPr>
              <a:xfrm>
                <a:off x="5202618" y="2032235"/>
                <a:ext cx="495299" cy="520761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520701">
                    <a:moveTo>
                      <a:pt x="0" y="215900"/>
                    </a:moveTo>
                    <a:lnTo>
                      <a:pt x="12700" y="215900"/>
                    </a:lnTo>
                    <a:lnTo>
                      <a:pt x="0" y="203200"/>
                    </a:lnTo>
                    <a:lnTo>
                      <a:pt x="12700" y="203200"/>
                    </a:lnTo>
                    <a:lnTo>
                      <a:pt x="12700" y="177800"/>
                    </a:lnTo>
                    <a:lnTo>
                      <a:pt x="0" y="177800"/>
                    </a:lnTo>
                    <a:lnTo>
                      <a:pt x="0" y="165100"/>
                    </a:lnTo>
                    <a:lnTo>
                      <a:pt x="12700" y="165100"/>
                    </a:lnTo>
                    <a:lnTo>
                      <a:pt x="12700" y="114300"/>
                    </a:lnTo>
                    <a:lnTo>
                      <a:pt x="25400" y="114300"/>
                    </a:lnTo>
                    <a:lnTo>
                      <a:pt x="25400" y="101600"/>
                    </a:lnTo>
                    <a:lnTo>
                      <a:pt x="50800" y="101600"/>
                    </a:lnTo>
                    <a:lnTo>
                      <a:pt x="50800" y="76200"/>
                    </a:lnTo>
                    <a:lnTo>
                      <a:pt x="63500" y="76200"/>
                    </a:lnTo>
                    <a:lnTo>
                      <a:pt x="63500" y="50800"/>
                    </a:lnTo>
                    <a:lnTo>
                      <a:pt x="76200" y="50800"/>
                    </a:lnTo>
                    <a:lnTo>
                      <a:pt x="76200" y="38100"/>
                    </a:lnTo>
                    <a:lnTo>
                      <a:pt x="88900" y="38100"/>
                    </a:lnTo>
                    <a:lnTo>
                      <a:pt x="88900" y="25400"/>
                    </a:lnTo>
                    <a:lnTo>
                      <a:pt x="101600" y="25400"/>
                    </a:lnTo>
                    <a:lnTo>
                      <a:pt x="101600" y="12700"/>
                    </a:lnTo>
                    <a:lnTo>
                      <a:pt x="114300" y="12700"/>
                    </a:lnTo>
                    <a:lnTo>
                      <a:pt x="114300" y="0"/>
                    </a:lnTo>
                    <a:lnTo>
                      <a:pt x="127000" y="0"/>
                    </a:lnTo>
                    <a:lnTo>
                      <a:pt x="127000" y="25400"/>
                    </a:lnTo>
                    <a:lnTo>
                      <a:pt x="114300" y="25400"/>
                    </a:lnTo>
                    <a:lnTo>
                      <a:pt x="114300" y="50800"/>
                    </a:lnTo>
                    <a:lnTo>
                      <a:pt x="139700" y="50800"/>
                    </a:lnTo>
                    <a:lnTo>
                      <a:pt x="139700" y="76200"/>
                    </a:lnTo>
                    <a:lnTo>
                      <a:pt x="165100" y="76200"/>
                    </a:lnTo>
                    <a:lnTo>
                      <a:pt x="165100" y="88900"/>
                    </a:lnTo>
                    <a:lnTo>
                      <a:pt x="190500" y="88900"/>
                    </a:lnTo>
                    <a:lnTo>
                      <a:pt x="190500" y="101600"/>
                    </a:lnTo>
                    <a:lnTo>
                      <a:pt x="203200" y="101600"/>
                    </a:lnTo>
                    <a:lnTo>
                      <a:pt x="203200" y="114300"/>
                    </a:lnTo>
                    <a:lnTo>
                      <a:pt x="228600" y="114300"/>
                    </a:lnTo>
                    <a:lnTo>
                      <a:pt x="241300" y="127000"/>
                    </a:lnTo>
                    <a:lnTo>
                      <a:pt x="254000" y="127000"/>
                    </a:lnTo>
                    <a:lnTo>
                      <a:pt x="254000" y="139700"/>
                    </a:lnTo>
                    <a:lnTo>
                      <a:pt x="266700" y="139700"/>
                    </a:lnTo>
                    <a:lnTo>
                      <a:pt x="266700" y="152400"/>
                    </a:lnTo>
                    <a:lnTo>
                      <a:pt x="292100" y="152400"/>
                    </a:lnTo>
                    <a:lnTo>
                      <a:pt x="292100" y="165100"/>
                    </a:lnTo>
                    <a:lnTo>
                      <a:pt x="330200" y="165100"/>
                    </a:lnTo>
                    <a:lnTo>
                      <a:pt x="330200" y="127000"/>
                    </a:lnTo>
                    <a:lnTo>
                      <a:pt x="317500" y="127000"/>
                    </a:lnTo>
                    <a:lnTo>
                      <a:pt x="317500" y="101600"/>
                    </a:lnTo>
                    <a:lnTo>
                      <a:pt x="304800" y="101600"/>
                    </a:lnTo>
                    <a:lnTo>
                      <a:pt x="304800" y="76200"/>
                    </a:lnTo>
                    <a:lnTo>
                      <a:pt x="317500" y="76200"/>
                    </a:lnTo>
                    <a:lnTo>
                      <a:pt x="317500" y="63500"/>
                    </a:lnTo>
                    <a:lnTo>
                      <a:pt x="355600" y="63500"/>
                    </a:lnTo>
                    <a:lnTo>
                      <a:pt x="355600" y="50800"/>
                    </a:lnTo>
                    <a:lnTo>
                      <a:pt x="368300" y="50800"/>
                    </a:lnTo>
                    <a:lnTo>
                      <a:pt x="368300" y="38100"/>
                    </a:lnTo>
                    <a:lnTo>
                      <a:pt x="406400" y="38100"/>
                    </a:lnTo>
                    <a:lnTo>
                      <a:pt x="406400" y="25400"/>
                    </a:lnTo>
                    <a:lnTo>
                      <a:pt x="419100" y="12700"/>
                    </a:lnTo>
                    <a:lnTo>
                      <a:pt x="431800" y="12700"/>
                    </a:lnTo>
                    <a:lnTo>
                      <a:pt x="431800" y="76200"/>
                    </a:lnTo>
                    <a:lnTo>
                      <a:pt x="444500" y="76200"/>
                    </a:lnTo>
                    <a:lnTo>
                      <a:pt x="444500" y="88900"/>
                    </a:lnTo>
                    <a:lnTo>
                      <a:pt x="457200" y="88900"/>
                    </a:lnTo>
                    <a:lnTo>
                      <a:pt x="457200" y="101600"/>
                    </a:lnTo>
                    <a:lnTo>
                      <a:pt x="482600" y="101600"/>
                    </a:lnTo>
                    <a:lnTo>
                      <a:pt x="482600" y="127000"/>
                    </a:lnTo>
                    <a:lnTo>
                      <a:pt x="495300" y="127000"/>
                    </a:lnTo>
                    <a:lnTo>
                      <a:pt x="495300" y="165100"/>
                    </a:lnTo>
                    <a:lnTo>
                      <a:pt x="482600" y="165100"/>
                    </a:lnTo>
                    <a:lnTo>
                      <a:pt x="482600" y="190500"/>
                    </a:lnTo>
                    <a:lnTo>
                      <a:pt x="469900" y="190500"/>
                    </a:lnTo>
                    <a:lnTo>
                      <a:pt x="469900" y="203200"/>
                    </a:lnTo>
                    <a:lnTo>
                      <a:pt x="444500" y="203200"/>
                    </a:lnTo>
                    <a:lnTo>
                      <a:pt x="444500" y="215900"/>
                    </a:lnTo>
                    <a:lnTo>
                      <a:pt x="431800" y="228600"/>
                    </a:lnTo>
                    <a:lnTo>
                      <a:pt x="431800" y="317500"/>
                    </a:lnTo>
                    <a:lnTo>
                      <a:pt x="444500" y="304800"/>
                    </a:lnTo>
                    <a:lnTo>
                      <a:pt x="444500" y="292100"/>
                    </a:lnTo>
                    <a:lnTo>
                      <a:pt x="457200" y="292100"/>
                    </a:lnTo>
                    <a:lnTo>
                      <a:pt x="457200" y="304800"/>
                    </a:lnTo>
                    <a:lnTo>
                      <a:pt x="469900" y="304800"/>
                    </a:lnTo>
                    <a:lnTo>
                      <a:pt x="469900" y="317500"/>
                    </a:lnTo>
                    <a:lnTo>
                      <a:pt x="482600" y="317500"/>
                    </a:lnTo>
                    <a:lnTo>
                      <a:pt x="482600" y="330200"/>
                    </a:lnTo>
                    <a:lnTo>
                      <a:pt x="469900" y="330200"/>
                    </a:lnTo>
                    <a:lnTo>
                      <a:pt x="469900" y="342900"/>
                    </a:lnTo>
                    <a:lnTo>
                      <a:pt x="444500" y="342900"/>
                    </a:lnTo>
                    <a:lnTo>
                      <a:pt x="444500" y="355600"/>
                    </a:lnTo>
                    <a:lnTo>
                      <a:pt x="419100" y="355600"/>
                    </a:lnTo>
                    <a:lnTo>
                      <a:pt x="419100" y="368300"/>
                    </a:lnTo>
                    <a:lnTo>
                      <a:pt x="406400" y="381000"/>
                    </a:lnTo>
                    <a:lnTo>
                      <a:pt x="406400" y="393700"/>
                    </a:lnTo>
                    <a:lnTo>
                      <a:pt x="419100" y="406400"/>
                    </a:lnTo>
                    <a:lnTo>
                      <a:pt x="419100" y="419100"/>
                    </a:lnTo>
                    <a:lnTo>
                      <a:pt x="393700" y="444500"/>
                    </a:lnTo>
                    <a:lnTo>
                      <a:pt x="393700" y="457200"/>
                    </a:lnTo>
                    <a:lnTo>
                      <a:pt x="381000" y="457200"/>
                    </a:lnTo>
                    <a:lnTo>
                      <a:pt x="381000" y="469900"/>
                    </a:lnTo>
                    <a:lnTo>
                      <a:pt x="393700" y="482600"/>
                    </a:lnTo>
                    <a:lnTo>
                      <a:pt x="368300" y="482600"/>
                    </a:lnTo>
                    <a:lnTo>
                      <a:pt x="368300" y="520700"/>
                    </a:lnTo>
                    <a:lnTo>
                      <a:pt x="355600" y="520700"/>
                    </a:lnTo>
                    <a:lnTo>
                      <a:pt x="355600" y="495300"/>
                    </a:lnTo>
                    <a:lnTo>
                      <a:pt x="330200" y="495300"/>
                    </a:lnTo>
                    <a:lnTo>
                      <a:pt x="330200" y="482600"/>
                    </a:lnTo>
                    <a:lnTo>
                      <a:pt x="342900" y="482600"/>
                    </a:lnTo>
                    <a:lnTo>
                      <a:pt x="342900" y="457200"/>
                    </a:lnTo>
                    <a:lnTo>
                      <a:pt x="317500" y="457200"/>
                    </a:lnTo>
                    <a:lnTo>
                      <a:pt x="317500" y="469900"/>
                    </a:lnTo>
                    <a:lnTo>
                      <a:pt x="292100" y="469900"/>
                    </a:lnTo>
                    <a:lnTo>
                      <a:pt x="292100" y="457200"/>
                    </a:lnTo>
                    <a:lnTo>
                      <a:pt x="279400" y="457200"/>
                    </a:lnTo>
                    <a:lnTo>
                      <a:pt x="279400" y="444500"/>
                    </a:lnTo>
                    <a:lnTo>
                      <a:pt x="266700" y="431800"/>
                    </a:lnTo>
                    <a:lnTo>
                      <a:pt x="228600" y="431800"/>
                    </a:lnTo>
                    <a:lnTo>
                      <a:pt x="228600" y="419100"/>
                    </a:lnTo>
                    <a:lnTo>
                      <a:pt x="215900" y="419100"/>
                    </a:lnTo>
                    <a:lnTo>
                      <a:pt x="215900" y="393700"/>
                    </a:lnTo>
                    <a:lnTo>
                      <a:pt x="228600" y="393700"/>
                    </a:lnTo>
                    <a:lnTo>
                      <a:pt x="228600" y="381000"/>
                    </a:lnTo>
                    <a:lnTo>
                      <a:pt x="101600" y="381000"/>
                    </a:lnTo>
                    <a:lnTo>
                      <a:pt x="101600" y="292100"/>
                    </a:lnTo>
                    <a:lnTo>
                      <a:pt x="88900" y="292100"/>
                    </a:lnTo>
                    <a:lnTo>
                      <a:pt x="88900" y="279400"/>
                    </a:lnTo>
                    <a:lnTo>
                      <a:pt x="114300" y="279400"/>
                    </a:lnTo>
                    <a:lnTo>
                      <a:pt x="114300" y="266700"/>
                    </a:lnTo>
                    <a:lnTo>
                      <a:pt x="139700" y="266700"/>
                    </a:lnTo>
                    <a:lnTo>
                      <a:pt x="139700" y="241300"/>
                    </a:lnTo>
                    <a:lnTo>
                      <a:pt x="101600" y="241300"/>
                    </a:lnTo>
                    <a:lnTo>
                      <a:pt x="8890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1" name="1216122"/>
              <p:cNvSpPr/>
              <p:nvPr/>
            </p:nvSpPr>
            <p:spPr>
              <a:xfrm>
                <a:off x="4961319" y="1270147"/>
                <a:ext cx="393700" cy="444552"/>
              </a:xfrm>
              <a:custGeom>
                <a:avLst/>
                <a:gdLst/>
                <a:ahLst/>
                <a:cxnLst/>
                <a:rect l="0" t="0" r="0" b="0"/>
                <a:pathLst>
                  <a:path w="393701" h="444501">
                    <a:moveTo>
                      <a:pt x="0" y="127000"/>
                    </a:moveTo>
                    <a:lnTo>
                      <a:pt x="0" y="114300"/>
                    </a:lnTo>
                    <a:lnTo>
                      <a:pt x="63500" y="114300"/>
                    </a:lnTo>
                    <a:lnTo>
                      <a:pt x="76200" y="101600"/>
                    </a:lnTo>
                    <a:lnTo>
                      <a:pt x="76200" y="63500"/>
                    </a:lnTo>
                    <a:lnTo>
                      <a:pt x="101600" y="63500"/>
                    </a:lnTo>
                    <a:lnTo>
                      <a:pt x="101600" y="50800"/>
                    </a:lnTo>
                    <a:lnTo>
                      <a:pt x="152400" y="50800"/>
                    </a:lnTo>
                    <a:lnTo>
                      <a:pt x="152400" y="12700"/>
                    </a:lnTo>
                    <a:lnTo>
                      <a:pt x="139700" y="0"/>
                    </a:lnTo>
                    <a:lnTo>
                      <a:pt x="152400" y="0"/>
                    </a:lnTo>
                    <a:lnTo>
                      <a:pt x="152400" y="12700"/>
                    </a:lnTo>
                    <a:lnTo>
                      <a:pt x="165100" y="12700"/>
                    </a:lnTo>
                    <a:lnTo>
                      <a:pt x="165100" y="25400"/>
                    </a:lnTo>
                    <a:lnTo>
                      <a:pt x="177800" y="25400"/>
                    </a:lnTo>
                    <a:lnTo>
                      <a:pt x="177800" y="38100"/>
                    </a:lnTo>
                    <a:lnTo>
                      <a:pt x="190500" y="38100"/>
                    </a:lnTo>
                    <a:lnTo>
                      <a:pt x="190500" y="63500"/>
                    </a:lnTo>
                    <a:lnTo>
                      <a:pt x="203200" y="63500"/>
                    </a:lnTo>
                    <a:lnTo>
                      <a:pt x="203200" y="76200"/>
                    </a:lnTo>
                    <a:lnTo>
                      <a:pt x="215900" y="88900"/>
                    </a:lnTo>
                    <a:lnTo>
                      <a:pt x="215900" y="114300"/>
                    </a:lnTo>
                    <a:lnTo>
                      <a:pt x="203200" y="114300"/>
                    </a:lnTo>
                    <a:lnTo>
                      <a:pt x="203200" y="177800"/>
                    </a:lnTo>
                    <a:lnTo>
                      <a:pt x="215900" y="190500"/>
                    </a:lnTo>
                    <a:lnTo>
                      <a:pt x="228600" y="190500"/>
                    </a:lnTo>
                    <a:lnTo>
                      <a:pt x="228600" y="203200"/>
                    </a:lnTo>
                    <a:lnTo>
                      <a:pt x="292100" y="203200"/>
                    </a:lnTo>
                    <a:lnTo>
                      <a:pt x="292100" y="215900"/>
                    </a:lnTo>
                    <a:lnTo>
                      <a:pt x="304800" y="215900"/>
                    </a:lnTo>
                    <a:lnTo>
                      <a:pt x="304800" y="241300"/>
                    </a:lnTo>
                    <a:lnTo>
                      <a:pt x="317500" y="241300"/>
                    </a:lnTo>
                    <a:lnTo>
                      <a:pt x="317500" y="266700"/>
                    </a:lnTo>
                    <a:lnTo>
                      <a:pt x="330200" y="266700"/>
                    </a:lnTo>
                    <a:lnTo>
                      <a:pt x="330200" y="279400"/>
                    </a:lnTo>
                    <a:lnTo>
                      <a:pt x="355600" y="279400"/>
                    </a:lnTo>
                    <a:lnTo>
                      <a:pt x="355600" y="292100"/>
                    </a:lnTo>
                    <a:lnTo>
                      <a:pt x="393700" y="292100"/>
                    </a:lnTo>
                    <a:lnTo>
                      <a:pt x="393700" y="342900"/>
                    </a:lnTo>
                    <a:lnTo>
                      <a:pt x="368300" y="342900"/>
                    </a:lnTo>
                    <a:lnTo>
                      <a:pt x="368300" y="317500"/>
                    </a:lnTo>
                    <a:lnTo>
                      <a:pt x="355600" y="304800"/>
                    </a:lnTo>
                    <a:lnTo>
                      <a:pt x="355600" y="342900"/>
                    </a:lnTo>
                    <a:lnTo>
                      <a:pt x="342900" y="342900"/>
                    </a:lnTo>
                    <a:lnTo>
                      <a:pt x="342900" y="330200"/>
                    </a:lnTo>
                    <a:lnTo>
                      <a:pt x="317500" y="330200"/>
                    </a:lnTo>
                    <a:lnTo>
                      <a:pt x="317500" y="342900"/>
                    </a:lnTo>
                    <a:lnTo>
                      <a:pt x="304800" y="342900"/>
                    </a:lnTo>
                    <a:lnTo>
                      <a:pt x="304800" y="355600"/>
                    </a:lnTo>
                    <a:lnTo>
                      <a:pt x="317500" y="355600"/>
                    </a:lnTo>
                    <a:lnTo>
                      <a:pt x="317500" y="393700"/>
                    </a:lnTo>
                    <a:lnTo>
                      <a:pt x="304800" y="393700"/>
                    </a:lnTo>
                    <a:lnTo>
                      <a:pt x="304800" y="406400"/>
                    </a:lnTo>
                    <a:lnTo>
                      <a:pt x="292100" y="406400"/>
                    </a:lnTo>
                    <a:lnTo>
                      <a:pt x="292100" y="419100"/>
                    </a:lnTo>
                    <a:lnTo>
                      <a:pt x="279400" y="419100"/>
                    </a:lnTo>
                    <a:lnTo>
                      <a:pt x="279400" y="431800"/>
                    </a:lnTo>
                    <a:lnTo>
                      <a:pt x="266700" y="431800"/>
                    </a:lnTo>
                    <a:lnTo>
                      <a:pt x="266700" y="444500"/>
                    </a:lnTo>
                    <a:lnTo>
                      <a:pt x="241300" y="444500"/>
                    </a:lnTo>
                    <a:lnTo>
                      <a:pt x="241300" y="431800"/>
                    </a:lnTo>
                    <a:lnTo>
                      <a:pt x="228600" y="431800"/>
                    </a:lnTo>
                    <a:lnTo>
                      <a:pt x="228600" y="444500"/>
                    </a:lnTo>
                    <a:lnTo>
                      <a:pt x="190500" y="444500"/>
                    </a:lnTo>
                    <a:lnTo>
                      <a:pt x="190500" y="431800"/>
                    </a:lnTo>
                    <a:lnTo>
                      <a:pt x="152400" y="431800"/>
                    </a:lnTo>
                    <a:lnTo>
                      <a:pt x="152400" y="419100"/>
                    </a:lnTo>
                    <a:lnTo>
                      <a:pt x="101600" y="419100"/>
                    </a:lnTo>
                    <a:lnTo>
                      <a:pt x="101600" y="406400"/>
                    </a:lnTo>
                    <a:lnTo>
                      <a:pt x="76200" y="406400"/>
                    </a:lnTo>
                    <a:lnTo>
                      <a:pt x="76200" y="393700"/>
                    </a:lnTo>
                    <a:lnTo>
                      <a:pt x="63500" y="381000"/>
                    </a:lnTo>
                    <a:lnTo>
                      <a:pt x="63500" y="368300"/>
                    </a:lnTo>
                    <a:lnTo>
                      <a:pt x="50800" y="368300"/>
                    </a:lnTo>
                    <a:lnTo>
                      <a:pt x="50800" y="355600"/>
                    </a:lnTo>
                    <a:lnTo>
                      <a:pt x="63500" y="355600"/>
                    </a:lnTo>
                    <a:lnTo>
                      <a:pt x="63500" y="279400"/>
                    </a:lnTo>
                    <a:lnTo>
                      <a:pt x="76200" y="279400"/>
                    </a:lnTo>
                    <a:lnTo>
                      <a:pt x="762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76200" y="254000"/>
                    </a:lnTo>
                    <a:lnTo>
                      <a:pt x="76200" y="241300"/>
                    </a:lnTo>
                    <a:lnTo>
                      <a:pt x="50800" y="241300"/>
                    </a:lnTo>
                    <a:lnTo>
                      <a:pt x="508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25400" y="215900"/>
                    </a:lnTo>
                    <a:lnTo>
                      <a:pt x="25400" y="203200"/>
                    </a:lnTo>
                    <a:lnTo>
                      <a:pt x="12700" y="203200"/>
                    </a:lnTo>
                    <a:lnTo>
                      <a:pt x="12700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2" name="1209092"/>
              <p:cNvSpPr/>
              <p:nvPr/>
            </p:nvSpPr>
            <p:spPr>
              <a:xfrm>
                <a:off x="3030926" y="3251576"/>
                <a:ext cx="368299" cy="457254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457201">
                    <a:moveTo>
                      <a:pt x="0" y="127000"/>
                    </a:moveTo>
                    <a:lnTo>
                      <a:pt x="0" y="114300"/>
                    </a:lnTo>
                    <a:lnTo>
                      <a:pt x="25400" y="114300"/>
                    </a:lnTo>
                    <a:lnTo>
                      <a:pt x="25400" y="101600"/>
                    </a:lnTo>
                    <a:lnTo>
                      <a:pt x="50800" y="101600"/>
                    </a:lnTo>
                    <a:lnTo>
                      <a:pt x="50800" y="114300"/>
                    </a:lnTo>
                    <a:lnTo>
                      <a:pt x="63500" y="114300"/>
                    </a:lnTo>
                    <a:lnTo>
                      <a:pt x="63500" y="101600"/>
                    </a:lnTo>
                    <a:lnTo>
                      <a:pt x="76200" y="101600"/>
                    </a:lnTo>
                    <a:lnTo>
                      <a:pt x="762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114300" y="76200"/>
                    </a:lnTo>
                    <a:lnTo>
                      <a:pt x="114300" y="25400"/>
                    </a:lnTo>
                    <a:lnTo>
                      <a:pt x="139700" y="25400"/>
                    </a:lnTo>
                    <a:lnTo>
                      <a:pt x="139700" y="12700"/>
                    </a:lnTo>
                    <a:lnTo>
                      <a:pt x="165100" y="12700"/>
                    </a:lnTo>
                    <a:lnTo>
                      <a:pt x="165100" y="0"/>
                    </a:lnTo>
                    <a:lnTo>
                      <a:pt x="190500" y="0"/>
                    </a:lnTo>
                    <a:lnTo>
                      <a:pt x="190500" y="12700"/>
                    </a:lnTo>
                    <a:lnTo>
                      <a:pt x="203200" y="12700"/>
                    </a:lnTo>
                    <a:lnTo>
                      <a:pt x="203200" y="0"/>
                    </a:lnTo>
                    <a:lnTo>
                      <a:pt x="215900" y="0"/>
                    </a:lnTo>
                    <a:lnTo>
                      <a:pt x="215900" y="12700"/>
                    </a:lnTo>
                    <a:lnTo>
                      <a:pt x="241300" y="12700"/>
                    </a:lnTo>
                    <a:lnTo>
                      <a:pt x="241300" y="25400"/>
                    </a:lnTo>
                    <a:lnTo>
                      <a:pt x="266700" y="25400"/>
                    </a:lnTo>
                    <a:lnTo>
                      <a:pt x="266700" y="50800"/>
                    </a:lnTo>
                    <a:lnTo>
                      <a:pt x="330200" y="50800"/>
                    </a:lnTo>
                    <a:lnTo>
                      <a:pt x="330200" y="63500"/>
                    </a:lnTo>
                    <a:lnTo>
                      <a:pt x="368300" y="63500"/>
                    </a:lnTo>
                    <a:lnTo>
                      <a:pt x="368300" y="152400"/>
                    </a:lnTo>
                    <a:lnTo>
                      <a:pt x="355600" y="152400"/>
                    </a:lnTo>
                    <a:lnTo>
                      <a:pt x="355600" y="254000"/>
                    </a:lnTo>
                    <a:lnTo>
                      <a:pt x="330200" y="254000"/>
                    </a:lnTo>
                    <a:lnTo>
                      <a:pt x="330200" y="279400"/>
                    </a:lnTo>
                    <a:lnTo>
                      <a:pt x="317500" y="292100"/>
                    </a:lnTo>
                    <a:lnTo>
                      <a:pt x="317500" y="304800"/>
                    </a:lnTo>
                    <a:lnTo>
                      <a:pt x="330200" y="304800"/>
                    </a:lnTo>
                    <a:lnTo>
                      <a:pt x="330200" y="342900"/>
                    </a:lnTo>
                    <a:lnTo>
                      <a:pt x="342900" y="342900"/>
                    </a:lnTo>
                    <a:lnTo>
                      <a:pt x="342900" y="355600"/>
                    </a:lnTo>
                    <a:lnTo>
                      <a:pt x="330200" y="355600"/>
                    </a:lnTo>
                    <a:lnTo>
                      <a:pt x="330200" y="381000"/>
                    </a:lnTo>
                    <a:lnTo>
                      <a:pt x="317500" y="381000"/>
                    </a:lnTo>
                    <a:lnTo>
                      <a:pt x="317500" y="393700"/>
                    </a:lnTo>
                    <a:lnTo>
                      <a:pt x="254000" y="393700"/>
                    </a:lnTo>
                    <a:lnTo>
                      <a:pt x="254000" y="381000"/>
                    </a:lnTo>
                    <a:lnTo>
                      <a:pt x="241300" y="393700"/>
                    </a:lnTo>
                    <a:lnTo>
                      <a:pt x="228600" y="393700"/>
                    </a:lnTo>
                    <a:lnTo>
                      <a:pt x="228600" y="431800"/>
                    </a:lnTo>
                    <a:lnTo>
                      <a:pt x="215900" y="431800"/>
                    </a:lnTo>
                    <a:lnTo>
                      <a:pt x="215900" y="444500"/>
                    </a:lnTo>
                    <a:lnTo>
                      <a:pt x="203200" y="444500"/>
                    </a:lnTo>
                    <a:lnTo>
                      <a:pt x="203200" y="457200"/>
                    </a:lnTo>
                    <a:lnTo>
                      <a:pt x="190500" y="457200"/>
                    </a:lnTo>
                    <a:lnTo>
                      <a:pt x="190500" y="444500"/>
                    </a:lnTo>
                    <a:lnTo>
                      <a:pt x="177800" y="444500"/>
                    </a:lnTo>
                    <a:lnTo>
                      <a:pt x="177800" y="457200"/>
                    </a:lnTo>
                    <a:lnTo>
                      <a:pt x="127000" y="457200"/>
                    </a:lnTo>
                    <a:lnTo>
                      <a:pt x="127000" y="444500"/>
                    </a:lnTo>
                    <a:lnTo>
                      <a:pt x="101600" y="444500"/>
                    </a:lnTo>
                    <a:lnTo>
                      <a:pt x="101600" y="431800"/>
                    </a:lnTo>
                    <a:lnTo>
                      <a:pt x="76200" y="431800"/>
                    </a:lnTo>
                    <a:lnTo>
                      <a:pt x="63500" y="419100"/>
                    </a:lnTo>
                    <a:lnTo>
                      <a:pt x="63500" y="406400"/>
                    </a:lnTo>
                    <a:lnTo>
                      <a:pt x="50800" y="406400"/>
                    </a:lnTo>
                    <a:lnTo>
                      <a:pt x="50800" y="393700"/>
                    </a:lnTo>
                    <a:lnTo>
                      <a:pt x="25400" y="393700"/>
                    </a:lnTo>
                    <a:lnTo>
                      <a:pt x="25400" y="355600"/>
                    </a:lnTo>
                    <a:lnTo>
                      <a:pt x="38100" y="3556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38100" y="304800"/>
                    </a:lnTo>
                    <a:lnTo>
                      <a:pt x="38100" y="266700"/>
                    </a:lnTo>
                    <a:lnTo>
                      <a:pt x="63500" y="266700"/>
                    </a:lnTo>
                    <a:lnTo>
                      <a:pt x="635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38100" y="228600"/>
                    </a:lnTo>
                    <a:lnTo>
                      <a:pt x="25400" y="228600"/>
                    </a:lnTo>
                    <a:lnTo>
                      <a:pt x="25400" y="215900"/>
                    </a:lnTo>
                    <a:lnTo>
                      <a:pt x="38100" y="215900"/>
                    </a:lnTo>
                    <a:lnTo>
                      <a:pt x="38100" y="190500"/>
                    </a:lnTo>
                    <a:lnTo>
                      <a:pt x="12700" y="190500"/>
                    </a:lnTo>
                    <a:lnTo>
                      <a:pt x="12700" y="177800"/>
                    </a:lnTo>
                    <a:lnTo>
                      <a:pt x="0" y="1778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3" name="1216133"/>
              <p:cNvSpPr/>
              <p:nvPr/>
            </p:nvSpPr>
            <p:spPr>
              <a:xfrm>
                <a:off x="5177218" y="2311668"/>
                <a:ext cx="419099" cy="673179"/>
              </a:xfrm>
              <a:custGeom>
                <a:avLst/>
                <a:gdLst/>
                <a:ahLst/>
                <a:cxnLst/>
                <a:rect l="0" t="0" r="0" b="0"/>
                <a:pathLst>
                  <a:path w="419101" h="673101">
                    <a:moveTo>
                      <a:pt x="0" y="63500"/>
                    </a:moveTo>
                    <a:lnTo>
                      <a:pt x="0" y="50800"/>
                    </a:lnTo>
                    <a:lnTo>
                      <a:pt x="12700" y="50800"/>
                    </a:lnTo>
                    <a:lnTo>
                      <a:pt x="12700" y="38100"/>
                    </a:lnTo>
                    <a:lnTo>
                      <a:pt x="25400" y="38100"/>
                    </a:lnTo>
                    <a:lnTo>
                      <a:pt x="25400" y="25400"/>
                    </a:lnTo>
                    <a:lnTo>
                      <a:pt x="50800" y="25400"/>
                    </a:lnTo>
                    <a:lnTo>
                      <a:pt x="50800" y="12700"/>
                    </a:lnTo>
                    <a:lnTo>
                      <a:pt x="63500" y="12700"/>
                    </a:lnTo>
                    <a:lnTo>
                      <a:pt x="63500" y="0"/>
                    </a:lnTo>
                    <a:lnTo>
                      <a:pt x="88900" y="0"/>
                    </a:lnTo>
                    <a:lnTo>
                      <a:pt x="88900" y="12700"/>
                    </a:lnTo>
                    <a:lnTo>
                      <a:pt x="101600" y="12700"/>
                    </a:lnTo>
                    <a:lnTo>
                      <a:pt x="101600" y="25400"/>
                    </a:lnTo>
                    <a:lnTo>
                      <a:pt x="88900" y="25400"/>
                    </a:lnTo>
                    <a:lnTo>
                      <a:pt x="88900" y="50800"/>
                    </a:lnTo>
                    <a:lnTo>
                      <a:pt x="114300" y="50800"/>
                    </a:lnTo>
                    <a:lnTo>
                      <a:pt x="127000" y="63500"/>
                    </a:lnTo>
                    <a:lnTo>
                      <a:pt x="127000" y="101600"/>
                    </a:lnTo>
                    <a:lnTo>
                      <a:pt x="254000" y="101600"/>
                    </a:lnTo>
                    <a:lnTo>
                      <a:pt x="254000" y="114300"/>
                    </a:lnTo>
                    <a:lnTo>
                      <a:pt x="241300" y="114300"/>
                    </a:lnTo>
                    <a:lnTo>
                      <a:pt x="241300" y="139700"/>
                    </a:lnTo>
                    <a:lnTo>
                      <a:pt x="254000" y="139700"/>
                    </a:lnTo>
                    <a:lnTo>
                      <a:pt x="254000" y="152400"/>
                    </a:lnTo>
                    <a:lnTo>
                      <a:pt x="292100" y="152400"/>
                    </a:lnTo>
                    <a:lnTo>
                      <a:pt x="304800" y="165100"/>
                    </a:lnTo>
                    <a:lnTo>
                      <a:pt x="304800" y="177800"/>
                    </a:lnTo>
                    <a:lnTo>
                      <a:pt x="317500" y="177800"/>
                    </a:lnTo>
                    <a:lnTo>
                      <a:pt x="317500" y="190500"/>
                    </a:lnTo>
                    <a:lnTo>
                      <a:pt x="342900" y="190500"/>
                    </a:lnTo>
                    <a:lnTo>
                      <a:pt x="342900" y="177800"/>
                    </a:lnTo>
                    <a:lnTo>
                      <a:pt x="368300" y="177800"/>
                    </a:lnTo>
                    <a:lnTo>
                      <a:pt x="368300" y="203200"/>
                    </a:lnTo>
                    <a:lnTo>
                      <a:pt x="355600" y="203200"/>
                    </a:lnTo>
                    <a:lnTo>
                      <a:pt x="355600" y="215900"/>
                    </a:lnTo>
                    <a:lnTo>
                      <a:pt x="381000" y="215900"/>
                    </a:lnTo>
                    <a:lnTo>
                      <a:pt x="381000" y="241300"/>
                    </a:lnTo>
                    <a:lnTo>
                      <a:pt x="393700" y="241300"/>
                    </a:lnTo>
                    <a:lnTo>
                      <a:pt x="393700" y="203200"/>
                    </a:lnTo>
                    <a:lnTo>
                      <a:pt x="419100" y="203200"/>
                    </a:lnTo>
                    <a:lnTo>
                      <a:pt x="419100" y="279400"/>
                    </a:lnTo>
                    <a:lnTo>
                      <a:pt x="406400" y="279400"/>
                    </a:lnTo>
                    <a:lnTo>
                      <a:pt x="406400" y="292100"/>
                    </a:lnTo>
                    <a:lnTo>
                      <a:pt x="393700" y="304800"/>
                    </a:lnTo>
                    <a:lnTo>
                      <a:pt x="393700" y="330200"/>
                    </a:lnTo>
                    <a:lnTo>
                      <a:pt x="368300" y="355600"/>
                    </a:lnTo>
                    <a:lnTo>
                      <a:pt x="355600" y="355600"/>
                    </a:lnTo>
                    <a:lnTo>
                      <a:pt x="342900" y="368300"/>
                    </a:lnTo>
                    <a:lnTo>
                      <a:pt x="330200" y="368300"/>
                    </a:lnTo>
                    <a:lnTo>
                      <a:pt x="317500" y="381000"/>
                    </a:lnTo>
                    <a:lnTo>
                      <a:pt x="317500" y="393700"/>
                    </a:lnTo>
                    <a:lnTo>
                      <a:pt x="330200" y="406400"/>
                    </a:lnTo>
                    <a:lnTo>
                      <a:pt x="330200" y="469900"/>
                    </a:lnTo>
                    <a:lnTo>
                      <a:pt x="317500" y="469900"/>
                    </a:lnTo>
                    <a:lnTo>
                      <a:pt x="317500" y="482600"/>
                    </a:lnTo>
                    <a:lnTo>
                      <a:pt x="279400" y="482600"/>
                    </a:lnTo>
                    <a:lnTo>
                      <a:pt x="279400" y="495300"/>
                    </a:lnTo>
                    <a:lnTo>
                      <a:pt x="266700" y="495300"/>
                    </a:lnTo>
                    <a:lnTo>
                      <a:pt x="266700" y="533400"/>
                    </a:lnTo>
                    <a:lnTo>
                      <a:pt x="279400" y="533400"/>
                    </a:lnTo>
                    <a:lnTo>
                      <a:pt x="279400" y="558800"/>
                    </a:lnTo>
                    <a:lnTo>
                      <a:pt x="266700" y="558800"/>
                    </a:lnTo>
                    <a:lnTo>
                      <a:pt x="266700" y="609600"/>
                    </a:lnTo>
                    <a:lnTo>
                      <a:pt x="279400" y="609600"/>
                    </a:lnTo>
                    <a:lnTo>
                      <a:pt x="279400" y="622300"/>
                    </a:lnTo>
                    <a:lnTo>
                      <a:pt x="304800" y="622300"/>
                    </a:lnTo>
                    <a:lnTo>
                      <a:pt x="304800" y="660400"/>
                    </a:lnTo>
                    <a:lnTo>
                      <a:pt x="279400" y="660400"/>
                    </a:lnTo>
                    <a:lnTo>
                      <a:pt x="279400" y="673100"/>
                    </a:lnTo>
                    <a:lnTo>
                      <a:pt x="266700" y="673100"/>
                    </a:lnTo>
                    <a:lnTo>
                      <a:pt x="266700" y="660400"/>
                    </a:lnTo>
                    <a:lnTo>
                      <a:pt x="279400" y="660400"/>
                    </a:lnTo>
                    <a:lnTo>
                      <a:pt x="279400" y="647700"/>
                    </a:lnTo>
                    <a:lnTo>
                      <a:pt x="254000" y="647700"/>
                    </a:lnTo>
                    <a:lnTo>
                      <a:pt x="254000" y="660400"/>
                    </a:lnTo>
                    <a:lnTo>
                      <a:pt x="241300" y="660400"/>
                    </a:lnTo>
                    <a:lnTo>
                      <a:pt x="241300" y="647700"/>
                    </a:lnTo>
                    <a:lnTo>
                      <a:pt x="215900" y="647700"/>
                    </a:lnTo>
                    <a:lnTo>
                      <a:pt x="215900" y="635000"/>
                    </a:lnTo>
                    <a:lnTo>
                      <a:pt x="190500" y="635000"/>
                    </a:lnTo>
                    <a:lnTo>
                      <a:pt x="177800" y="622300"/>
                    </a:lnTo>
                    <a:lnTo>
                      <a:pt x="165100" y="622300"/>
                    </a:lnTo>
                    <a:lnTo>
                      <a:pt x="165100" y="609600"/>
                    </a:lnTo>
                    <a:lnTo>
                      <a:pt x="152400" y="609600"/>
                    </a:lnTo>
                    <a:lnTo>
                      <a:pt x="152400" y="584200"/>
                    </a:lnTo>
                    <a:lnTo>
                      <a:pt x="139700" y="584200"/>
                    </a:lnTo>
                    <a:lnTo>
                      <a:pt x="139700" y="571500"/>
                    </a:lnTo>
                    <a:lnTo>
                      <a:pt x="127000" y="571500"/>
                    </a:lnTo>
                    <a:lnTo>
                      <a:pt x="127000" y="558800"/>
                    </a:lnTo>
                    <a:lnTo>
                      <a:pt x="114300" y="558800"/>
                    </a:lnTo>
                    <a:lnTo>
                      <a:pt x="114300" y="546100"/>
                    </a:lnTo>
                    <a:lnTo>
                      <a:pt x="101600" y="546100"/>
                    </a:lnTo>
                    <a:lnTo>
                      <a:pt x="101600" y="520700"/>
                    </a:lnTo>
                    <a:lnTo>
                      <a:pt x="76200" y="520700"/>
                    </a:lnTo>
                    <a:lnTo>
                      <a:pt x="76200" y="508000"/>
                    </a:lnTo>
                    <a:lnTo>
                      <a:pt x="63500" y="508000"/>
                    </a:lnTo>
                    <a:lnTo>
                      <a:pt x="63500" y="495300"/>
                    </a:lnTo>
                    <a:lnTo>
                      <a:pt x="38100" y="495300"/>
                    </a:lnTo>
                    <a:lnTo>
                      <a:pt x="38100" y="469900"/>
                    </a:lnTo>
                    <a:lnTo>
                      <a:pt x="50800" y="469900"/>
                    </a:lnTo>
                    <a:lnTo>
                      <a:pt x="50800" y="419100"/>
                    </a:lnTo>
                    <a:lnTo>
                      <a:pt x="38100" y="419100"/>
                    </a:lnTo>
                    <a:lnTo>
                      <a:pt x="38100" y="368300"/>
                    </a:lnTo>
                    <a:lnTo>
                      <a:pt x="88900" y="368300"/>
                    </a:lnTo>
                    <a:lnTo>
                      <a:pt x="88900" y="355600"/>
                    </a:lnTo>
                    <a:lnTo>
                      <a:pt x="101600" y="355600"/>
                    </a:lnTo>
                    <a:lnTo>
                      <a:pt x="101600" y="342900"/>
                    </a:lnTo>
                    <a:lnTo>
                      <a:pt x="114300" y="342900"/>
                    </a:lnTo>
                    <a:lnTo>
                      <a:pt x="114300" y="330200"/>
                    </a:lnTo>
                    <a:lnTo>
                      <a:pt x="139700" y="330200"/>
                    </a:lnTo>
                    <a:lnTo>
                      <a:pt x="139700" y="292100"/>
                    </a:lnTo>
                    <a:lnTo>
                      <a:pt x="101600" y="292100"/>
                    </a:lnTo>
                    <a:lnTo>
                      <a:pt x="101600" y="279400"/>
                    </a:lnTo>
                    <a:lnTo>
                      <a:pt x="76200" y="279400"/>
                    </a:lnTo>
                    <a:lnTo>
                      <a:pt x="76200" y="266700"/>
                    </a:lnTo>
                    <a:lnTo>
                      <a:pt x="38100" y="266700"/>
                    </a:lnTo>
                    <a:lnTo>
                      <a:pt x="38100" y="215900"/>
                    </a:lnTo>
                    <a:lnTo>
                      <a:pt x="50800" y="215900"/>
                    </a:lnTo>
                    <a:lnTo>
                      <a:pt x="50800" y="190500"/>
                    </a:lnTo>
                    <a:lnTo>
                      <a:pt x="63500" y="190500"/>
                    </a:lnTo>
                    <a:lnTo>
                      <a:pt x="63500" y="152400"/>
                    </a:lnTo>
                    <a:lnTo>
                      <a:pt x="50800" y="152400"/>
                    </a:lnTo>
                    <a:lnTo>
                      <a:pt x="50800" y="127000"/>
                    </a:lnTo>
                    <a:lnTo>
                      <a:pt x="38100" y="127000"/>
                    </a:lnTo>
                    <a:lnTo>
                      <a:pt x="38100" y="88900"/>
                    </a:lnTo>
                    <a:lnTo>
                      <a:pt x="25400" y="88900"/>
                    </a:lnTo>
                    <a:lnTo>
                      <a:pt x="25400" y="76200"/>
                    </a:lnTo>
                    <a:lnTo>
                      <a:pt x="12700" y="76200"/>
                    </a:lnTo>
                    <a:lnTo>
                      <a:pt x="12700" y="63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4" name="1212073"/>
              <p:cNvSpPr/>
              <p:nvPr/>
            </p:nvSpPr>
            <p:spPr>
              <a:xfrm>
                <a:off x="1799031" y="342939"/>
                <a:ext cx="660399" cy="558866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558801">
                    <a:moveTo>
                      <a:pt x="0" y="190500"/>
                    </a:moveTo>
                    <a:lnTo>
                      <a:pt x="12700" y="190500"/>
                    </a:lnTo>
                    <a:lnTo>
                      <a:pt x="25400" y="177800"/>
                    </a:lnTo>
                    <a:lnTo>
                      <a:pt x="25400" y="190500"/>
                    </a:lnTo>
                    <a:lnTo>
                      <a:pt x="38100" y="177800"/>
                    </a:lnTo>
                    <a:lnTo>
                      <a:pt x="50800" y="177800"/>
                    </a:lnTo>
                    <a:lnTo>
                      <a:pt x="50800" y="165100"/>
                    </a:lnTo>
                    <a:lnTo>
                      <a:pt x="88900" y="165100"/>
                    </a:lnTo>
                    <a:lnTo>
                      <a:pt x="88900" y="152400"/>
                    </a:lnTo>
                    <a:lnTo>
                      <a:pt x="101600" y="152400"/>
                    </a:lnTo>
                    <a:lnTo>
                      <a:pt x="101600" y="127000"/>
                    </a:lnTo>
                    <a:lnTo>
                      <a:pt x="88900" y="127000"/>
                    </a:lnTo>
                    <a:lnTo>
                      <a:pt x="88900" y="101600"/>
                    </a:lnTo>
                    <a:lnTo>
                      <a:pt x="101600" y="101600"/>
                    </a:lnTo>
                    <a:lnTo>
                      <a:pt x="101600" y="88900"/>
                    </a:lnTo>
                    <a:lnTo>
                      <a:pt x="114300" y="88900"/>
                    </a:lnTo>
                    <a:lnTo>
                      <a:pt x="114300" y="76200"/>
                    </a:lnTo>
                    <a:lnTo>
                      <a:pt x="127000" y="76200"/>
                    </a:lnTo>
                    <a:lnTo>
                      <a:pt x="127000" y="63500"/>
                    </a:lnTo>
                    <a:lnTo>
                      <a:pt x="139700" y="63500"/>
                    </a:lnTo>
                    <a:lnTo>
                      <a:pt x="139700" y="76200"/>
                    </a:lnTo>
                    <a:lnTo>
                      <a:pt x="152400" y="76200"/>
                    </a:lnTo>
                    <a:lnTo>
                      <a:pt x="165100" y="63500"/>
                    </a:lnTo>
                    <a:lnTo>
                      <a:pt x="177800" y="635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190500" y="0"/>
                    </a:lnTo>
                    <a:lnTo>
                      <a:pt x="215900" y="0"/>
                    </a:lnTo>
                    <a:lnTo>
                      <a:pt x="215900" y="25400"/>
                    </a:lnTo>
                    <a:lnTo>
                      <a:pt x="254000" y="25400"/>
                    </a:lnTo>
                    <a:lnTo>
                      <a:pt x="254000" y="38100"/>
                    </a:lnTo>
                    <a:lnTo>
                      <a:pt x="279400" y="38100"/>
                    </a:lnTo>
                    <a:lnTo>
                      <a:pt x="279400" y="25400"/>
                    </a:lnTo>
                    <a:lnTo>
                      <a:pt x="406400" y="25400"/>
                    </a:lnTo>
                    <a:lnTo>
                      <a:pt x="406400" y="38100"/>
                    </a:lnTo>
                    <a:lnTo>
                      <a:pt x="469900" y="38100"/>
                    </a:lnTo>
                    <a:lnTo>
                      <a:pt x="469900" y="25400"/>
                    </a:lnTo>
                    <a:lnTo>
                      <a:pt x="508000" y="25400"/>
                    </a:lnTo>
                    <a:lnTo>
                      <a:pt x="508000" y="63500"/>
                    </a:lnTo>
                    <a:lnTo>
                      <a:pt x="558800" y="63500"/>
                    </a:lnTo>
                    <a:lnTo>
                      <a:pt x="571500" y="50800"/>
                    </a:lnTo>
                    <a:lnTo>
                      <a:pt x="596900" y="50800"/>
                    </a:lnTo>
                    <a:lnTo>
                      <a:pt x="596900" y="38100"/>
                    </a:lnTo>
                    <a:lnTo>
                      <a:pt x="609600" y="38100"/>
                    </a:lnTo>
                    <a:lnTo>
                      <a:pt x="609600" y="50800"/>
                    </a:lnTo>
                    <a:lnTo>
                      <a:pt x="622300" y="50800"/>
                    </a:lnTo>
                    <a:lnTo>
                      <a:pt x="622300" y="88900"/>
                    </a:lnTo>
                    <a:lnTo>
                      <a:pt x="635000" y="88900"/>
                    </a:lnTo>
                    <a:lnTo>
                      <a:pt x="635000" y="114300"/>
                    </a:lnTo>
                    <a:lnTo>
                      <a:pt x="622300" y="114300"/>
                    </a:lnTo>
                    <a:lnTo>
                      <a:pt x="622300" y="152400"/>
                    </a:lnTo>
                    <a:lnTo>
                      <a:pt x="635000" y="152400"/>
                    </a:lnTo>
                    <a:lnTo>
                      <a:pt x="635000" y="177800"/>
                    </a:lnTo>
                    <a:lnTo>
                      <a:pt x="647700" y="177800"/>
                    </a:lnTo>
                    <a:lnTo>
                      <a:pt x="647700" y="215900"/>
                    </a:lnTo>
                    <a:lnTo>
                      <a:pt x="622300" y="215900"/>
                    </a:lnTo>
                    <a:lnTo>
                      <a:pt x="622300" y="228600"/>
                    </a:lnTo>
                    <a:lnTo>
                      <a:pt x="609600" y="228600"/>
                    </a:lnTo>
                    <a:lnTo>
                      <a:pt x="609600" y="241300"/>
                    </a:lnTo>
                    <a:lnTo>
                      <a:pt x="635000" y="241300"/>
                    </a:lnTo>
                    <a:lnTo>
                      <a:pt x="635000" y="254000"/>
                    </a:lnTo>
                    <a:lnTo>
                      <a:pt x="647700" y="254000"/>
                    </a:lnTo>
                    <a:lnTo>
                      <a:pt x="647700" y="342900"/>
                    </a:lnTo>
                    <a:lnTo>
                      <a:pt x="635000" y="342900"/>
                    </a:lnTo>
                    <a:lnTo>
                      <a:pt x="635000" y="368300"/>
                    </a:lnTo>
                    <a:lnTo>
                      <a:pt x="660400" y="368300"/>
                    </a:lnTo>
                    <a:lnTo>
                      <a:pt x="660400" y="393700"/>
                    </a:lnTo>
                    <a:lnTo>
                      <a:pt x="647700" y="393700"/>
                    </a:lnTo>
                    <a:lnTo>
                      <a:pt x="647700" y="406400"/>
                    </a:lnTo>
                    <a:lnTo>
                      <a:pt x="635000" y="406400"/>
                    </a:lnTo>
                    <a:lnTo>
                      <a:pt x="635000" y="419100"/>
                    </a:lnTo>
                    <a:lnTo>
                      <a:pt x="622300" y="419100"/>
                    </a:lnTo>
                    <a:lnTo>
                      <a:pt x="622300" y="444500"/>
                    </a:lnTo>
                    <a:lnTo>
                      <a:pt x="609600" y="444500"/>
                    </a:lnTo>
                    <a:lnTo>
                      <a:pt x="609600" y="457200"/>
                    </a:lnTo>
                    <a:lnTo>
                      <a:pt x="596900" y="457200"/>
                    </a:lnTo>
                    <a:lnTo>
                      <a:pt x="596900" y="482600"/>
                    </a:lnTo>
                    <a:lnTo>
                      <a:pt x="584200" y="482600"/>
                    </a:lnTo>
                    <a:lnTo>
                      <a:pt x="584200" y="508000"/>
                    </a:lnTo>
                    <a:lnTo>
                      <a:pt x="558800" y="508000"/>
                    </a:lnTo>
                    <a:lnTo>
                      <a:pt x="558800" y="495300"/>
                    </a:lnTo>
                    <a:lnTo>
                      <a:pt x="546100" y="495300"/>
                    </a:lnTo>
                    <a:lnTo>
                      <a:pt x="546100" y="508000"/>
                    </a:lnTo>
                    <a:lnTo>
                      <a:pt x="508000" y="508000"/>
                    </a:lnTo>
                    <a:lnTo>
                      <a:pt x="508000" y="495300"/>
                    </a:lnTo>
                    <a:lnTo>
                      <a:pt x="444500" y="495300"/>
                    </a:lnTo>
                    <a:lnTo>
                      <a:pt x="444500" y="508000"/>
                    </a:lnTo>
                    <a:lnTo>
                      <a:pt x="419100" y="508000"/>
                    </a:lnTo>
                    <a:lnTo>
                      <a:pt x="419100" y="495300"/>
                    </a:lnTo>
                    <a:lnTo>
                      <a:pt x="393700" y="495300"/>
                    </a:lnTo>
                    <a:lnTo>
                      <a:pt x="381000" y="482600"/>
                    </a:lnTo>
                    <a:lnTo>
                      <a:pt x="368300" y="482600"/>
                    </a:lnTo>
                    <a:lnTo>
                      <a:pt x="368300" y="495300"/>
                    </a:lnTo>
                    <a:lnTo>
                      <a:pt x="342900" y="495300"/>
                    </a:lnTo>
                    <a:lnTo>
                      <a:pt x="342900" y="508000"/>
                    </a:lnTo>
                    <a:lnTo>
                      <a:pt x="317500" y="508000"/>
                    </a:lnTo>
                    <a:lnTo>
                      <a:pt x="317500" y="546100"/>
                    </a:lnTo>
                    <a:lnTo>
                      <a:pt x="330200" y="546100"/>
                    </a:lnTo>
                    <a:lnTo>
                      <a:pt x="330200" y="558800"/>
                    </a:lnTo>
                    <a:lnTo>
                      <a:pt x="317500" y="558800"/>
                    </a:lnTo>
                    <a:lnTo>
                      <a:pt x="317500" y="546100"/>
                    </a:lnTo>
                    <a:lnTo>
                      <a:pt x="292100" y="546100"/>
                    </a:lnTo>
                    <a:lnTo>
                      <a:pt x="292100" y="533400"/>
                    </a:lnTo>
                    <a:lnTo>
                      <a:pt x="279400" y="533400"/>
                    </a:lnTo>
                    <a:lnTo>
                      <a:pt x="266700" y="520700"/>
                    </a:lnTo>
                    <a:lnTo>
                      <a:pt x="254000" y="520700"/>
                    </a:lnTo>
                    <a:lnTo>
                      <a:pt x="254000" y="533400"/>
                    </a:lnTo>
                    <a:lnTo>
                      <a:pt x="241300" y="546100"/>
                    </a:lnTo>
                    <a:lnTo>
                      <a:pt x="241300" y="533400"/>
                    </a:lnTo>
                    <a:lnTo>
                      <a:pt x="215900" y="533400"/>
                    </a:lnTo>
                    <a:lnTo>
                      <a:pt x="203200" y="546100"/>
                    </a:lnTo>
                    <a:lnTo>
                      <a:pt x="203200" y="558800"/>
                    </a:lnTo>
                    <a:lnTo>
                      <a:pt x="190500" y="558800"/>
                    </a:lnTo>
                    <a:lnTo>
                      <a:pt x="190500" y="546100"/>
                    </a:lnTo>
                    <a:lnTo>
                      <a:pt x="165100" y="546100"/>
                    </a:lnTo>
                    <a:lnTo>
                      <a:pt x="165100" y="533400"/>
                    </a:lnTo>
                    <a:lnTo>
                      <a:pt x="152400" y="533400"/>
                    </a:lnTo>
                    <a:lnTo>
                      <a:pt x="152400" y="546100"/>
                    </a:lnTo>
                    <a:lnTo>
                      <a:pt x="139700" y="546100"/>
                    </a:lnTo>
                    <a:lnTo>
                      <a:pt x="139700" y="558800"/>
                    </a:lnTo>
                    <a:lnTo>
                      <a:pt x="127000" y="546100"/>
                    </a:lnTo>
                    <a:lnTo>
                      <a:pt x="114300" y="546100"/>
                    </a:lnTo>
                    <a:lnTo>
                      <a:pt x="114300" y="558800"/>
                    </a:lnTo>
                    <a:lnTo>
                      <a:pt x="101600" y="546100"/>
                    </a:lnTo>
                    <a:lnTo>
                      <a:pt x="88900" y="546100"/>
                    </a:lnTo>
                    <a:lnTo>
                      <a:pt x="88900" y="533400"/>
                    </a:lnTo>
                    <a:lnTo>
                      <a:pt x="63500" y="533400"/>
                    </a:lnTo>
                    <a:lnTo>
                      <a:pt x="63500" y="520700"/>
                    </a:lnTo>
                    <a:lnTo>
                      <a:pt x="76200" y="520700"/>
                    </a:lnTo>
                    <a:lnTo>
                      <a:pt x="76200" y="495300"/>
                    </a:lnTo>
                    <a:lnTo>
                      <a:pt x="50800" y="495300"/>
                    </a:lnTo>
                    <a:lnTo>
                      <a:pt x="50800" y="469900"/>
                    </a:lnTo>
                    <a:lnTo>
                      <a:pt x="63500" y="469900"/>
                    </a:lnTo>
                    <a:lnTo>
                      <a:pt x="63500" y="444500"/>
                    </a:lnTo>
                    <a:lnTo>
                      <a:pt x="76200" y="444500"/>
                    </a:lnTo>
                    <a:lnTo>
                      <a:pt x="76200" y="431800"/>
                    </a:lnTo>
                    <a:lnTo>
                      <a:pt x="101600" y="431800"/>
                    </a:lnTo>
                    <a:lnTo>
                      <a:pt x="101600" y="406400"/>
                    </a:lnTo>
                    <a:lnTo>
                      <a:pt x="88900" y="406400"/>
                    </a:lnTo>
                    <a:lnTo>
                      <a:pt x="88900" y="393700"/>
                    </a:lnTo>
                    <a:lnTo>
                      <a:pt x="101600" y="393700"/>
                    </a:lnTo>
                    <a:lnTo>
                      <a:pt x="101600" y="368300"/>
                    </a:lnTo>
                    <a:lnTo>
                      <a:pt x="127000" y="368300"/>
                    </a:lnTo>
                    <a:lnTo>
                      <a:pt x="127000" y="355600"/>
                    </a:lnTo>
                    <a:lnTo>
                      <a:pt x="139700" y="355600"/>
                    </a:lnTo>
                    <a:lnTo>
                      <a:pt x="139700" y="304800"/>
                    </a:lnTo>
                    <a:lnTo>
                      <a:pt x="127000" y="304800"/>
                    </a:lnTo>
                    <a:lnTo>
                      <a:pt x="127000" y="292100"/>
                    </a:lnTo>
                    <a:lnTo>
                      <a:pt x="101600" y="292100"/>
                    </a:lnTo>
                    <a:lnTo>
                      <a:pt x="88900" y="279400"/>
                    </a:lnTo>
                    <a:lnTo>
                      <a:pt x="76200" y="279400"/>
                    </a:lnTo>
                    <a:lnTo>
                      <a:pt x="76200" y="266700"/>
                    </a:lnTo>
                    <a:lnTo>
                      <a:pt x="25400" y="266700"/>
                    </a:lnTo>
                    <a:lnTo>
                      <a:pt x="2540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lnTo>
                      <a:pt x="25400" y="228600"/>
                    </a:lnTo>
                    <a:lnTo>
                      <a:pt x="12700" y="215900"/>
                    </a:lnTo>
                    <a:lnTo>
                      <a:pt x="12700" y="203200"/>
                    </a:lnTo>
                    <a:lnTo>
                      <a:pt x="0" y="203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5" name="1206162"/>
              <p:cNvSpPr/>
              <p:nvPr/>
            </p:nvSpPr>
            <p:spPr>
              <a:xfrm>
                <a:off x="1913331" y="1625789"/>
                <a:ext cx="596898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533401">
                    <a:moveTo>
                      <a:pt x="0" y="355600"/>
                    </a:moveTo>
                    <a:lnTo>
                      <a:pt x="254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25400" y="304800"/>
                    </a:lnTo>
                    <a:lnTo>
                      <a:pt x="50800" y="304800"/>
                    </a:lnTo>
                    <a:lnTo>
                      <a:pt x="50800" y="279400"/>
                    </a:lnTo>
                    <a:lnTo>
                      <a:pt x="63500" y="279400"/>
                    </a:lnTo>
                    <a:lnTo>
                      <a:pt x="63500" y="254000"/>
                    </a:lnTo>
                    <a:lnTo>
                      <a:pt x="50800" y="254000"/>
                    </a:lnTo>
                    <a:lnTo>
                      <a:pt x="50800" y="241300"/>
                    </a:lnTo>
                    <a:lnTo>
                      <a:pt x="25400" y="241300"/>
                    </a:lnTo>
                    <a:lnTo>
                      <a:pt x="25400" y="203200"/>
                    </a:lnTo>
                    <a:lnTo>
                      <a:pt x="38100" y="203200"/>
                    </a:lnTo>
                    <a:lnTo>
                      <a:pt x="38100" y="190500"/>
                    </a:lnTo>
                    <a:lnTo>
                      <a:pt x="50800" y="190500"/>
                    </a:lnTo>
                    <a:lnTo>
                      <a:pt x="508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50800" y="152400"/>
                    </a:lnTo>
                    <a:lnTo>
                      <a:pt x="76200" y="152400"/>
                    </a:lnTo>
                    <a:lnTo>
                      <a:pt x="76200" y="114300"/>
                    </a:lnTo>
                    <a:lnTo>
                      <a:pt x="88900" y="114300"/>
                    </a:lnTo>
                    <a:lnTo>
                      <a:pt x="88900" y="101600"/>
                    </a:lnTo>
                    <a:lnTo>
                      <a:pt x="114300" y="101600"/>
                    </a:lnTo>
                    <a:lnTo>
                      <a:pt x="114300" y="88900"/>
                    </a:lnTo>
                    <a:lnTo>
                      <a:pt x="127000" y="88900"/>
                    </a:lnTo>
                    <a:lnTo>
                      <a:pt x="127000" y="76200"/>
                    </a:lnTo>
                    <a:lnTo>
                      <a:pt x="139700" y="76200"/>
                    </a:lnTo>
                    <a:lnTo>
                      <a:pt x="139700" y="63500"/>
                    </a:lnTo>
                    <a:lnTo>
                      <a:pt x="152400" y="63500"/>
                    </a:lnTo>
                    <a:lnTo>
                      <a:pt x="165100" y="76200"/>
                    </a:lnTo>
                    <a:lnTo>
                      <a:pt x="165100" y="25400"/>
                    </a:lnTo>
                    <a:lnTo>
                      <a:pt x="152400" y="25400"/>
                    </a:lnTo>
                    <a:lnTo>
                      <a:pt x="152400" y="0"/>
                    </a:lnTo>
                    <a:lnTo>
                      <a:pt x="165100" y="0"/>
                    </a:lnTo>
                    <a:lnTo>
                      <a:pt x="165100" y="12700"/>
                    </a:lnTo>
                    <a:lnTo>
                      <a:pt x="177800" y="12700"/>
                    </a:lnTo>
                    <a:lnTo>
                      <a:pt x="177800" y="25400"/>
                    </a:lnTo>
                    <a:lnTo>
                      <a:pt x="190500" y="25400"/>
                    </a:lnTo>
                    <a:lnTo>
                      <a:pt x="190500" y="50800"/>
                    </a:lnTo>
                    <a:lnTo>
                      <a:pt x="203200" y="50800"/>
                    </a:lnTo>
                    <a:lnTo>
                      <a:pt x="203200" y="76200"/>
                    </a:lnTo>
                    <a:lnTo>
                      <a:pt x="228600" y="76200"/>
                    </a:lnTo>
                    <a:lnTo>
                      <a:pt x="228600" y="88900"/>
                    </a:lnTo>
                    <a:lnTo>
                      <a:pt x="279400" y="889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50800"/>
                    </a:lnTo>
                    <a:lnTo>
                      <a:pt x="279400" y="50800"/>
                    </a:lnTo>
                    <a:lnTo>
                      <a:pt x="279400" y="38100"/>
                    </a:lnTo>
                    <a:lnTo>
                      <a:pt x="292100" y="38100"/>
                    </a:lnTo>
                    <a:lnTo>
                      <a:pt x="292100" y="12700"/>
                    </a:lnTo>
                    <a:lnTo>
                      <a:pt x="342900" y="127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38100"/>
                    </a:lnTo>
                    <a:lnTo>
                      <a:pt x="381000" y="38100"/>
                    </a:lnTo>
                    <a:lnTo>
                      <a:pt x="381000" y="50800"/>
                    </a:lnTo>
                    <a:lnTo>
                      <a:pt x="393700" y="50800"/>
                    </a:lnTo>
                    <a:lnTo>
                      <a:pt x="393700" y="63500"/>
                    </a:lnTo>
                    <a:lnTo>
                      <a:pt x="406400" y="63500"/>
                    </a:lnTo>
                    <a:lnTo>
                      <a:pt x="406400" y="50800"/>
                    </a:lnTo>
                    <a:lnTo>
                      <a:pt x="444500" y="50800"/>
                    </a:lnTo>
                    <a:lnTo>
                      <a:pt x="444500" y="63500"/>
                    </a:lnTo>
                    <a:lnTo>
                      <a:pt x="482600" y="63500"/>
                    </a:lnTo>
                    <a:lnTo>
                      <a:pt x="482600" y="76200"/>
                    </a:lnTo>
                    <a:lnTo>
                      <a:pt x="469900" y="76200"/>
                    </a:lnTo>
                    <a:lnTo>
                      <a:pt x="469900" y="88900"/>
                    </a:lnTo>
                    <a:lnTo>
                      <a:pt x="457200" y="88900"/>
                    </a:lnTo>
                    <a:lnTo>
                      <a:pt x="457200" y="101600"/>
                    </a:lnTo>
                    <a:lnTo>
                      <a:pt x="444500" y="101600"/>
                    </a:lnTo>
                    <a:lnTo>
                      <a:pt x="444500" y="114300"/>
                    </a:lnTo>
                    <a:lnTo>
                      <a:pt x="431800" y="114300"/>
                    </a:lnTo>
                    <a:lnTo>
                      <a:pt x="431800" y="139700"/>
                    </a:lnTo>
                    <a:lnTo>
                      <a:pt x="444500" y="139700"/>
                    </a:lnTo>
                    <a:lnTo>
                      <a:pt x="444500" y="152400"/>
                    </a:lnTo>
                    <a:lnTo>
                      <a:pt x="482600" y="152400"/>
                    </a:lnTo>
                    <a:lnTo>
                      <a:pt x="482600" y="165100"/>
                    </a:lnTo>
                    <a:lnTo>
                      <a:pt x="469900" y="165100"/>
                    </a:lnTo>
                    <a:lnTo>
                      <a:pt x="469900" y="177800"/>
                    </a:lnTo>
                    <a:lnTo>
                      <a:pt x="457200" y="177800"/>
                    </a:lnTo>
                    <a:lnTo>
                      <a:pt x="457200" y="190500"/>
                    </a:lnTo>
                    <a:lnTo>
                      <a:pt x="469900" y="190500"/>
                    </a:lnTo>
                    <a:lnTo>
                      <a:pt x="469900" y="215900"/>
                    </a:lnTo>
                    <a:lnTo>
                      <a:pt x="482600" y="215900"/>
                    </a:lnTo>
                    <a:lnTo>
                      <a:pt x="482600" y="203200"/>
                    </a:lnTo>
                    <a:lnTo>
                      <a:pt x="495300" y="203200"/>
                    </a:lnTo>
                    <a:lnTo>
                      <a:pt x="495300" y="330200"/>
                    </a:lnTo>
                    <a:lnTo>
                      <a:pt x="571500" y="330200"/>
                    </a:lnTo>
                    <a:lnTo>
                      <a:pt x="571500" y="342900"/>
                    </a:lnTo>
                    <a:lnTo>
                      <a:pt x="584200" y="342900"/>
                    </a:lnTo>
                    <a:lnTo>
                      <a:pt x="584200" y="355600"/>
                    </a:lnTo>
                    <a:lnTo>
                      <a:pt x="596900" y="355600"/>
                    </a:lnTo>
                    <a:lnTo>
                      <a:pt x="596900" y="368300"/>
                    </a:lnTo>
                    <a:lnTo>
                      <a:pt x="584200" y="368300"/>
                    </a:lnTo>
                    <a:lnTo>
                      <a:pt x="584200" y="393700"/>
                    </a:lnTo>
                    <a:lnTo>
                      <a:pt x="571500" y="393700"/>
                    </a:lnTo>
                    <a:lnTo>
                      <a:pt x="571500" y="381000"/>
                    </a:lnTo>
                    <a:lnTo>
                      <a:pt x="533400" y="381000"/>
                    </a:lnTo>
                    <a:lnTo>
                      <a:pt x="533400" y="393700"/>
                    </a:lnTo>
                    <a:lnTo>
                      <a:pt x="508000" y="393700"/>
                    </a:lnTo>
                    <a:lnTo>
                      <a:pt x="508000" y="406400"/>
                    </a:lnTo>
                    <a:lnTo>
                      <a:pt x="482600" y="406400"/>
                    </a:lnTo>
                    <a:lnTo>
                      <a:pt x="482600" y="431800"/>
                    </a:lnTo>
                    <a:lnTo>
                      <a:pt x="469900" y="431800"/>
                    </a:lnTo>
                    <a:lnTo>
                      <a:pt x="469900" y="444500"/>
                    </a:lnTo>
                    <a:lnTo>
                      <a:pt x="431800" y="444500"/>
                    </a:lnTo>
                    <a:lnTo>
                      <a:pt x="431800" y="457200"/>
                    </a:lnTo>
                    <a:lnTo>
                      <a:pt x="419100" y="457200"/>
                    </a:lnTo>
                    <a:lnTo>
                      <a:pt x="419100" y="495300"/>
                    </a:lnTo>
                    <a:lnTo>
                      <a:pt x="406400" y="495300"/>
                    </a:lnTo>
                    <a:lnTo>
                      <a:pt x="406400" y="533400"/>
                    </a:lnTo>
                    <a:lnTo>
                      <a:pt x="393700" y="533400"/>
                    </a:lnTo>
                    <a:lnTo>
                      <a:pt x="393700" y="520700"/>
                    </a:lnTo>
                    <a:lnTo>
                      <a:pt x="368300" y="520700"/>
                    </a:lnTo>
                    <a:lnTo>
                      <a:pt x="368300" y="508000"/>
                    </a:lnTo>
                    <a:lnTo>
                      <a:pt x="330200" y="508000"/>
                    </a:lnTo>
                    <a:lnTo>
                      <a:pt x="330200" y="495300"/>
                    </a:lnTo>
                    <a:lnTo>
                      <a:pt x="317500" y="495300"/>
                    </a:lnTo>
                    <a:lnTo>
                      <a:pt x="304800" y="482600"/>
                    </a:lnTo>
                    <a:lnTo>
                      <a:pt x="292100" y="482600"/>
                    </a:lnTo>
                    <a:lnTo>
                      <a:pt x="292100" y="457200"/>
                    </a:lnTo>
                    <a:lnTo>
                      <a:pt x="279400" y="457200"/>
                    </a:lnTo>
                    <a:lnTo>
                      <a:pt x="279400" y="444500"/>
                    </a:lnTo>
                    <a:lnTo>
                      <a:pt x="254000" y="444500"/>
                    </a:lnTo>
                    <a:lnTo>
                      <a:pt x="254000" y="431800"/>
                    </a:lnTo>
                    <a:lnTo>
                      <a:pt x="241300" y="431800"/>
                    </a:lnTo>
                    <a:lnTo>
                      <a:pt x="241300" y="419100"/>
                    </a:lnTo>
                    <a:lnTo>
                      <a:pt x="228600" y="419100"/>
                    </a:lnTo>
                    <a:lnTo>
                      <a:pt x="228600" y="431800"/>
                    </a:lnTo>
                    <a:lnTo>
                      <a:pt x="203200" y="431800"/>
                    </a:lnTo>
                    <a:lnTo>
                      <a:pt x="203200" y="444500"/>
                    </a:lnTo>
                    <a:lnTo>
                      <a:pt x="190500" y="444500"/>
                    </a:lnTo>
                    <a:lnTo>
                      <a:pt x="190500" y="431800"/>
                    </a:lnTo>
                    <a:lnTo>
                      <a:pt x="177800" y="431800"/>
                    </a:lnTo>
                    <a:lnTo>
                      <a:pt x="177800" y="406400"/>
                    </a:lnTo>
                    <a:lnTo>
                      <a:pt x="165100" y="406400"/>
                    </a:lnTo>
                    <a:lnTo>
                      <a:pt x="165100" y="419100"/>
                    </a:lnTo>
                    <a:lnTo>
                      <a:pt x="114300" y="419100"/>
                    </a:lnTo>
                    <a:lnTo>
                      <a:pt x="114300" y="482600"/>
                    </a:lnTo>
                    <a:lnTo>
                      <a:pt x="101600" y="482600"/>
                    </a:lnTo>
                    <a:lnTo>
                      <a:pt x="101600" y="469900"/>
                    </a:lnTo>
                    <a:lnTo>
                      <a:pt x="76200" y="469900"/>
                    </a:lnTo>
                    <a:lnTo>
                      <a:pt x="76200" y="444500"/>
                    </a:lnTo>
                    <a:lnTo>
                      <a:pt x="50800" y="444500"/>
                    </a:lnTo>
                    <a:lnTo>
                      <a:pt x="50800" y="406400"/>
                    </a:lnTo>
                    <a:lnTo>
                      <a:pt x="63500" y="393700"/>
                    </a:lnTo>
                    <a:lnTo>
                      <a:pt x="76200" y="393700"/>
                    </a:lnTo>
                    <a:lnTo>
                      <a:pt x="76200" y="381000"/>
                    </a:lnTo>
                    <a:lnTo>
                      <a:pt x="88900" y="381000"/>
                    </a:lnTo>
                    <a:lnTo>
                      <a:pt x="88900" y="368300"/>
                    </a:lnTo>
                    <a:lnTo>
                      <a:pt x="76200" y="368300"/>
                    </a:lnTo>
                    <a:lnTo>
                      <a:pt x="76200" y="355600"/>
                    </a:lnTo>
                    <a:lnTo>
                      <a:pt x="50800" y="355600"/>
                    </a:lnTo>
                    <a:lnTo>
                      <a:pt x="50800" y="368300"/>
                    </a:lnTo>
                    <a:lnTo>
                      <a:pt x="38100" y="355600"/>
                    </a:lnTo>
                    <a:lnTo>
                      <a:pt x="25400" y="368300"/>
                    </a:lnTo>
                    <a:lnTo>
                      <a:pt x="0" y="3683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6" name="1216143"/>
              <p:cNvSpPr/>
              <p:nvPr/>
            </p:nvSpPr>
            <p:spPr>
              <a:xfrm>
                <a:off x="5050219" y="2857831"/>
                <a:ext cx="558799" cy="660478"/>
              </a:xfrm>
              <a:custGeom>
                <a:avLst/>
                <a:gdLst/>
                <a:ahLst/>
                <a:cxnLst/>
                <a:rect l="0" t="0" r="0" b="0"/>
                <a:pathLst>
                  <a:path w="558801" h="660401">
                    <a:moveTo>
                      <a:pt x="0" y="317500"/>
                    </a:moveTo>
                    <a:lnTo>
                      <a:pt x="12700" y="317500"/>
                    </a:lnTo>
                    <a:lnTo>
                      <a:pt x="12700" y="330200"/>
                    </a:lnTo>
                    <a:lnTo>
                      <a:pt x="38100" y="330200"/>
                    </a:lnTo>
                    <a:lnTo>
                      <a:pt x="38100" y="317500"/>
                    </a:lnTo>
                    <a:lnTo>
                      <a:pt x="50800" y="317500"/>
                    </a:lnTo>
                    <a:lnTo>
                      <a:pt x="50800" y="241300"/>
                    </a:lnTo>
                    <a:lnTo>
                      <a:pt x="88900" y="241300"/>
                    </a:lnTo>
                    <a:lnTo>
                      <a:pt x="88900" y="228600"/>
                    </a:lnTo>
                    <a:lnTo>
                      <a:pt x="114300" y="228600"/>
                    </a:lnTo>
                    <a:lnTo>
                      <a:pt x="114300" y="190500"/>
                    </a:lnTo>
                    <a:lnTo>
                      <a:pt x="101600" y="190500"/>
                    </a:lnTo>
                    <a:lnTo>
                      <a:pt x="101600" y="177800"/>
                    </a:lnTo>
                    <a:lnTo>
                      <a:pt x="114300" y="177800"/>
                    </a:lnTo>
                    <a:lnTo>
                      <a:pt x="101600" y="165100"/>
                    </a:lnTo>
                    <a:lnTo>
                      <a:pt x="88900" y="165100"/>
                    </a:lnTo>
                    <a:lnTo>
                      <a:pt x="88900" y="152400"/>
                    </a:lnTo>
                    <a:lnTo>
                      <a:pt x="76200" y="152400"/>
                    </a:lnTo>
                    <a:lnTo>
                      <a:pt x="76200" y="139700"/>
                    </a:lnTo>
                    <a:lnTo>
                      <a:pt x="63500" y="139700"/>
                    </a:lnTo>
                    <a:lnTo>
                      <a:pt x="63500" y="114300"/>
                    </a:lnTo>
                    <a:lnTo>
                      <a:pt x="76200" y="114300"/>
                    </a:lnTo>
                    <a:lnTo>
                      <a:pt x="76200" y="101600"/>
                    </a:lnTo>
                    <a:lnTo>
                      <a:pt x="101600" y="101600"/>
                    </a:lnTo>
                    <a:lnTo>
                      <a:pt x="101600" y="88900"/>
                    </a:lnTo>
                    <a:lnTo>
                      <a:pt x="114300" y="88900"/>
                    </a:lnTo>
                    <a:lnTo>
                      <a:pt x="114300" y="63500"/>
                    </a:lnTo>
                    <a:lnTo>
                      <a:pt x="101600" y="63500"/>
                    </a:lnTo>
                    <a:lnTo>
                      <a:pt x="1016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76200" y="38100"/>
                    </a:lnTo>
                    <a:lnTo>
                      <a:pt x="76200" y="12700"/>
                    </a:lnTo>
                    <a:lnTo>
                      <a:pt x="101600" y="12700"/>
                    </a:lnTo>
                    <a:lnTo>
                      <a:pt x="101600" y="0"/>
                    </a:lnTo>
                    <a:lnTo>
                      <a:pt x="127000" y="0"/>
                    </a:lnTo>
                    <a:lnTo>
                      <a:pt x="127000" y="12700"/>
                    </a:lnTo>
                    <a:lnTo>
                      <a:pt x="152400" y="12700"/>
                    </a:lnTo>
                    <a:lnTo>
                      <a:pt x="152400" y="25400"/>
                    </a:lnTo>
                    <a:lnTo>
                      <a:pt x="203200" y="25400"/>
                    </a:lnTo>
                    <a:lnTo>
                      <a:pt x="203200" y="0"/>
                    </a:lnTo>
                    <a:lnTo>
                      <a:pt x="241300" y="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25400"/>
                    </a:lnTo>
                    <a:lnTo>
                      <a:pt x="266700" y="25400"/>
                    </a:lnTo>
                    <a:lnTo>
                      <a:pt x="266700" y="38100"/>
                    </a:lnTo>
                    <a:lnTo>
                      <a:pt x="279400" y="381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76200"/>
                    </a:lnTo>
                    <a:lnTo>
                      <a:pt x="304800" y="76200"/>
                    </a:lnTo>
                    <a:lnTo>
                      <a:pt x="317500" y="88900"/>
                    </a:lnTo>
                    <a:lnTo>
                      <a:pt x="342900" y="88900"/>
                    </a:lnTo>
                    <a:lnTo>
                      <a:pt x="342900" y="101600"/>
                    </a:lnTo>
                    <a:lnTo>
                      <a:pt x="368300" y="101600"/>
                    </a:lnTo>
                    <a:lnTo>
                      <a:pt x="368300" y="114300"/>
                    </a:lnTo>
                    <a:lnTo>
                      <a:pt x="381000" y="114300"/>
                    </a:lnTo>
                    <a:lnTo>
                      <a:pt x="381000" y="101600"/>
                    </a:lnTo>
                    <a:lnTo>
                      <a:pt x="406400" y="101600"/>
                    </a:lnTo>
                    <a:lnTo>
                      <a:pt x="406400" y="114300"/>
                    </a:lnTo>
                    <a:lnTo>
                      <a:pt x="393700" y="114300"/>
                    </a:lnTo>
                    <a:lnTo>
                      <a:pt x="393700" y="127000"/>
                    </a:lnTo>
                    <a:lnTo>
                      <a:pt x="406400" y="127000"/>
                    </a:lnTo>
                    <a:lnTo>
                      <a:pt x="406400" y="114300"/>
                    </a:lnTo>
                    <a:lnTo>
                      <a:pt x="431800" y="114300"/>
                    </a:lnTo>
                    <a:lnTo>
                      <a:pt x="431800" y="101600"/>
                    </a:lnTo>
                    <a:lnTo>
                      <a:pt x="444500" y="88900"/>
                    </a:lnTo>
                    <a:lnTo>
                      <a:pt x="457200" y="88900"/>
                    </a:lnTo>
                    <a:lnTo>
                      <a:pt x="457200" y="76200"/>
                    </a:lnTo>
                    <a:lnTo>
                      <a:pt x="482600" y="76200"/>
                    </a:lnTo>
                    <a:lnTo>
                      <a:pt x="482600" y="88900"/>
                    </a:lnTo>
                    <a:lnTo>
                      <a:pt x="520700" y="88900"/>
                    </a:lnTo>
                    <a:lnTo>
                      <a:pt x="520700" y="101600"/>
                    </a:lnTo>
                    <a:lnTo>
                      <a:pt x="558800" y="101600"/>
                    </a:lnTo>
                    <a:lnTo>
                      <a:pt x="558800" y="127000"/>
                    </a:lnTo>
                    <a:lnTo>
                      <a:pt x="546100" y="127000"/>
                    </a:lnTo>
                    <a:lnTo>
                      <a:pt x="546100" y="165100"/>
                    </a:lnTo>
                    <a:lnTo>
                      <a:pt x="533400" y="165100"/>
                    </a:lnTo>
                    <a:lnTo>
                      <a:pt x="533400" y="177800"/>
                    </a:lnTo>
                    <a:lnTo>
                      <a:pt x="508000" y="203200"/>
                    </a:lnTo>
                    <a:lnTo>
                      <a:pt x="520700" y="203200"/>
                    </a:lnTo>
                    <a:lnTo>
                      <a:pt x="520700" y="215900"/>
                    </a:lnTo>
                    <a:lnTo>
                      <a:pt x="533400" y="215900"/>
                    </a:lnTo>
                    <a:lnTo>
                      <a:pt x="533400" y="241300"/>
                    </a:lnTo>
                    <a:lnTo>
                      <a:pt x="546100" y="241300"/>
                    </a:lnTo>
                    <a:lnTo>
                      <a:pt x="546100" y="254000"/>
                    </a:lnTo>
                    <a:lnTo>
                      <a:pt x="533400" y="254000"/>
                    </a:lnTo>
                    <a:lnTo>
                      <a:pt x="533400" y="279400"/>
                    </a:lnTo>
                    <a:lnTo>
                      <a:pt x="520700" y="279400"/>
                    </a:lnTo>
                    <a:lnTo>
                      <a:pt x="520700" y="292100"/>
                    </a:lnTo>
                    <a:lnTo>
                      <a:pt x="508000" y="292100"/>
                    </a:lnTo>
                    <a:lnTo>
                      <a:pt x="508000" y="279400"/>
                    </a:lnTo>
                    <a:lnTo>
                      <a:pt x="495300" y="279400"/>
                    </a:lnTo>
                    <a:lnTo>
                      <a:pt x="495300" y="292100"/>
                    </a:lnTo>
                    <a:lnTo>
                      <a:pt x="469900" y="292100"/>
                    </a:lnTo>
                    <a:lnTo>
                      <a:pt x="469900" y="304800"/>
                    </a:lnTo>
                    <a:lnTo>
                      <a:pt x="457200" y="304800"/>
                    </a:lnTo>
                    <a:lnTo>
                      <a:pt x="457200" y="330200"/>
                    </a:lnTo>
                    <a:lnTo>
                      <a:pt x="495300" y="330200"/>
                    </a:lnTo>
                    <a:lnTo>
                      <a:pt x="495300" y="368300"/>
                    </a:lnTo>
                    <a:lnTo>
                      <a:pt x="508000" y="368300"/>
                    </a:lnTo>
                    <a:lnTo>
                      <a:pt x="508000" y="381000"/>
                    </a:lnTo>
                    <a:lnTo>
                      <a:pt x="520700" y="381000"/>
                    </a:lnTo>
                    <a:lnTo>
                      <a:pt x="520700" y="393700"/>
                    </a:lnTo>
                    <a:lnTo>
                      <a:pt x="508000" y="393700"/>
                    </a:lnTo>
                    <a:lnTo>
                      <a:pt x="508000" y="406400"/>
                    </a:lnTo>
                    <a:lnTo>
                      <a:pt x="457200" y="406400"/>
                    </a:lnTo>
                    <a:lnTo>
                      <a:pt x="457200" y="393700"/>
                    </a:lnTo>
                    <a:lnTo>
                      <a:pt x="444500" y="393700"/>
                    </a:lnTo>
                    <a:lnTo>
                      <a:pt x="444500" y="406400"/>
                    </a:lnTo>
                    <a:lnTo>
                      <a:pt x="431800" y="419100"/>
                    </a:lnTo>
                    <a:lnTo>
                      <a:pt x="431800" y="444500"/>
                    </a:lnTo>
                    <a:lnTo>
                      <a:pt x="419100" y="444500"/>
                    </a:lnTo>
                    <a:lnTo>
                      <a:pt x="419100" y="469900"/>
                    </a:lnTo>
                    <a:lnTo>
                      <a:pt x="406400" y="469900"/>
                    </a:lnTo>
                    <a:lnTo>
                      <a:pt x="406400" y="495300"/>
                    </a:lnTo>
                    <a:lnTo>
                      <a:pt x="419100" y="495300"/>
                    </a:lnTo>
                    <a:lnTo>
                      <a:pt x="419100" y="508000"/>
                    </a:lnTo>
                    <a:lnTo>
                      <a:pt x="406400" y="508000"/>
                    </a:lnTo>
                    <a:lnTo>
                      <a:pt x="406400" y="533400"/>
                    </a:lnTo>
                    <a:lnTo>
                      <a:pt x="419100" y="533400"/>
                    </a:lnTo>
                    <a:lnTo>
                      <a:pt x="419100" y="558800"/>
                    </a:lnTo>
                    <a:lnTo>
                      <a:pt x="444500" y="558800"/>
                    </a:lnTo>
                    <a:lnTo>
                      <a:pt x="444500" y="571500"/>
                    </a:lnTo>
                    <a:lnTo>
                      <a:pt x="469900" y="571500"/>
                    </a:lnTo>
                    <a:lnTo>
                      <a:pt x="469900" y="584200"/>
                    </a:lnTo>
                    <a:lnTo>
                      <a:pt x="508000" y="584200"/>
                    </a:lnTo>
                    <a:lnTo>
                      <a:pt x="508000" y="609600"/>
                    </a:lnTo>
                    <a:lnTo>
                      <a:pt x="495300" y="609600"/>
                    </a:lnTo>
                    <a:lnTo>
                      <a:pt x="495300" y="647700"/>
                    </a:lnTo>
                    <a:lnTo>
                      <a:pt x="482600" y="647700"/>
                    </a:lnTo>
                    <a:lnTo>
                      <a:pt x="482600" y="635000"/>
                    </a:lnTo>
                    <a:lnTo>
                      <a:pt x="469900" y="635000"/>
                    </a:lnTo>
                    <a:lnTo>
                      <a:pt x="469900" y="647700"/>
                    </a:lnTo>
                    <a:lnTo>
                      <a:pt x="431800" y="647700"/>
                    </a:lnTo>
                    <a:lnTo>
                      <a:pt x="419100" y="660400"/>
                    </a:lnTo>
                    <a:lnTo>
                      <a:pt x="419100" y="647700"/>
                    </a:lnTo>
                    <a:lnTo>
                      <a:pt x="381000" y="647700"/>
                    </a:lnTo>
                    <a:lnTo>
                      <a:pt x="381000" y="635000"/>
                    </a:lnTo>
                    <a:lnTo>
                      <a:pt x="355600" y="635000"/>
                    </a:lnTo>
                    <a:lnTo>
                      <a:pt x="355600" y="622300"/>
                    </a:lnTo>
                    <a:lnTo>
                      <a:pt x="342900" y="622300"/>
                    </a:lnTo>
                    <a:lnTo>
                      <a:pt x="342900" y="609600"/>
                    </a:lnTo>
                    <a:lnTo>
                      <a:pt x="304800" y="609600"/>
                    </a:lnTo>
                    <a:lnTo>
                      <a:pt x="304800" y="596900"/>
                    </a:lnTo>
                    <a:lnTo>
                      <a:pt x="292100" y="596900"/>
                    </a:lnTo>
                    <a:lnTo>
                      <a:pt x="292100" y="584200"/>
                    </a:lnTo>
                    <a:lnTo>
                      <a:pt x="279400" y="584200"/>
                    </a:lnTo>
                    <a:lnTo>
                      <a:pt x="279400" y="571500"/>
                    </a:lnTo>
                    <a:lnTo>
                      <a:pt x="254000" y="571500"/>
                    </a:lnTo>
                    <a:lnTo>
                      <a:pt x="254000" y="558800"/>
                    </a:lnTo>
                    <a:lnTo>
                      <a:pt x="241300" y="558800"/>
                    </a:lnTo>
                    <a:lnTo>
                      <a:pt x="241300" y="546100"/>
                    </a:lnTo>
                    <a:lnTo>
                      <a:pt x="190500" y="546100"/>
                    </a:lnTo>
                    <a:lnTo>
                      <a:pt x="190500" y="533400"/>
                    </a:lnTo>
                    <a:lnTo>
                      <a:pt x="177800" y="533400"/>
                    </a:lnTo>
                    <a:lnTo>
                      <a:pt x="177800" y="546100"/>
                    </a:lnTo>
                    <a:lnTo>
                      <a:pt x="127000" y="546100"/>
                    </a:lnTo>
                    <a:lnTo>
                      <a:pt x="127000" y="520700"/>
                    </a:lnTo>
                    <a:lnTo>
                      <a:pt x="139700" y="520700"/>
                    </a:lnTo>
                    <a:lnTo>
                      <a:pt x="139700" y="482600"/>
                    </a:lnTo>
                    <a:lnTo>
                      <a:pt x="101600" y="482600"/>
                    </a:lnTo>
                    <a:lnTo>
                      <a:pt x="101600" y="469900"/>
                    </a:lnTo>
                    <a:lnTo>
                      <a:pt x="76200" y="469900"/>
                    </a:lnTo>
                    <a:lnTo>
                      <a:pt x="76200" y="457200"/>
                    </a:lnTo>
                    <a:lnTo>
                      <a:pt x="50800" y="457200"/>
                    </a:lnTo>
                    <a:lnTo>
                      <a:pt x="50800" y="368300"/>
                    </a:lnTo>
                    <a:lnTo>
                      <a:pt x="38100" y="355600"/>
                    </a:lnTo>
                    <a:lnTo>
                      <a:pt x="12700" y="355600"/>
                    </a:lnTo>
                    <a:lnTo>
                      <a:pt x="12700" y="330200"/>
                    </a:lnTo>
                    <a:lnTo>
                      <a:pt x="0" y="3302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7" name="1217011"/>
              <p:cNvSpPr/>
              <p:nvPr/>
            </p:nvSpPr>
            <p:spPr>
              <a:xfrm>
                <a:off x="2662628" y="5588648"/>
                <a:ext cx="431800" cy="533463"/>
              </a:xfrm>
              <a:custGeom>
                <a:avLst/>
                <a:gdLst/>
                <a:ahLst/>
                <a:cxnLst/>
                <a:rect l="0" t="0" r="0" b="0"/>
                <a:pathLst>
                  <a:path w="431801" h="533401">
                    <a:moveTo>
                      <a:pt x="0" y="292100"/>
                    </a:moveTo>
                    <a:lnTo>
                      <a:pt x="0" y="266700"/>
                    </a:lnTo>
                    <a:lnTo>
                      <a:pt x="12700" y="266700"/>
                    </a:lnTo>
                    <a:lnTo>
                      <a:pt x="12700" y="228600"/>
                    </a:lnTo>
                    <a:lnTo>
                      <a:pt x="38100" y="228600"/>
                    </a:lnTo>
                    <a:lnTo>
                      <a:pt x="38100" y="215900"/>
                    </a:lnTo>
                    <a:lnTo>
                      <a:pt x="76200" y="215900"/>
                    </a:lnTo>
                    <a:lnTo>
                      <a:pt x="76200" y="190500"/>
                    </a:lnTo>
                    <a:lnTo>
                      <a:pt x="50800" y="190500"/>
                    </a:lnTo>
                    <a:lnTo>
                      <a:pt x="50800" y="152400"/>
                    </a:lnTo>
                    <a:lnTo>
                      <a:pt x="63500" y="152400"/>
                    </a:lnTo>
                    <a:lnTo>
                      <a:pt x="63500" y="139700"/>
                    </a:lnTo>
                    <a:lnTo>
                      <a:pt x="38100" y="139700"/>
                    </a:lnTo>
                    <a:lnTo>
                      <a:pt x="38100" y="101600"/>
                    </a:lnTo>
                    <a:lnTo>
                      <a:pt x="76200" y="101600"/>
                    </a:lnTo>
                    <a:lnTo>
                      <a:pt x="76200" y="88900"/>
                    </a:lnTo>
                    <a:lnTo>
                      <a:pt x="88900" y="88900"/>
                    </a:lnTo>
                    <a:lnTo>
                      <a:pt x="88900" y="76200"/>
                    </a:lnTo>
                    <a:lnTo>
                      <a:pt x="114300" y="76200"/>
                    </a:lnTo>
                    <a:lnTo>
                      <a:pt x="114300" y="63500"/>
                    </a:lnTo>
                    <a:lnTo>
                      <a:pt x="127000" y="63500"/>
                    </a:lnTo>
                    <a:lnTo>
                      <a:pt x="127000" y="50800"/>
                    </a:lnTo>
                    <a:lnTo>
                      <a:pt x="190500" y="50800"/>
                    </a:lnTo>
                    <a:lnTo>
                      <a:pt x="203200" y="38100"/>
                    </a:lnTo>
                    <a:lnTo>
                      <a:pt x="228600" y="38100"/>
                    </a:lnTo>
                    <a:lnTo>
                      <a:pt x="228600" y="25400"/>
                    </a:lnTo>
                    <a:lnTo>
                      <a:pt x="241300" y="25400"/>
                    </a:lnTo>
                    <a:lnTo>
                      <a:pt x="241300" y="12700"/>
                    </a:lnTo>
                    <a:lnTo>
                      <a:pt x="254000" y="12700"/>
                    </a:lnTo>
                    <a:lnTo>
                      <a:pt x="254000" y="0"/>
                    </a:lnTo>
                    <a:lnTo>
                      <a:pt x="279400" y="0"/>
                    </a:lnTo>
                    <a:lnTo>
                      <a:pt x="279400" y="38100"/>
                    </a:lnTo>
                    <a:lnTo>
                      <a:pt x="266700" y="38100"/>
                    </a:lnTo>
                    <a:lnTo>
                      <a:pt x="266700" y="63500"/>
                    </a:lnTo>
                    <a:lnTo>
                      <a:pt x="304800" y="63500"/>
                    </a:lnTo>
                    <a:lnTo>
                      <a:pt x="304800" y="76200"/>
                    </a:lnTo>
                    <a:lnTo>
                      <a:pt x="342900" y="76200"/>
                    </a:lnTo>
                    <a:lnTo>
                      <a:pt x="342900" y="63500"/>
                    </a:lnTo>
                    <a:lnTo>
                      <a:pt x="355600" y="63500"/>
                    </a:lnTo>
                    <a:lnTo>
                      <a:pt x="355600" y="76200"/>
                    </a:lnTo>
                    <a:lnTo>
                      <a:pt x="368300" y="76200"/>
                    </a:lnTo>
                    <a:lnTo>
                      <a:pt x="368300" y="101600"/>
                    </a:lnTo>
                    <a:lnTo>
                      <a:pt x="393700" y="101600"/>
                    </a:lnTo>
                    <a:lnTo>
                      <a:pt x="393700" y="165100"/>
                    </a:lnTo>
                    <a:lnTo>
                      <a:pt x="419100" y="165100"/>
                    </a:lnTo>
                    <a:lnTo>
                      <a:pt x="419100" y="177800"/>
                    </a:lnTo>
                    <a:lnTo>
                      <a:pt x="406400" y="177800"/>
                    </a:lnTo>
                    <a:lnTo>
                      <a:pt x="406400" y="203200"/>
                    </a:lnTo>
                    <a:lnTo>
                      <a:pt x="393700" y="203200"/>
                    </a:lnTo>
                    <a:lnTo>
                      <a:pt x="393700" y="215900"/>
                    </a:lnTo>
                    <a:lnTo>
                      <a:pt x="419100" y="203200"/>
                    </a:lnTo>
                    <a:lnTo>
                      <a:pt x="419100" y="215900"/>
                    </a:lnTo>
                    <a:lnTo>
                      <a:pt x="431800" y="215900"/>
                    </a:lnTo>
                    <a:lnTo>
                      <a:pt x="431800" y="228600"/>
                    </a:lnTo>
                    <a:lnTo>
                      <a:pt x="406400" y="228600"/>
                    </a:lnTo>
                    <a:lnTo>
                      <a:pt x="406400" y="279400"/>
                    </a:lnTo>
                    <a:lnTo>
                      <a:pt x="419100" y="279400"/>
                    </a:lnTo>
                    <a:lnTo>
                      <a:pt x="419100" y="292100"/>
                    </a:lnTo>
                    <a:lnTo>
                      <a:pt x="406400" y="292100"/>
                    </a:lnTo>
                    <a:lnTo>
                      <a:pt x="406400" y="317500"/>
                    </a:lnTo>
                    <a:lnTo>
                      <a:pt x="393700" y="317500"/>
                    </a:lnTo>
                    <a:lnTo>
                      <a:pt x="393700" y="330200"/>
                    </a:lnTo>
                    <a:lnTo>
                      <a:pt x="381000" y="330200"/>
                    </a:lnTo>
                    <a:lnTo>
                      <a:pt x="381000" y="355600"/>
                    </a:lnTo>
                    <a:lnTo>
                      <a:pt x="368300" y="355600"/>
                    </a:lnTo>
                    <a:lnTo>
                      <a:pt x="368300" y="431800"/>
                    </a:lnTo>
                    <a:lnTo>
                      <a:pt x="381000" y="431800"/>
                    </a:lnTo>
                    <a:lnTo>
                      <a:pt x="381000" y="444500"/>
                    </a:lnTo>
                    <a:lnTo>
                      <a:pt x="393700" y="457200"/>
                    </a:lnTo>
                    <a:lnTo>
                      <a:pt x="393700" y="469900"/>
                    </a:lnTo>
                    <a:lnTo>
                      <a:pt x="406400" y="482600"/>
                    </a:lnTo>
                    <a:lnTo>
                      <a:pt x="406400" y="533400"/>
                    </a:lnTo>
                    <a:lnTo>
                      <a:pt x="330200" y="533400"/>
                    </a:lnTo>
                    <a:lnTo>
                      <a:pt x="330200" y="520700"/>
                    </a:lnTo>
                    <a:lnTo>
                      <a:pt x="304800" y="520700"/>
                    </a:lnTo>
                    <a:lnTo>
                      <a:pt x="304800" y="508000"/>
                    </a:lnTo>
                    <a:lnTo>
                      <a:pt x="279400" y="508000"/>
                    </a:lnTo>
                    <a:lnTo>
                      <a:pt x="279400" y="495300"/>
                    </a:lnTo>
                    <a:lnTo>
                      <a:pt x="266700" y="495300"/>
                    </a:lnTo>
                    <a:lnTo>
                      <a:pt x="266700" y="482600"/>
                    </a:lnTo>
                    <a:lnTo>
                      <a:pt x="254000" y="482600"/>
                    </a:lnTo>
                    <a:lnTo>
                      <a:pt x="254000" y="469900"/>
                    </a:lnTo>
                    <a:lnTo>
                      <a:pt x="241300" y="469900"/>
                    </a:lnTo>
                    <a:lnTo>
                      <a:pt x="241300" y="482600"/>
                    </a:lnTo>
                    <a:lnTo>
                      <a:pt x="203200" y="482600"/>
                    </a:lnTo>
                    <a:lnTo>
                      <a:pt x="203200" y="469900"/>
                    </a:lnTo>
                    <a:lnTo>
                      <a:pt x="190500" y="482600"/>
                    </a:lnTo>
                    <a:lnTo>
                      <a:pt x="190500" y="469900"/>
                    </a:lnTo>
                    <a:lnTo>
                      <a:pt x="139700" y="469900"/>
                    </a:lnTo>
                    <a:lnTo>
                      <a:pt x="127000" y="457200"/>
                    </a:lnTo>
                    <a:lnTo>
                      <a:pt x="127000" y="469900"/>
                    </a:lnTo>
                    <a:lnTo>
                      <a:pt x="114300" y="469900"/>
                    </a:lnTo>
                    <a:lnTo>
                      <a:pt x="114300" y="457200"/>
                    </a:lnTo>
                    <a:lnTo>
                      <a:pt x="101600" y="457200"/>
                    </a:lnTo>
                    <a:lnTo>
                      <a:pt x="101600" y="419100"/>
                    </a:lnTo>
                    <a:lnTo>
                      <a:pt x="88900" y="419100"/>
                    </a:lnTo>
                    <a:lnTo>
                      <a:pt x="88900" y="406400"/>
                    </a:lnTo>
                    <a:lnTo>
                      <a:pt x="76200" y="406400"/>
                    </a:lnTo>
                    <a:lnTo>
                      <a:pt x="63500" y="393700"/>
                    </a:lnTo>
                    <a:lnTo>
                      <a:pt x="50800" y="393700"/>
                    </a:lnTo>
                    <a:lnTo>
                      <a:pt x="50800" y="381000"/>
                    </a:lnTo>
                    <a:lnTo>
                      <a:pt x="38100" y="368300"/>
                    </a:lnTo>
                    <a:lnTo>
                      <a:pt x="25400" y="368300"/>
                    </a:lnTo>
                    <a:lnTo>
                      <a:pt x="12700" y="355600"/>
                    </a:lnTo>
                    <a:lnTo>
                      <a:pt x="12700" y="342900"/>
                    </a:ln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8" name="1213093"/>
              <p:cNvSpPr/>
              <p:nvPr/>
            </p:nvSpPr>
            <p:spPr>
              <a:xfrm>
                <a:off x="1075134" y="2273564"/>
                <a:ext cx="355599" cy="482657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482601">
                    <a:moveTo>
                      <a:pt x="0" y="254000"/>
                    </a:moveTo>
                    <a:lnTo>
                      <a:pt x="0" y="241300"/>
                    </a:lnTo>
                    <a:lnTo>
                      <a:pt x="25400" y="241300"/>
                    </a:lnTo>
                    <a:lnTo>
                      <a:pt x="25400" y="228600"/>
                    </a:lnTo>
                    <a:lnTo>
                      <a:pt x="38100" y="215900"/>
                    </a:lnTo>
                    <a:lnTo>
                      <a:pt x="38100" y="114300"/>
                    </a:lnTo>
                    <a:lnTo>
                      <a:pt x="25400" y="114300"/>
                    </a:lnTo>
                    <a:lnTo>
                      <a:pt x="25400" y="101600"/>
                    </a:lnTo>
                    <a:lnTo>
                      <a:pt x="12700" y="101600"/>
                    </a:lnTo>
                    <a:lnTo>
                      <a:pt x="12700" y="63500"/>
                    </a:lnTo>
                    <a:lnTo>
                      <a:pt x="25400" y="63500"/>
                    </a:lnTo>
                    <a:lnTo>
                      <a:pt x="25400" y="38100"/>
                    </a:lnTo>
                    <a:lnTo>
                      <a:pt x="38100" y="38100"/>
                    </a:lnTo>
                    <a:lnTo>
                      <a:pt x="63500" y="63500"/>
                    </a:lnTo>
                    <a:lnTo>
                      <a:pt x="76200" y="63500"/>
                    </a:lnTo>
                    <a:lnTo>
                      <a:pt x="88900" y="50800"/>
                    </a:lnTo>
                    <a:lnTo>
                      <a:pt x="88900" y="25400"/>
                    </a:lnTo>
                    <a:lnTo>
                      <a:pt x="114300" y="25400"/>
                    </a:lnTo>
                    <a:lnTo>
                      <a:pt x="114300" y="76200"/>
                    </a:lnTo>
                    <a:lnTo>
                      <a:pt x="139700" y="76200"/>
                    </a:lnTo>
                    <a:lnTo>
                      <a:pt x="139700" y="38100"/>
                    </a:lnTo>
                    <a:lnTo>
                      <a:pt x="190500" y="38100"/>
                    </a:lnTo>
                    <a:lnTo>
                      <a:pt x="190500" y="50800"/>
                    </a:lnTo>
                    <a:lnTo>
                      <a:pt x="203200" y="508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0"/>
                    </a:lnTo>
                    <a:lnTo>
                      <a:pt x="241300" y="0"/>
                    </a:lnTo>
                    <a:lnTo>
                      <a:pt x="241300" y="50800"/>
                    </a:lnTo>
                    <a:lnTo>
                      <a:pt x="254000" y="50800"/>
                    </a:lnTo>
                    <a:lnTo>
                      <a:pt x="254000" y="63500"/>
                    </a:lnTo>
                    <a:lnTo>
                      <a:pt x="292100" y="63500"/>
                    </a:lnTo>
                    <a:lnTo>
                      <a:pt x="292100" y="50800"/>
                    </a:lnTo>
                    <a:lnTo>
                      <a:pt x="317500" y="50800"/>
                    </a:lnTo>
                    <a:lnTo>
                      <a:pt x="317500" y="25400"/>
                    </a:lnTo>
                    <a:lnTo>
                      <a:pt x="330200" y="25400"/>
                    </a:lnTo>
                    <a:lnTo>
                      <a:pt x="330200" y="12700"/>
                    </a:lnTo>
                    <a:lnTo>
                      <a:pt x="342900" y="12700"/>
                    </a:lnTo>
                    <a:lnTo>
                      <a:pt x="342900" y="25400"/>
                    </a:lnTo>
                    <a:lnTo>
                      <a:pt x="355600" y="25400"/>
                    </a:lnTo>
                    <a:lnTo>
                      <a:pt x="355600" y="63500"/>
                    </a:lnTo>
                    <a:lnTo>
                      <a:pt x="342900" y="63500"/>
                    </a:lnTo>
                    <a:lnTo>
                      <a:pt x="342900" y="76200"/>
                    </a:lnTo>
                    <a:lnTo>
                      <a:pt x="304800" y="76200"/>
                    </a:lnTo>
                    <a:lnTo>
                      <a:pt x="304800" y="88900"/>
                    </a:lnTo>
                    <a:lnTo>
                      <a:pt x="279400" y="88900"/>
                    </a:lnTo>
                    <a:lnTo>
                      <a:pt x="279400" y="101600"/>
                    </a:lnTo>
                    <a:lnTo>
                      <a:pt x="266700" y="101600"/>
                    </a:lnTo>
                    <a:lnTo>
                      <a:pt x="266700" y="152400"/>
                    </a:lnTo>
                    <a:lnTo>
                      <a:pt x="254000" y="152400"/>
                    </a:lnTo>
                    <a:lnTo>
                      <a:pt x="254000" y="203200"/>
                    </a:lnTo>
                    <a:lnTo>
                      <a:pt x="241300" y="203200"/>
                    </a:lnTo>
                    <a:lnTo>
                      <a:pt x="241300" y="215900"/>
                    </a:lnTo>
                    <a:lnTo>
                      <a:pt x="254000" y="215900"/>
                    </a:lnTo>
                    <a:lnTo>
                      <a:pt x="254000" y="228600"/>
                    </a:lnTo>
                    <a:lnTo>
                      <a:pt x="241300" y="228600"/>
                    </a:lnTo>
                    <a:lnTo>
                      <a:pt x="241300" y="304800"/>
                    </a:lnTo>
                    <a:lnTo>
                      <a:pt x="228600" y="304800"/>
                    </a:lnTo>
                    <a:lnTo>
                      <a:pt x="228600" y="330200"/>
                    </a:lnTo>
                    <a:lnTo>
                      <a:pt x="241300" y="330200"/>
                    </a:lnTo>
                    <a:lnTo>
                      <a:pt x="241300" y="342900"/>
                    </a:lnTo>
                    <a:lnTo>
                      <a:pt x="228600" y="342900"/>
                    </a:lnTo>
                    <a:lnTo>
                      <a:pt x="228600" y="406400"/>
                    </a:lnTo>
                    <a:lnTo>
                      <a:pt x="241300" y="406400"/>
                    </a:lnTo>
                    <a:lnTo>
                      <a:pt x="241300" y="419100"/>
                    </a:lnTo>
                    <a:lnTo>
                      <a:pt x="254000" y="419100"/>
                    </a:lnTo>
                    <a:lnTo>
                      <a:pt x="254000" y="431800"/>
                    </a:lnTo>
                    <a:lnTo>
                      <a:pt x="241300" y="431800"/>
                    </a:lnTo>
                    <a:lnTo>
                      <a:pt x="241300" y="419100"/>
                    </a:lnTo>
                    <a:lnTo>
                      <a:pt x="215900" y="419100"/>
                    </a:lnTo>
                    <a:lnTo>
                      <a:pt x="228600" y="431800"/>
                    </a:lnTo>
                    <a:lnTo>
                      <a:pt x="228600" y="469900"/>
                    </a:lnTo>
                    <a:lnTo>
                      <a:pt x="215900" y="469900"/>
                    </a:lnTo>
                    <a:lnTo>
                      <a:pt x="215900" y="482600"/>
                    </a:lnTo>
                    <a:lnTo>
                      <a:pt x="177800" y="482600"/>
                    </a:lnTo>
                    <a:lnTo>
                      <a:pt x="177800" y="469900"/>
                    </a:lnTo>
                    <a:lnTo>
                      <a:pt x="152400" y="469900"/>
                    </a:lnTo>
                    <a:lnTo>
                      <a:pt x="152400" y="457200"/>
                    </a:lnTo>
                    <a:lnTo>
                      <a:pt x="127000" y="457200"/>
                    </a:lnTo>
                    <a:lnTo>
                      <a:pt x="127000" y="444500"/>
                    </a:lnTo>
                    <a:lnTo>
                      <a:pt x="114300" y="444500"/>
                    </a:lnTo>
                    <a:lnTo>
                      <a:pt x="114300" y="431800"/>
                    </a:lnTo>
                    <a:lnTo>
                      <a:pt x="101600" y="431800"/>
                    </a:lnTo>
                    <a:lnTo>
                      <a:pt x="88900" y="419100"/>
                    </a:lnTo>
                    <a:lnTo>
                      <a:pt x="88900" y="381000"/>
                    </a:lnTo>
                    <a:lnTo>
                      <a:pt x="76200" y="381000"/>
                    </a:lnTo>
                    <a:lnTo>
                      <a:pt x="76200" y="393700"/>
                    </a:lnTo>
                    <a:lnTo>
                      <a:pt x="63500" y="393700"/>
                    </a:lnTo>
                    <a:lnTo>
                      <a:pt x="63500" y="355600"/>
                    </a:lnTo>
                    <a:lnTo>
                      <a:pt x="50800" y="355600"/>
                    </a:lnTo>
                    <a:lnTo>
                      <a:pt x="38100" y="368300"/>
                    </a:lnTo>
                    <a:lnTo>
                      <a:pt x="25400" y="368300"/>
                    </a:lnTo>
                    <a:lnTo>
                      <a:pt x="25400" y="355600"/>
                    </a:lnTo>
                    <a:lnTo>
                      <a:pt x="12700" y="342900"/>
                    </a:lnTo>
                    <a:lnTo>
                      <a:pt x="12700" y="317500"/>
                    </a:lnTo>
                    <a:lnTo>
                      <a:pt x="0" y="317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9" name="1215082"/>
              <p:cNvSpPr/>
              <p:nvPr/>
            </p:nvSpPr>
            <p:spPr>
              <a:xfrm>
                <a:off x="1316433" y="3873949"/>
                <a:ext cx="634999" cy="596970"/>
              </a:xfrm>
              <a:custGeom>
                <a:avLst/>
                <a:gdLst/>
                <a:ahLst/>
                <a:cxnLst/>
                <a:rect l="0" t="0" r="0" b="0"/>
                <a:pathLst>
                  <a:path w="635001" h="596901">
                    <a:moveTo>
                      <a:pt x="0" y="406400"/>
                    </a:moveTo>
                    <a:lnTo>
                      <a:pt x="0" y="393700"/>
                    </a:lnTo>
                    <a:lnTo>
                      <a:pt x="12700" y="393700"/>
                    </a:lnTo>
                    <a:lnTo>
                      <a:pt x="12700" y="381000"/>
                    </a:lnTo>
                    <a:lnTo>
                      <a:pt x="25400" y="381000"/>
                    </a:lnTo>
                    <a:lnTo>
                      <a:pt x="25400" y="368300"/>
                    </a:lnTo>
                    <a:lnTo>
                      <a:pt x="38100" y="355600"/>
                    </a:lnTo>
                    <a:lnTo>
                      <a:pt x="38100" y="317500"/>
                    </a:lnTo>
                    <a:lnTo>
                      <a:pt x="25400" y="317500"/>
                    </a:lnTo>
                    <a:lnTo>
                      <a:pt x="25400" y="279400"/>
                    </a:lnTo>
                    <a:lnTo>
                      <a:pt x="12700" y="279400"/>
                    </a:lnTo>
                    <a:lnTo>
                      <a:pt x="0" y="266700"/>
                    </a:lnTo>
                    <a:lnTo>
                      <a:pt x="0" y="241300"/>
                    </a:lnTo>
                    <a:lnTo>
                      <a:pt x="12700" y="241300"/>
                    </a:lnTo>
                    <a:lnTo>
                      <a:pt x="12700" y="228600"/>
                    </a:lnTo>
                    <a:lnTo>
                      <a:pt x="25400" y="215900"/>
                    </a:lnTo>
                    <a:lnTo>
                      <a:pt x="25400" y="177800"/>
                    </a:lnTo>
                    <a:lnTo>
                      <a:pt x="63500" y="177800"/>
                    </a:lnTo>
                    <a:lnTo>
                      <a:pt x="63500" y="165100"/>
                    </a:lnTo>
                    <a:lnTo>
                      <a:pt x="76200" y="165100"/>
                    </a:lnTo>
                    <a:lnTo>
                      <a:pt x="76200" y="152400"/>
                    </a:lnTo>
                    <a:lnTo>
                      <a:pt x="127000" y="152400"/>
                    </a:lnTo>
                    <a:lnTo>
                      <a:pt x="127000" y="139700"/>
                    </a:lnTo>
                    <a:lnTo>
                      <a:pt x="139700" y="139700"/>
                    </a:lnTo>
                    <a:lnTo>
                      <a:pt x="139700" y="127000"/>
                    </a:lnTo>
                    <a:lnTo>
                      <a:pt x="203200" y="127000"/>
                    </a:lnTo>
                    <a:lnTo>
                      <a:pt x="203200" y="101600"/>
                    </a:lnTo>
                    <a:lnTo>
                      <a:pt x="228600" y="101600"/>
                    </a:lnTo>
                    <a:lnTo>
                      <a:pt x="228600" y="88900"/>
                    </a:lnTo>
                    <a:lnTo>
                      <a:pt x="254000" y="88900"/>
                    </a:lnTo>
                    <a:lnTo>
                      <a:pt x="254000" y="76200"/>
                    </a:lnTo>
                    <a:lnTo>
                      <a:pt x="279400" y="76200"/>
                    </a:lnTo>
                    <a:lnTo>
                      <a:pt x="279400" y="63500"/>
                    </a:lnTo>
                    <a:lnTo>
                      <a:pt x="292100" y="63500"/>
                    </a:lnTo>
                    <a:lnTo>
                      <a:pt x="292100" y="50800"/>
                    </a:lnTo>
                    <a:lnTo>
                      <a:pt x="304800" y="50800"/>
                    </a:lnTo>
                    <a:lnTo>
                      <a:pt x="304800" y="38100"/>
                    </a:lnTo>
                    <a:lnTo>
                      <a:pt x="317500" y="38100"/>
                    </a:lnTo>
                    <a:lnTo>
                      <a:pt x="317500" y="25400"/>
                    </a:lnTo>
                    <a:lnTo>
                      <a:pt x="330200" y="25400"/>
                    </a:lnTo>
                    <a:lnTo>
                      <a:pt x="330200" y="12700"/>
                    </a:lnTo>
                    <a:lnTo>
                      <a:pt x="355600" y="12700"/>
                    </a:lnTo>
                    <a:lnTo>
                      <a:pt x="355600" y="0"/>
                    </a:lnTo>
                    <a:lnTo>
                      <a:pt x="381000" y="0"/>
                    </a:lnTo>
                    <a:lnTo>
                      <a:pt x="381000" y="12700"/>
                    </a:lnTo>
                    <a:lnTo>
                      <a:pt x="444500" y="12700"/>
                    </a:lnTo>
                    <a:lnTo>
                      <a:pt x="444500" y="25400"/>
                    </a:lnTo>
                    <a:lnTo>
                      <a:pt x="457200" y="25400"/>
                    </a:lnTo>
                    <a:lnTo>
                      <a:pt x="457200" y="38100"/>
                    </a:lnTo>
                    <a:lnTo>
                      <a:pt x="444500" y="38100"/>
                    </a:lnTo>
                    <a:lnTo>
                      <a:pt x="444500" y="63500"/>
                    </a:lnTo>
                    <a:lnTo>
                      <a:pt x="457200" y="63500"/>
                    </a:lnTo>
                    <a:lnTo>
                      <a:pt x="457200" y="76200"/>
                    </a:lnTo>
                    <a:lnTo>
                      <a:pt x="469900" y="76200"/>
                    </a:lnTo>
                    <a:lnTo>
                      <a:pt x="482600" y="63500"/>
                    </a:lnTo>
                    <a:lnTo>
                      <a:pt x="482600" y="88900"/>
                    </a:lnTo>
                    <a:lnTo>
                      <a:pt x="520700" y="88900"/>
                    </a:lnTo>
                    <a:lnTo>
                      <a:pt x="520700" y="101600"/>
                    </a:lnTo>
                    <a:lnTo>
                      <a:pt x="533400" y="101600"/>
                    </a:lnTo>
                    <a:lnTo>
                      <a:pt x="533400" y="88900"/>
                    </a:lnTo>
                    <a:lnTo>
                      <a:pt x="558800" y="88900"/>
                    </a:lnTo>
                    <a:lnTo>
                      <a:pt x="584200" y="63500"/>
                    </a:lnTo>
                    <a:lnTo>
                      <a:pt x="609600" y="63500"/>
                    </a:lnTo>
                    <a:lnTo>
                      <a:pt x="609600" y="114300"/>
                    </a:lnTo>
                    <a:lnTo>
                      <a:pt x="622300" y="114300"/>
                    </a:lnTo>
                    <a:lnTo>
                      <a:pt x="622300" y="177800"/>
                    </a:lnTo>
                    <a:lnTo>
                      <a:pt x="596900" y="177800"/>
                    </a:lnTo>
                    <a:lnTo>
                      <a:pt x="596900" y="190500"/>
                    </a:lnTo>
                    <a:lnTo>
                      <a:pt x="609600" y="190500"/>
                    </a:lnTo>
                    <a:lnTo>
                      <a:pt x="609600" y="254000"/>
                    </a:lnTo>
                    <a:lnTo>
                      <a:pt x="622300" y="254000"/>
                    </a:lnTo>
                    <a:lnTo>
                      <a:pt x="622300" y="266700"/>
                    </a:lnTo>
                    <a:lnTo>
                      <a:pt x="635000" y="266700"/>
                    </a:lnTo>
                    <a:lnTo>
                      <a:pt x="635000" y="279400"/>
                    </a:lnTo>
                    <a:lnTo>
                      <a:pt x="622300" y="279400"/>
                    </a:lnTo>
                    <a:lnTo>
                      <a:pt x="622300" y="292100"/>
                    </a:lnTo>
                    <a:lnTo>
                      <a:pt x="609600" y="292100"/>
                    </a:lnTo>
                    <a:lnTo>
                      <a:pt x="609600" y="304800"/>
                    </a:lnTo>
                    <a:lnTo>
                      <a:pt x="596900" y="304800"/>
                    </a:lnTo>
                    <a:lnTo>
                      <a:pt x="596900" y="317500"/>
                    </a:lnTo>
                    <a:lnTo>
                      <a:pt x="584200" y="317500"/>
                    </a:lnTo>
                    <a:lnTo>
                      <a:pt x="584200" y="330200"/>
                    </a:lnTo>
                    <a:lnTo>
                      <a:pt x="533400" y="330200"/>
                    </a:lnTo>
                    <a:lnTo>
                      <a:pt x="533400" y="342900"/>
                    </a:lnTo>
                    <a:lnTo>
                      <a:pt x="482600" y="342900"/>
                    </a:lnTo>
                    <a:lnTo>
                      <a:pt x="469900" y="355600"/>
                    </a:lnTo>
                    <a:lnTo>
                      <a:pt x="431800" y="355600"/>
                    </a:lnTo>
                    <a:lnTo>
                      <a:pt x="431800" y="368300"/>
                    </a:lnTo>
                    <a:lnTo>
                      <a:pt x="406400" y="368300"/>
                    </a:lnTo>
                    <a:lnTo>
                      <a:pt x="406400" y="355600"/>
                    </a:lnTo>
                    <a:lnTo>
                      <a:pt x="368300" y="355600"/>
                    </a:lnTo>
                    <a:lnTo>
                      <a:pt x="368300" y="431800"/>
                    </a:lnTo>
                    <a:lnTo>
                      <a:pt x="381000" y="431800"/>
                    </a:lnTo>
                    <a:lnTo>
                      <a:pt x="381000" y="457200"/>
                    </a:lnTo>
                    <a:lnTo>
                      <a:pt x="393700" y="457200"/>
                    </a:lnTo>
                    <a:lnTo>
                      <a:pt x="393700" y="469900"/>
                    </a:lnTo>
                    <a:lnTo>
                      <a:pt x="381000" y="482600"/>
                    </a:lnTo>
                    <a:lnTo>
                      <a:pt x="381000" y="508000"/>
                    </a:lnTo>
                    <a:lnTo>
                      <a:pt x="355600" y="508000"/>
                    </a:lnTo>
                    <a:lnTo>
                      <a:pt x="355600" y="520700"/>
                    </a:lnTo>
                    <a:lnTo>
                      <a:pt x="342900" y="520700"/>
                    </a:lnTo>
                    <a:lnTo>
                      <a:pt x="342900" y="533400"/>
                    </a:lnTo>
                    <a:lnTo>
                      <a:pt x="292100" y="533400"/>
                    </a:lnTo>
                    <a:lnTo>
                      <a:pt x="292100" y="558800"/>
                    </a:lnTo>
                    <a:lnTo>
                      <a:pt x="279400" y="558800"/>
                    </a:lnTo>
                    <a:lnTo>
                      <a:pt x="266700" y="571500"/>
                    </a:lnTo>
                    <a:lnTo>
                      <a:pt x="254000" y="571500"/>
                    </a:lnTo>
                    <a:lnTo>
                      <a:pt x="254000" y="584200"/>
                    </a:lnTo>
                    <a:lnTo>
                      <a:pt x="215900" y="584200"/>
                    </a:lnTo>
                    <a:lnTo>
                      <a:pt x="203200" y="596900"/>
                    </a:lnTo>
                    <a:lnTo>
                      <a:pt x="152400" y="596900"/>
                    </a:lnTo>
                    <a:lnTo>
                      <a:pt x="152400" y="584200"/>
                    </a:lnTo>
                    <a:lnTo>
                      <a:pt x="139700" y="571500"/>
                    </a:lnTo>
                    <a:lnTo>
                      <a:pt x="139700" y="558800"/>
                    </a:lnTo>
                    <a:lnTo>
                      <a:pt x="88900" y="558800"/>
                    </a:lnTo>
                    <a:lnTo>
                      <a:pt x="76200" y="546100"/>
                    </a:lnTo>
                    <a:lnTo>
                      <a:pt x="63500" y="546100"/>
                    </a:lnTo>
                    <a:lnTo>
                      <a:pt x="50800" y="533400"/>
                    </a:lnTo>
                    <a:lnTo>
                      <a:pt x="38100" y="533400"/>
                    </a:lnTo>
                    <a:lnTo>
                      <a:pt x="38100" y="520700"/>
                    </a:lnTo>
                    <a:lnTo>
                      <a:pt x="25400" y="520700"/>
                    </a:lnTo>
                    <a:lnTo>
                      <a:pt x="25400" y="508000"/>
                    </a:lnTo>
                    <a:lnTo>
                      <a:pt x="12700" y="508000"/>
                    </a:lnTo>
                    <a:lnTo>
                      <a:pt x="12700" y="495300"/>
                    </a:lnTo>
                    <a:lnTo>
                      <a:pt x="0" y="495300"/>
                    </a:lnTo>
                    <a:lnTo>
                      <a:pt x="0" y="482600"/>
                    </a:lnTo>
                    <a:lnTo>
                      <a:pt x="12700" y="482600"/>
                    </a:lnTo>
                    <a:lnTo>
                      <a:pt x="12700" y="457200"/>
                    </a:lnTo>
                    <a:lnTo>
                      <a:pt x="25400" y="457200"/>
                    </a:lnTo>
                    <a:lnTo>
                      <a:pt x="25400" y="444500"/>
                    </a:lnTo>
                    <a:lnTo>
                      <a:pt x="12700" y="444500"/>
                    </a:lnTo>
                    <a:lnTo>
                      <a:pt x="12700" y="4191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0" name="1215092"/>
              <p:cNvSpPr/>
              <p:nvPr/>
            </p:nvSpPr>
            <p:spPr>
              <a:xfrm>
                <a:off x="1252933" y="3391294"/>
                <a:ext cx="609599" cy="228628"/>
              </a:xfrm>
              <a:custGeom>
                <a:avLst/>
                <a:gdLst/>
                <a:ahLst/>
                <a:cxnLst/>
                <a:rect l="0" t="0" r="0" b="0"/>
                <a:pathLst>
                  <a:path w="609601" h="228601">
                    <a:moveTo>
                      <a:pt x="0" y="38100"/>
                    </a:moveTo>
                    <a:lnTo>
                      <a:pt x="0" y="25400"/>
                    </a:lnTo>
                    <a:lnTo>
                      <a:pt x="50800" y="25400"/>
                    </a:lnTo>
                    <a:lnTo>
                      <a:pt x="76200" y="50800"/>
                    </a:lnTo>
                    <a:lnTo>
                      <a:pt x="76200" y="63500"/>
                    </a:lnTo>
                    <a:lnTo>
                      <a:pt x="114300" y="63500"/>
                    </a:lnTo>
                    <a:lnTo>
                      <a:pt x="114300" y="76200"/>
                    </a:lnTo>
                    <a:lnTo>
                      <a:pt x="139700" y="76200"/>
                    </a:lnTo>
                    <a:lnTo>
                      <a:pt x="139700" y="63500"/>
                    </a:lnTo>
                    <a:lnTo>
                      <a:pt x="177800" y="63500"/>
                    </a:lnTo>
                    <a:lnTo>
                      <a:pt x="177800" y="76200"/>
                    </a:lnTo>
                    <a:lnTo>
                      <a:pt x="190500" y="76200"/>
                    </a:lnTo>
                    <a:lnTo>
                      <a:pt x="190500" y="63500"/>
                    </a:lnTo>
                    <a:lnTo>
                      <a:pt x="215900" y="63500"/>
                    </a:lnTo>
                    <a:lnTo>
                      <a:pt x="215900" y="50800"/>
                    </a:lnTo>
                    <a:lnTo>
                      <a:pt x="241300" y="50800"/>
                    </a:lnTo>
                    <a:lnTo>
                      <a:pt x="241300" y="12700"/>
                    </a:lnTo>
                    <a:lnTo>
                      <a:pt x="266700" y="12700"/>
                    </a:lnTo>
                    <a:lnTo>
                      <a:pt x="266700" y="0"/>
                    </a:lnTo>
                    <a:lnTo>
                      <a:pt x="292100" y="0"/>
                    </a:lnTo>
                    <a:lnTo>
                      <a:pt x="292100" y="12700"/>
                    </a:lnTo>
                    <a:lnTo>
                      <a:pt x="330200" y="12700"/>
                    </a:lnTo>
                    <a:lnTo>
                      <a:pt x="330200" y="25400"/>
                    </a:lnTo>
                    <a:lnTo>
                      <a:pt x="368300" y="25400"/>
                    </a:lnTo>
                    <a:lnTo>
                      <a:pt x="368300" y="12700"/>
                    </a:lnTo>
                    <a:lnTo>
                      <a:pt x="381000" y="12700"/>
                    </a:lnTo>
                    <a:lnTo>
                      <a:pt x="381000" y="25400"/>
                    </a:lnTo>
                    <a:lnTo>
                      <a:pt x="419100" y="25400"/>
                    </a:lnTo>
                    <a:lnTo>
                      <a:pt x="419100" y="38100"/>
                    </a:lnTo>
                    <a:lnTo>
                      <a:pt x="431800" y="38100"/>
                    </a:lnTo>
                    <a:lnTo>
                      <a:pt x="431800" y="25400"/>
                    </a:lnTo>
                    <a:lnTo>
                      <a:pt x="457200" y="25400"/>
                    </a:lnTo>
                    <a:lnTo>
                      <a:pt x="457200" y="38100"/>
                    </a:lnTo>
                    <a:lnTo>
                      <a:pt x="508000" y="38100"/>
                    </a:lnTo>
                    <a:lnTo>
                      <a:pt x="508000" y="25400"/>
                    </a:lnTo>
                    <a:lnTo>
                      <a:pt x="546100" y="25400"/>
                    </a:lnTo>
                    <a:lnTo>
                      <a:pt x="546100" y="12700"/>
                    </a:lnTo>
                    <a:lnTo>
                      <a:pt x="571500" y="12700"/>
                    </a:lnTo>
                    <a:lnTo>
                      <a:pt x="571500" y="25400"/>
                    </a:lnTo>
                    <a:lnTo>
                      <a:pt x="609600" y="25400"/>
                    </a:lnTo>
                    <a:lnTo>
                      <a:pt x="609600" y="50800"/>
                    </a:lnTo>
                    <a:lnTo>
                      <a:pt x="596900" y="50800"/>
                    </a:lnTo>
                    <a:lnTo>
                      <a:pt x="596900" y="101600"/>
                    </a:lnTo>
                    <a:lnTo>
                      <a:pt x="571500" y="101600"/>
                    </a:lnTo>
                    <a:lnTo>
                      <a:pt x="571500" y="114300"/>
                    </a:lnTo>
                    <a:lnTo>
                      <a:pt x="546100" y="114300"/>
                    </a:lnTo>
                    <a:lnTo>
                      <a:pt x="546100" y="127000"/>
                    </a:lnTo>
                    <a:lnTo>
                      <a:pt x="533400" y="127000"/>
                    </a:lnTo>
                    <a:lnTo>
                      <a:pt x="520700" y="139700"/>
                    </a:lnTo>
                    <a:lnTo>
                      <a:pt x="520700" y="190500"/>
                    </a:lnTo>
                    <a:lnTo>
                      <a:pt x="495300" y="190500"/>
                    </a:lnTo>
                    <a:lnTo>
                      <a:pt x="469900" y="215900"/>
                    </a:lnTo>
                    <a:lnTo>
                      <a:pt x="457200" y="215900"/>
                    </a:lnTo>
                    <a:lnTo>
                      <a:pt x="444500" y="228600"/>
                    </a:lnTo>
                    <a:lnTo>
                      <a:pt x="431800" y="228600"/>
                    </a:lnTo>
                    <a:lnTo>
                      <a:pt x="419100" y="215900"/>
                    </a:lnTo>
                    <a:lnTo>
                      <a:pt x="406400" y="215900"/>
                    </a:lnTo>
                    <a:lnTo>
                      <a:pt x="406400" y="203200"/>
                    </a:lnTo>
                    <a:lnTo>
                      <a:pt x="381000" y="203200"/>
                    </a:lnTo>
                    <a:lnTo>
                      <a:pt x="381000" y="190500"/>
                    </a:lnTo>
                    <a:lnTo>
                      <a:pt x="342900" y="190500"/>
                    </a:lnTo>
                    <a:lnTo>
                      <a:pt x="342900" y="177800"/>
                    </a:lnTo>
                    <a:lnTo>
                      <a:pt x="330200" y="177800"/>
                    </a:lnTo>
                    <a:lnTo>
                      <a:pt x="330200" y="165100"/>
                    </a:lnTo>
                    <a:lnTo>
                      <a:pt x="292100" y="165100"/>
                    </a:lnTo>
                    <a:lnTo>
                      <a:pt x="292100" y="177800"/>
                    </a:lnTo>
                    <a:lnTo>
                      <a:pt x="254000" y="177800"/>
                    </a:lnTo>
                    <a:lnTo>
                      <a:pt x="254000" y="190500"/>
                    </a:lnTo>
                    <a:lnTo>
                      <a:pt x="241300" y="190500"/>
                    </a:lnTo>
                    <a:lnTo>
                      <a:pt x="241300" y="203200"/>
                    </a:lnTo>
                    <a:lnTo>
                      <a:pt x="228600" y="203200"/>
                    </a:lnTo>
                    <a:lnTo>
                      <a:pt x="228600" y="177800"/>
                    </a:lnTo>
                    <a:lnTo>
                      <a:pt x="215900" y="177800"/>
                    </a:lnTo>
                    <a:lnTo>
                      <a:pt x="215900" y="139700"/>
                    </a:lnTo>
                    <a:lnTo>
                      <a:pt x="203200" y="139700"/>
                    </a:lnTo>
                    <a:lnTo>
                      <a:pt x="203200" y="114300"/>
                    </a:lnTo>
                    <a:lnTo>
                      <a:pt x="127000" y="114300"/>
                    </a:lnTo>
                    <a:lnTo>
                      <a:pt x="127000" y="101600"/>
                    </a:lnTo>
                    <a:lnTo>
                      <a:pt x="63500" y="101600"/>
                    </a:lnTo>
                    <a:lnTo>
                      <a:pt x="63500" y="88900"/>
                    </a:lnTo>
                    <a:lnTo>
                      <a:pt x="50800" y="88900"/>
                    </a:lnTo>
                    <a:lnTo>
                      <a:pt x="50800" y="101600"/>
                    </a:lnTo>
                    <a:lnTo>
                      <a:pt x="25400" y="101600"/>
                    </a:lnTo>
                    <a:lnTo>
                      <a:pt x="25400" y="76200"/>
                    </a:lnTo>
                    <a:lnTo>
                      <a:pt x="12700" y="76200"/>
                    </a:lnTo>
                    <a:lnTo>
                      <a:pt x="0" y="63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1" name="1206172"/>
              <p:cNvSpPr/>
              <p:nvPr/>
            </p:nvSpPr>
            <p:spPr>
              <a:xfrm>
                <a:off x="2472129" y="1587684"/>
                <a:ext cx="533399" cy="381046"/>
              </a:xfrm>
              <a:custGeom>
                <a:avLst/>
                <a:gdLst/>
                <a:ahLst/>
                <a:cxnLst/>
                <a:rect l="0" t="0" r="0" b="0"/>
                <a:pathLst>
                  <a:path w="533401" h="381001">
                    <a:moveTo>
                      <a:pt x="0" y="63500"/>
                    </a:moveTo>
                    <a:lnTo>
                      <a:pt x="0" y="50800"/>
                    </a:lnTo>
                    <a:lnTo>
                      <a:pt x="25400" y="50800"/>
                    </a:lnTo>
                    <a:lnTo>
                      <a:pt x="25400" y="38100"/>
                    </a:lnTo>
                    <a:lnTo>
                      <a:pt x="76200" y="38100"/>
                    </a:lnTo>
                    <a:lnTo>
                      <a:pt x="76200" y="25400"/>
                    </a:lnTo>
                    <a:lnTo>
                      <a:pt x="88900" y="25400"/>
                    </a:lnTo>
                    <a:lnTo>
                      <a:pt x="88900" y="12700"/>
                    </a:lnTo>
                    <a:lnTo>
                      <a:pt x="101600" y="12700"/>
                    </a:lnTo>
                    <a:lnTo>
                      <a:pt x="101600" y="0"/>
                    </a:lnTo>
                    <a:lnTo>
                      <a:pt x="177800" y="0"/>
                    </a:lnTo>
                    <a:lnTo>
                      <a:pt x="177800" y="12700"/>
                    </a:lnTo>
                    <a:lnTo>
                      <a:pt x="190500" y="12700"/>
                    </a:lnTo>
                    <a:lnTo>
                      <a:pt x="190500" y="25400"/>
                    </a:lnTo>
                    <a:lnTo>
                      <a:pt x="203200" y="254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50800"/>
                    </a:lnTo>
                    <a:lnTo>
                      <a:pt x="228600" y="50800"/>
                    </a:lnTo>
                    <a:lnTo>
                      <a:pt x="228600" y="38100"/>
                    </a:lnTo>
                    <a:lnTo>
                      <a:pt x="266700" y="38100"/>
                    </a:lnTo>
                    <a:lnTo>
                      <a:pt x="266700" y="50800"/>
                    </a:lnTo>
                    <a:lnTo>
                      <a:pt x="254000" y="50800"/>
                    </a:lnTo>
                    <a:lnTo>
                      <a:pt x="254000" y="63500"/>
                    </a:lnTo>
                    <a:lnTo>
                      <a:pt x="241300" y="50800"/>
                    </a:lnTo>
                    <a:lnTo>
                      <a:pt x="241300" y="63500"/>
                    </a:lnTo>
                    <a:lnTo>
                      <a:pt x="215900" y="63500"/>
                    </a:lnTo>
                    <a:lnTo>
                      <a:pt x="215900" y="101600"/>
                    </a:lnTo>
                    <a:lnTo>
                      <a:pt x="203200" y="101600"/>
                    </a:lnTo>
                    <a:lnTo>
                      <a:pt x="203200" y="152400"/>
                    </a:lnTo>
                    <a:lnTo>
                      <a:pt x="215900" y="152400"/>
                    </a:lnTo>
                    <a:lnTo>
                      <a:pt x="215900" y="139700"/>
                    </a:lnTo>
                    <a:lnTo>
                      <a:pt x="228600" y="139700"/>
                    </a:lnTo>
                    <a:lnTo>
                      <a:pt x="228600" y="127000"/>
                    </a:lnTo>
                    <a:lnTo>
                      <a:pt x="241300" y="127000"/>
                    </a:lnTo>
                    <a:lnTo>
                      <a:pt x="241300" y="114300"/>
                    </a:lnTo>
                    <a:lnTo>
                      <a:pt x="266700" y="114300"/>
                    </a:lnTo>
                    <a:lnTo>
                      <a:pt x="266700" y="127000"/>
                    </a:lnTo>
                    <a:lnTo>
                      <a:pt x="279400" y="127000"/>
                    </a:lnTo>
                    <a:lnTo>
                      <a:pt x="279400" y="139700"/>
                    </a:lnTo>
                    <a:lnTo>
                      <a:pt x="304800" y="139700"/>
                    </a:lnTo>
                    <a:lnTo>
                      <a:pt x="304800" y="152400"/>
                    </a:lnTo>
                    <a:lnTo>
                      <a:pt x="317500" y="152400"/>
                    </a:lnTo>
                    <a:lnTo>
                      <a:pt x="317500" y="165100"/>
                    </a:lnTo>
                    <a:lnTo>
                      <a:pt x="330200" y="165100"/>
                    </a:lnTo>
                    <a:lnTo>
                      <a:pt x="330200" y="190500"/>
                    </a:lnTo>
                    <a:lnTo>
                      <a:pt x="342900" y="190500"/>
                    </a:lnTo>
                    <a:lnTo>
                      <a:pt x="342900" y="203200"/>
                    </a:lnTo>
                    <a:lnTo>
                      <a:pt x="368300" y="203200"/>
                    </a:lnTo>
                    <a:lnTo>
                      <a:pt x="368300" y="215900"/>
                    </a:lnTo>
                    <a:lnTo>
                      <a:pt x="381000" y="215900"/>
                    </a:lnTo>
                    <a:lnTo>
                      <a:pt x="393700" y="228600"/>
                    </a:lnTo>
                    <a:lnTo>
                      <a:pt x="444500" y="228600"/>
                    </a:lnTo>
                    <a:lnTo>
                      <a:pt x="444500" y="241300"/>
                    </a:lnTo>
                    <a:lnTo>
                      <a:pt x="457200" y="241300"/>
                    </a:lnTo>
                    <a:lnTo>
                      <a:pt x="457200" y="266700"/>
                    </a:lnTo>
                    <a:lnTo>
                      <a:pt x="495300" y="266700"/>
                    </a:lnTo>
                    <a:lnTo>
                      <a:pt x="495300" y="279400"/>
                    </a:lnTo>
                    <a:lnTo>
                      <a:pt x="508000" y="279400"/>
                    </a:lnTo>
                    <a:lnTo>
                      <a:pt x="508000" y="292100"/>
                    </a:lnTo>
                    <a:lnTo>
                      <a:pt x="520700" y="292100"/>
                    </a:lnTo>
                    <a:lnTo>
                      <a:pt x="520700" y="342900"/>
                    </a:lnTo>
                    <a:lnTo>
                      <a:pt x="533400" y="342900"/>
                    </a:lnTo>
                    <a:lnTo>
                      <a:pt x="533400" y="355600"/>
                    </a:lnTo>
                    <a:lnTo>
                      <a:pt x="520700" y="355600"/>
                    </a:lnTo>
                    <a:lnTo>
                      <a:pt x="520700" y="368300"/>
                    </a:lnTo>
                    <a:lnTo>
                      <a:pt x="508000" y="368300"/>
                    </a:lnTo>
                    <a:lnTo>
                      <a:pt x="508000" y="355600"/>
                    </a:lnTo>
                    <a:lnTo>
                      <a:pt x="406400" y="355600"/>
                    </a:lnTo>
                    <a:lnTo>
                      <a:pt x="406400" y="368300"/>
                    </a:lnTo>
                    <a:lnTo>
                      <a:pt x="381000" y="368300"/>
                    </a:lnTo>
                    <a:lnTo>
                      <a:pt x="381000" y="355600"/>
                    </a:lnTo>
                    <a:lnTo>
                      <a:pt x="342900" y="355600"/>
                    </a:lnTo>
                    <a:lnTo>
                      <a:pt x="342900" y="342900"/>
                    </a:lnTo>
                    <a:lnTo>
                      <a:pt x="304800" y="342900"/>
                    </a:lnTo>
                    <a:lnTo>
                      <a:pt x="304800" y="330200"/>
                    </a:lnTo>
                    <a:lnTo>
                      <a:pt x="292100" y="330200"/>
                    </a:lnTo>
                    <a:lnTo>
                      <a:pt x="292100" y="317500"/>
                    </a:lnTo>
                    <a:lnTo>
                      <a:pt x="279400" y="317500"/>
                    </a:lnTo>
                    <a:lnTo>
                      <a:pt x="279400" y="304800"/>
                    </a:lnTo>
                    <a:lnTo>
                      <a:pt x="254000" y="304800"/>
                    </a:lnTo>
                    <a:lnTo>
                      <a:pt x="254000" y="317500"/>
                    </a:lnTo>
                    <a:lnTo>
                      <a:pt x="228600" y="317500"/>
                    </a:lnTo>
                    <a:lnTo>
                      <a:pt x="228600" y="330200"/>
                    </a:lnTo>
                    <a:lnTo>
                      <a:pt x="215900" y="330200"/>
                    </a:lnTo>
                    <a:lnTo>
                      <a:pt x="215900" y="355600"/>
                    </a:lnTo>
                    <a:lnTo>
                      <a:pt x="228600" y="355600"/>
                    </a:lnTo>
                    <a:lnTo>
                      <a:pt x="228600" y="368300"/>
                    </a:lnTo>
                    <a:lnTo>
                      <a:pt x="215900" y="368300"/>
                    </a:lnTo>
                    <a:lnTo>
                      <a:pt x="203200" y="381000"/>
                    </a:lnTo>
                    <a:lnTo>
                      <a:pt x="177800" y="381000"/>
                    </a:lnTo>
                    <a:lnTo>
                      <a:pt x="177800" y="330200"/>
                    </a:lnTo>
                    <a:lnTo>
                      <a:pt x="165100" y="330200"/>
                    </a:lnTo>
                    <a:lnTo>
                      <a:pt x="165100" y="304800"/>
                    </a:lnTo>
                    <a:lnTo>
                      <a:pt x="152400" y="304800"/>
                    </a:lnTo>
                    <a:lnTo>
                      <a:pt x="152400" y="279400"/>
                    </a:lnTo>
                    <a:lnTo>
                      <a:pt x="127000" y="279400"/>
                    </a:lnTo>
                    <a:lnTo>
                      <a:pt x="127000" y="266700"/>
                    </a:lnTo>
                    <a:lnTo>
                      <a:pt x="114300" y="266700"/>
                    </a:lnTo>
                    <a:lnTo>
                      <a:pt x="114300" y="279400"/>
                    </a:lnTo>
                    <a:lnTo>
                      <a:pt x="101600" y="279400"/>
                    </a:lnTo>
                    <a:lnTo>
                      <a:pt x="101600" y="241300"/>
                    </a:lnTo>
                    <a:lnTo>
                      <a:pt x="114300" y="241300"/>
                    </a:lnTo>
                    <a:lnTo>
                      <a:pt x="114300" y="215900"/>
                    </a:lnTo>
                    <a:lnTo>
                      <a:pt x="127000" y="215900"/>
                    </a:lnTo>
                    <a:lnTo>
                      <a:pt x="127000" y="203200"/>
                    </a:lnTo>
                    <a:lnTo>
                      <a:pt x="114300" y="190500"/>
                    </a:lnTo>
                    <a:lnTo>
                      <a:pt x="114300" y="177800"/>
                    </a:lnTo>
                    <a:lnTo>
                      <a:pt x="101600" y="177800"/>
                    </a:lnTo>
                    <a:lnTo>
                      <a:pt x="101600" y="165100"/>
                    </a:lnTo>
                    <a:lnTo>
                      <a:pt x="114300" y="165100"/>
                    </a:lnTo>
                    <a:lnTo>
                      <a:pt x="114300" y="152400"/>
                    </a:lnTo>
                    <a:lnTo>
                      <a:pt x="88900" y="152400"/>
                    </a:lnTo>
                    <a:lnTo>
                      <a:pt x="76200" y="139700"/>
                    </a:lnTo>
                    <a:lnTo>
                      <a:pt x="63500" y="139700"/>
                    </a:lnTo>
                    <a:lnTo>
                      <a:pt x="63500" y="127000"/>
                    </a:lnTo>
                    <a:lnTo>
                      <a:pt x="50800" y="127000"/>
                    </a:lnTo>
                    <a:lnTo>
                      <a:pt x="63500" y="114300"/>
                    </a:lnTo>
                    <a:lnTo>
                      <a:pt x="38100" y="114300"/>
                    </a:lnTo>
                    <a:lnTo>
                      <a:pt x="38100" y="101600"/>
                    </a:lnTo>
                    <a:lnTo>
                      <a:pt x="25400" y="101600"/>
                    </a:lnTo>
                    <a:lnTo>
                      <a:pt x="25400" y="88900"/>
                    </a:lnTo>
                    <a:lnTo>
                      <a:pt x="12700" y="88900"/>
                    </a:lnTo>
                    <a:lnTo>
                      <a:pt x="12700" y="635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2" name="1216153"/>
              <p:cNvSpPr/>
              <p:nvPr/>
            </p:nvSpPr>
            <p:spPr>
              <a:xfrm>
                <a:off x="5164519" y="1346357"/>
                <a:ext cx="660399" cy="812895"/>
              </a:xfrm>
              <a:custGeom>
                <a:avLst/>
                <a:gdLst/>
                <a:ahLst/>
                <a:cxnLst/>
                <a:rect l="0" t="0" r="0" b="0"/>
                <a:pathLst>
                  <a:path w="660401" h="812801">
                    <a:moveTo>
                      <a:pt x="0" y="76200"/>
                    </a:moveTo>
                    <a:lnTo>
                      <a:pt x="0" y="50800"/>
                    </a:lnTo>
                    <a:lnTo>
                      <a:pt x="12700" y="50800"/>
                    </a:lnTo>
                    <a:lnTo>
                      <a:pt x="12700" y="63500"/>
                    </a:lnTo>
                    <a:lnTo>
                      <a:pt x="25400" y="63500"/>
                    </a:lnTo>
                    <a:lnTo>
                      <a:pt x="25400" y="76200"/>
                    </a:lnTo>
                    <a:lnTo>
                      <a:pt x="38100" y="76200"/>
                    </a:lnTo>
                    <a:lnTo>
                      <a:pt x="38100" y="63500"/>
                    </a:lnTo>
                    <a:lnTo>
                      <a:pt x="63500" y="63500"/>
                    </a:lnTo>
                    <a:lnTo>
                      <a:pt x="63500" y="50800"/>
                    </a:lnTo>
                    <a:lnTo>
                      <a:pt x="88900" y="50800"/>
                    </a:lnTo>
                    <a:lnTo>
                      <a:pt x="88900" y="38100"/>
                    </a:lnTo>
                    <a:lnTo>
                      <a:pt x="114300" y="38100"/>
                    </a:lnTo>
                    <a:lnTo>
                      <a:pt x="114300" y="25400"/>
                    </a:lnTo>
                    <a:lnTo>
                      <a:pt x="139700" y="25400"/>
                    </a:lnTo>
                    <a:lnTo>
                      <a:pt x="139700" y="38100"/>
                    </a:lnTo>
                    <a:lnTo>
                      <a:pt x="152400" y="38100"/>
                    </a:lnTo>
                    <a:lnTo>
                      <a:pt x="152400" y="50800"/>
                    </a:lnTo>
                    <a:lnTo>
                      <a:pt x="203200" y="50800"/>
                    </a:lnTo>
                    <a:lnTo>
                      <a:pt x="203200" y="38100"/>
                    </a:lnTo>
                    <a:lnTo>
                      <a:pt x="215900" y="38100"/>
                    </a:lnTo>
                    <a:lnTo>
                      <a:pt x="215900" y="25400"/>
                    </a:lnTo>
                    <a:lnTo>
                      <a:pt x="241300" y="25400"/>
                    </a:lnTo>
                    <a:lnTo>
                      <a:pt x="241300" y="0"/>
                    </a:lnTo>
                    <a:lnTo>
                      <a:pt x="266700" y="0"/>
                    </a:lnTo>
                    <a:lnTo>
                      <a:pt x="266700" y="12700"/>
                    </a:lnTo>
                    <a:lnTo>
                      <a:pt x="279400" y="12700"/>
                    </a:lnTo>
                    <a:lnTo>
                      <a:pt x="279400" y="25400"/>
                    </a:lnTo>
                    <a:lnTo>
                      <a:pt x="304800" y="25400"/>
                    </a:lnTo>
                    <a:lnTo>
                      <a:pt x="304800" y="38100"/>
                    </a:lnTo>
                    <a:lnTo>
                      <a:pt x="330200" y="38100"/>
                    </a:lnTo>
                    <a:lnTo>
                      <a:pt x="330200" y="50800"/>
                    </a:lnTo>
                    <a:lnTo>
                      <a:pt x="317500" y="50800"/>
                    </a:lnTo>
                    <a:lnTo>
                      <a:pt x="317500" y="63500"/>
                    </a:lnTo>
                    <a:lnTo>
                      <a:pt x="330200" y="63500"/>
                    </a:lnTo>
                    <a:lnTo>
                      <a:pt x="330200" y="76200"/>
                    </a:lnTo>
                    <a:lnTo>
                      <a:pt x="317500" y="76200"/>
                    </a:lnTo>
                    <a:lnTo>
                      <a:pt x="317500" y="88900"/>
                    </a:lnTo>
                    <a:lnTo>
                      <a:pt x="355600" y="88900"/>
                    </a:lnTo>
                    <a:lnTo>
                      <a:pt x="355600" y="101600"/>
                    </a:lnTo>
                    <a:lnTo>
                      <a:pt x="368300" y="101600"/>
                    </a:lnTo>
                    <a:lnTo>
                      <a:pt x="368300" y="127000"/>
                    </a:lnTo>
                    <a:lnTo>
                      <a:pt x="381000" y="127000"/>
                    </a:lnTo>
                    <a:lnTo>
                      <a:pt x="381000" y="139700"/>
                    </a:lnTo>
                    <a:lnTo>
                      <a:pt x="393700" y="139700"/>
                    </a:lnTo>
                    <a:lnTo>
                      <a:pt x="393700" y="152400"/>
                    </a:lnTo>
                    <a:lnTo>
                      <a:pt x="381000" y="152400"/>
                    </a:lnTo>
                    <a:lnTo>
                      <a:pt x="381000" y="165100"/>
                    </a:lnTo>
                    <a:lnTo>
                      <a:pt x="393700" y="165100"/>
                    </a:lnTo>
                    <a:lnTo>
                      <a:pt x="393700" y="215900"/>
                    </a:lnTo>
                    <a:lnTo>
                      <a:pt x="381000" y="215900"/>
                    </a:lnTo>
                    <a:lnTo>
                      <a:pt x="381000" y="228600"/>
                    </a:lnTo>
                    <a:lnTo>
                      <a:pt x="368300" y="241300"/>
                    </a:lnTo>
                    <a:lnTo>
                      <a:pt x="368300" y="266700"/>
                    </a:lnTo>
                    <a:lnTo>
                      <a:pt x="381000" y="266700"/>
                    </a:lnTo>
                    <a:lnTo>
                      <a:pt x="381000" y="279400"/>
                    </a:lnTo>
                    <a:lnTo>
                      <a:pt x="393700" y="279400"/>
                    </a:lnTo>
                    <a:lnTo>
                      <a:pt x="406400" y="292100"/>
                    </a:lnTo>
                    <a:lnTo>
                      <a:pt x="431800" y="292100"/>
                    </a:lnTo>
                    <a:lnTo>
                      <a:pt x="431800" y="279400"/>
                    </a:lnTo>
                    <a:lnTo>
                      <a:pt x="508000" y="279400"/>
                    </a:lnTo>
                    <a:lnTo>
                      <a:pt x="508000" y="266700"/>
                    </a:lnTo>
                    <a:lnTo>
                      <a:pt x="571500" y="266700"/>
                    </a:lnTo>
                    <a:lnTo>
                      <a:pt x="571500" y="279400"/>
                    </a:lnTo>
                    <a:lnTo>
                      <a:pt x="584200" y="279400"/>
                    </a:lnTo>
                    <a:lnTo>
                      <a:pt x="584200" y="292100"/>
                    </a:lnTo>
                    <a:lnTo>
                      <a:pt x="558800" y="292100"/>
                    </a:lnTo>
                    <a:lnTo>
                      <a:pt x="558800" y="304800"/>
                    </a:lnTo>
                    <a:lnTo>
                      <a:pt x="571500" y="304800"/>
                    </a:lnTo>
                    <a:lnTo>
                      <a:pt x="571500" y="317500"/>
                    </a:lnTo>
                    <a:lnTo>
                      <a:pt x="584200" y="317500"/>
                    </a:lnTo>
                    <a:lnTo>
                      <a:pt x="584200" y="330200"/>
                    </a:lnTo>
                    <a:lnTo>
                      <a:pt x="596900" y="330200"/>
                    </a:lnTo>
                    <a:lnTo>
                      <a:pt x="609600" y="342900"/>
                    </a:lnTo>
                    <a:lnTo>
                      <a:pt x="635000" y="342900"/>
                    </a:lnTo>
                    <a:lnTo>
                      <a:pt x="635000" y="355600"/>
                    </a:lnTo>
                    <a:lnTo>
                      <a:pt x="660400" y="355600"/>
                    </a:lnTo>
                    <a:lnTo>
                      <a:pt x="660400" y="381000"/>
                    </a:lnTo>
                    <a:lnTo>
                      <a:pt x="647700" y="381000"/>
                    </a:lnTo>
                    <a:lnTo>
                      <a:pt x="647700" y="393700"/>
                    </a:lnTo>
                    <a:lnTo>
                      <a:pt x="635000" y="393700"/>
                    </a:lnTo>
                    <a:lnTo>
                      <a:pt x="635000" y="431800"/>
                    </a:lnTo>
                    <a:lnTo>
                      <a:pt x="647700" y="431800"/>
                    </a:lnTo>
                    <a:lnTo>
                      <a:pt x="647700" y="444500"/>
                    </a:lnTo>
                    <a:lnTo>
                      <a:pt x="635000" y="444500"/>
                    </a:lnTo>
                    <a:lnTo>
                      <a:pt x="635000" y="457200"/>
                    </a:lnTo>
                    <a:lnTo>
                      <a:pt x="647700" y="457200"/>
                    </a:lnTo>
                    <a:lnTo>
                      <a:pt x="647700" y="469900"/>
                    </a:lnTo>
                    <a:lnTo>
                      <a:pt x="635000" y="469900"/>
                    </a:lnTo>
                    <a:lnTo>
                      <a:pt x="635000" y="482600"/>
                    </a:lnTo>
                    <a:lnTo>
                      <a:pt x="647700" y="482600"/>
                    </a:lnTo>
                    <a:lnTo>
                      <a:pt x="647700" y="520700"/>
                    </a:lnTo>
                    <a:lnTo>
                      <a:pt x="622300" y="520700"/>
                    </a:lnTo>
                    <a:lnTo>
                      <a:pt x="622300" y="508000"/>
                    </a:lnTo>
                    <a:lnTo>
                      <a:pt x="609600" y="508000"/>
                    </a:lnTo>
                    <a:lnTo>
                      <a:pt x="596900" y="520700"/>
                    </a:lnTo>
                    <a:lnTo>
                      <a:pt x="596900" y="647700"/>
                    </a:lnTo>
                    <a:lnTo>
                      <a:pt x="609600" y="647700"/>
                    </a:lnTo>
                    <a:lnTo>
                      <a:pt x="609600" y="673100"/>
                    </a:lnTo>
                    <a:lnTo>
                      <a:pt x="635000" y="673100"/>
                    </a:lnTo>
                    <a:lnTo>
                      <a:pt x="635000" y="685800"/>
                    </a:lnTo>
                    <a:lnTo>
                      <a:pt x="647700" y="685800"/>
                    </a:lnTo>
                    <a:lnTo>
                      <a:pt x="647700" y="698500"/>
                    </a:lnTo>
                    <a:lnTo>
                      <a:pt x="660400" y="698500"/>
                    </a:lnTo>
                    <a:lnTo>
                      <a:pt x="660400" y="723900"/>
                    </a:lnTo>
                    <a:lnTo>
                      <a:pt x="647700" y="723900"/>
                    </a:lnTo>
                    <a:lnTo>
                      <a:pt x="647700" y="736600"/>
                    </a:lnTo>
                    <a:lnTo>
                      <a:pt x="558800" y="736600"/>
                    </a:lnTo>
                    <a:lnTo>
                      <a:pt x="558800" y="774700"/>
                    </a:lnTo>
                    <a:lnTo>
                      <a:pt x="571500" y="774700"/>
                    </a:lnTo>
                    <a:lnTo>
                      <a:pt x="571500" y="800100"/>
                    </a:lnTo>
                    <a:lnTo>
                      <a:pt x="558800" y="800100"/>
                    </a:lnTo>
                    <a:lnTo>
                      <a:pt x="558800" y="812800"/>
                    </a:lnTo>
                    <a:lnTo>
                      <a:pt x="520700" y="812800"/>
                    </a:lnTo>
                    <a:lnTo>
                      <a:pt x="520700" y="787400"/>
                    </a:lnTo>
                    <a:lnTo>
                      <a:pt x="495300" y="787400"/>
                    </a:lnTo>
                    <a:lnTo>
                      <a:pt x="495300" y="774700"/>
                    </a:lnTo>
                    <a:lnTo>
                      <a:pt x="482600" y="774700"/>
                    </a:lnTo>
                    <a:lnTo>
                      <a:pt x="482600" y="762000"/>
                    </a:lnTo>
                    <a:lnTo>
                      <a:pt x="469900" y="762000"/>
                    </a:lnTo>
                    <a:lnTo>
                      <a:pt x="469900" y="660400"/>
                    </a:lnTo>
                    <a:lnTo>
                      <a:pt x="457200" y="660400"/>
                    </a:lnTo>
                    <a:lnTo>
                      <a:pt x="457200" y="647700"/>
                    </a:lnTo>
                    <a:lnTo>
                      <a:pt x="444500" y="647700"/>
                    </a:lnTo>
                    <a:lnTo>
                      <a:pt x="444500" y="635000"/>
                    </a:lnTo>
                    <a:lnTo>
                      <a:pt x="431800" y="635000"/>
                    </a:lnTo>
                    <a:lnTo>
                      <a:pt x="431800" y="596900"/>
                    </a:lnTo>
                    <a:lnTo>
                      <a:pt x="444500" y="596900"/>
                    </a:lnTo>
                    <a:lnTo>
                      <a:pt x="444500" y="584200"/>
                    </a:lnTo>
                    <a:lnTo>
                      <a:pt x="431800" y="584200"/>
                    </a:lnTo>
                    <a:lnTo>
                      <a:pt x="431800" y="558800"/>
                    </a:lnTo>
                    <a:lnTo>
                      <a:pt x="393700" y="558800"/>
                    </a:lnTo>
                    <a:lnTo>
                      <a:pt x="393700" y="546100"/>
                    </a:lnTo>
                    <a:lnTo>
                      <a:pt x="381000" y="546100"/>
                    </a:lnTo>
                    <a:lnTo>
                      <a:pt x="381000" y="533400"/>
                    </a:lnTo>
                    <a:lnTo>
                      <a:pt x="393700" y="520700"/>
                    </a:lnTo>
                    <a:lnTo>
                      <a:pt x="419100" y="520700"/>
                    </a:lnTo>
                    <a:lnTo>
                      <a:pt x="419100" y="508000"/>
                    </a:lnTo>
                    <a:lnTo>
                      <a:pt x="431800" y="508000"/>
                    </a:lnTo>
                    <a:lnTo>
                      <a:pt x="431800" y="495300"/>
                    </a:lnTo>
                    <a:lnTo>
                      <a:pt x="406400" y="495300"/>
                    </a:lnTo>
                    <a:lnTo>
                      <a:pt x="406400" y="482600"/>
                    </a:lnTo>
                    <a:lnTo>
                      <a:pt x="381000" y="482600"/>
                    </a:lnTo>
                    <a:lnTo>
                      <a:pt x="393700" y="469900"/>
                    </a:lnTo>
                    <a:lnTo>
                      <a:pt x="381000" y="469900"/>
                    </a:lnTo>
                    <a:lnTo>
                      <a:pt x="381000" y="444500"/>
                    </a:lnTo>
                    <a:lnTo>
                      <a:pt x="368300" y="444500"/>
                    </a:lnTo>
                    <a:lnTo>
                      <a:pt x="368300" y="431800"/>
                    </a:lnTo>
                    <a:lnTo>
                      <a:pt x="342900" y="431800"/>
                    </a:lnTo>
                    <a:lnTo>
                      <a:pt x="342900" y="419100"/>
                    </a:lnTo>
                    <a:lnTo>
                      <a:pt x="317500" y="419100"/>
                    </a:lnTo>
                    <a:lnTo>
                      <a:pt x="317500" y="406400"/>
                    </a:lnTo>
                    <a:lnTo>
                      <a:pt x="304800" y="406400"/>
                    </a:lnTo>
                    <a:lnTo>
                      <a:pt x="304800" y="393700"/>
                    </a:lnTo>
                    <a:lnTo>
                      <a:pt x="292100" y="393700"/>
                    </a:lnTo>
                    <a:lnTo>
                      <a:pt x="292100" y="355600"/>
                    </a:lnTo>
                    <a:lnTo>
                      <a:pt x="266700" y="355600"/>
                    </a:lnTo>
                    <a:lnTo>
                      <a:pt x="266700" y="342900"/>
                    </a:lnTo>
                    <a:lnTo>
                      <a:pt x="254000" y="342900"/>
                    </a:lnTo>
                    <a:lnTo>
                      <a:pt x="254000" y="292100"/>
                    </a:lnTo>
                    <a:lnTo>
                      <a:pt x="177800" y="292100"/>
                    </a:lnTo>
                    <a:lnTo>
                      <a:pt x="177800" y="279400"/>
                    </a:lnTo>
                    <a:lnTo>
                      <a:pt x="165100" y="279400"/>
                    </a:lnTo>
                    <a:lnTo>
                      <a:pt x="165100" y="266700"/>
                    </a:lnTo>
                    <a:lnTo>
                      <a:pt x="152400" y="266700"/>
                    </a:lnTo>
                    <a:lnTo>
                      <a:pt x="152400" y="228600"/>
                    </a:lnTo>
                    <a:lnTo>
                      <a:pt x="165100" y="241300"/>
                    </a:lnTo>
                    <a:lnTo>
                      <a:pt x="165100" y="266700"/>
                    </a:lnTo>
                    <a:lnTo>
                      <a:pt x="190500" y="266700"/>
                    </a:lnTo>
                    <a:lnTo>
                      <a:pt x="190500" y="215900"/>
                    </a:lnTo>
                    <a:lnTo>
                      <a:pt x="152400" y="215900"/>
                    </a:lnTo>
                    <a:lnTo>
                      <a:pt x="152400" y="203200"/>
                    </a:lnTo>
                    <a:lnTo>
                      <a:pt x="127000" y="203200"/>
                    </a:lnTo>
                    <a:lnTo>
                      <a:pt x="127000" y="190500"/>
                    </a:lnTo>
                    <a:lnTo>
                      <a:pt x="114300" y="190500"/>
                    </a:lnTo>
                    <a:lnTo>
                      <a:pt x="114300" y="165100"/>
                    </a:lnTo>
                    <a:lnTo>
                      <a:pt x="101600" y="165100"/>
                    </a:lnTo>
                    <a:lnTo>
                      <a:pt x="101600" y="139700"/>
                    </a:lnTo>
                    <a:lnTo>
                      <a:pt x="88900" y="139700"/>
                    </a:lnTo>
                    <a:lnTo>
                      <a:pt x="88900" y="127000"/>
                    </a:lnTo>
                    <a:lnTo>
                      <a:pt x="25400" y="127000"/>
                    </a:lnTo>
                    <a:lnTo>
                      <a:pt x="25400" y="114300"/>
                    </a:lnTo>
                    <a:lnTo>
                      <a:pt x="12700" y="11430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3" name="1201092"/>
              <p:cNvSpPr/>
              <p:nvPr/>
            </p:nvSpPr>
            <p:spPr>
              <a:xfrm>
                <a:off x="4097722" y="3137264"/>
                <a:ext cx="292100" cy="330239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330201">
                    <a:moveTo>
                      <a:pt x="0" y="190500"/>
                    </a:moveTo>
                    <a:lnTo>
                      <a:pt x="12700" y="190500"/>
                    </a:lnTo>
                    <a:lnTo>
                      <a:pt x="12700" y="165100"/>
                    </a:lnTo>
                    <a:lnTo>
                      <a:pt x="25400" y="165100"/>
                    </a:lnTo>
                    <a:lnTo>
                      <a:pt x="25400" y="139700"/>
                    </a:lnTo>
                    <a:lnTo>
                      <a:pt x="12700" y="139700"/>
                    </a:lnTo>
                    <a:lnTo>
                      <a:pt x="12700" y="114300"/>
                    </a:lnTo>
                    <a:lnTo>
                      <a:pt x="38100" y="114300"/>
                    </a:lnTo>
                    <a:lnTo>
                      <a:pt x="38100" y="76200"/>
                    </a:lnTo>
                    <a:lnTo>
                      <a:pt x="50800" y="76200"/>
                    </a:lnTo>
                    <a:lnTo>
                      <a:pt x="50800" y="88900"/>
                    </a:lnTo>
                    <a:lnTo>
                      <a:pt x="63500" y="88900"/>
                    </a:lnTo>
                    <a:lnTo>
                      <a:pt x="63500" y="76200"/>
                    </a:lnTo>
                    <a:lnTo>
                      <a:pt x="76200" y="76200"/>
                    </a:lnTo>
                    <a:lnTo>
                      <a:pt x="76200" y="63500"/>
                    </a:lnTo>
                    <a:lnTo>
                      <a:pt x="114300" y="63500"/>
                    </a:lnTo>
                    <a:lnTo>
                      <a:pt x="114300" y="50800"/>
                    </a:lnTo>
                    <a:lnTo>
                      <a:pt x="127000" y="50800"/>
                    </a:lnTo>
                    <a:lnTo>
                      <a:pt x="127000" y="0"/>
                    </a:lnTo>
                    <a:lnTo>
                      <a:pt x="139700" y="0"/>
                    </a:lnTo>
                    <a:lnTo>
                      <a:pt x="152400" y="12700"/>
                    </a:lnTo>
                    <a:lnTo>
                      <a:pt x="152400" y="0"/>
                    </a:lnTo>
                    <a:lnTo>
                      <a:pt x="177800" y="0"/>
                    </a:lnTo>
                    <a:lnTo>
                      <a:pt x="177800" y="12700"/>
                    </a:lnTo>
                    <a:lnTo>
                      <a:pt x="203200" y="12700"/>
                    </a:lnTo>
                    <a:lnTo>
                      <a:pt x="203200" y="25400"/>
                    </a:lnTo>
                    <a:lnTo>
                      <a:pt x="215900" y="25400"/>
                    </a:lnTo>
                    <a:lnTo>
                      <a:pt x="228600" y="38100"/>
                    </a:lnTo>
                    <a:lnTo>
                      <a:pt x="241300" y="38100"/>
                    </a:lnTo>
                    <a:lnTo>
                      <a:pt x="241300" y="50800"/>
                    </a:lnTo>
                    <a:lnTo>
                      <a:pt x="228600" y="50800"/>
                    </a:lnTo>
                    <a:lnTo>
                      <a:pt x="228600" y="127000"/>
                    </a:lnTo>
                    <a:lnTo>
                      <a:pt x="241300" y="127000"/>
                    </a:lnTo>
                    <a:lnTo>
                      <a:pt x="241300" y="152400"/>
                    </a:lnTo>
                    <a:lnTo>
                      <a:pt x="254000" y="152400"/>
                    </a:lnTo>
                    <a:lnTo>
                      <a:pt x="254000" y="190500"/>
                    </a:lnTo>
                    <a:lnTo>
                      <a:pt x="266700" y="190500"/>
                    </a:lnTo>
                    <a:lnTo>
                      <a:pt x="266700" y="215900"/>
                    </a:lnTo>
                    <a:lnTo>
                      <a:pt x="254000" y="215900"/>
                    </a:lnTo>
                    <a:lnTo>
                      <a:pt x="254000" y="228600"/>
                    </a:lnTo>
                    <a:lnTo>
                      <a:pt x="266700" y="228600"/>
                    </a:lnTo>
                    <a:lnTo>
                      <a:pt x="266700" y="215900"/>
                    </a:lnTo>
                    <a:lnTo>
                      <a:pt x="279400" y="215900"/>
                    </a:lnTo>
                    <a:lnTo>
                      <a:pt x="279400" y="266700"/>
                    </a:lnTo>
                    <a:lnTo>
                      <a:pt x="292100" y="266700"/>
                    </a:lnTo>
                    <a:lnTo>
                      <a:pt x="292100" y="279400"/>
                    </a:lnTo>
                    <a:lnTo>
                      <a:pt x="279400" y="279400"/>
                    </a:lnTo>
                    <a:lnTo>
                      <a:pt x="279400" y="292100"/>
                    </a:lnTo>
                    <a:lnTo>
                      <a:pt x="266700" y="292100"/>
                    </a:lnTo>
                    <a:lnTo>
                      <a:pt x="266700" y="317500"/>
                    </a:lnTo>
                    <a:lnTo>
                      <a:pt x="215900" y="317500"/>
                    </a:lnTo>
                    <a:lnTo>
                      <a:pt x="215900" y="304800"/>
                    </a:lnTo>
                    <a:lnTo>
                      <a:pt x="76200" y="304800"/>
                    </a:lnTo>
                    <a:lnTo>
                      <a:pt x="76200" y="317500"/>
                    </a:lnTo>
                    <a:lnTo>
                      <a:pt x="63500" y="317500"/>
                    </a:lnTo>
                    <a:lnTo>
                      <a:pt x="63500" y="330200"/>
                    </a:lnTo>
                    <a:lnTo>
                      <a:pt x="50800" y="330200"/>
                    </a:lnTo>
                    <a:lnTo>
                      <a:pt x="50800" y="304800"/>
                    </a:lnTo>
                    <a:lnTo>
                      <a:pt x="38100" y="304800"/>
                    </a:lnTo>
                    <a:lnTo>
                      <a:pt x="38100" y="279400"/>
                    </a:lnTo>
                    <a:lnTo>
                      <a:pt x="12700" y="279400"/>
                    </a:lnTo>
                    <a:lnTo>
                      <a:pt x="12700" y="215900"/>
                    </a:lnTo>
                    <a:lnTo>
                      <a:pt x="0" y="21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24" name="all"/>
              <p:cNvGrpSpPr/>
              <p:nvPr/>
            </p:nvGrpSpPr>
            <p:grpSpPr>
              <a:xfrm>
                <a:off x="138968" y="2176"/>
                <a:ext cx="7170941" cy="6312634"/>
                <a:chOff x="138967" y="2176"/>
                <a:chExt cx="7175500" cy="6312589"/>
              </a:xfrm>
              <a:solidFill>
                <a:srgbClr val="4472C4">
                  <a:lumMod val="20000"/>
                  <a:lumOff val="80000"/>
                  <a:alpha val="14000"/>
                </a:srgbClr>
              </a:solidFill>
            </p:grpSpPr>
            <p:sp>
              <p:nvSpPr>
                <p:cNvPr id="1150" name="1202"/>
                <p:cNvSpPr/>
                <p:nvPr/>
              </p:nvSpPr>
              <p:spPr>
                <a:xfrm>
                  <a:off x="4431567" y="1462835"/>
                  <a:ext cx="914401" cy="20703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401" h="2070101">
                      <a:moveTo>
                        <a:pt x="0" y="342900"/>
                      </a:moveTo>
                      <a:lnTo>
                        <a:pt x="0" y="330200"/>
                      </a:lnTo>
                      <a:lnTo>
                        <a:pt x="12700" y="330200"/>
                      </a:lnTo>
                      <a:lnTo>
                        <a:pt x="12700" y="317500"/>
                      </a:lnTo>
                      <a:lnTo>
                        <a:pt x="25400" y="317500"/>
                      </a:lnTo>
                      <a:lnTo>
                        <a:pt x="25400" y="304800"/>
                      </a:lnTo>
                      <a:lnTo>
                        <a:pt x="38100" y="304800"/>
                      </a:lnTo>
                      <a:lnTo>
                        <a:pt x="50800" y="292100"/>
                      </a:lnTo>
                      <a:lnTo>
                        <a:pt x="63500" y="292100"/>
                      </a:lnTo>
                      <a:lnTo>
                        <a:pt x="76200" y="279400"/>
                      </a:lnTo>
                      <a:lnTo>
                        <a:pt x="88900" y="279400"/>
                      </a:lnTo>
                      <a:lnTo>
                        <a:pt x="101600" y="266700"/>
                      </a:lnTo>
                      <a:lnTo>
                        <a:pt x="127000" y="266700"/>
                      </a:lnTo>
                      <a:lnTo>
                        <a:pt x="127000" y="279400"/>
                      </a:lnTo>
                      <a:lnTo>
                        <a:pt x="139700" y="279400"/>
                      </a:lnTo>
                      <a:lnTo>
                        <a:pt x="139700" y="292100"/>
                      </a:lnTo>
                      <a:lnTo>
                        <a:pt x="190500" y="292100"/>
                      </a:lnTo>
                      <a:lnTo>
                        <a:pt x="190500" y="266700"/>
                      </a:lnTo>
                      <a:lnTo>
                        <a:pt x="203200" y="266700"/>
                      </a:lnTo>
                      <a:lnTo>
                        <a:pt x="203200" y="254000"/>
                      </a:lnTo>
                      <a:lnTo>
                        <a:pt x="215900" y="254000"/>
                      </a:lnTo>
                      <a:lnTo>
                        <a:pt x="215900" y="266700"/>
                      </a:lnTo>
                      <a:lnTo>
                        <a:pt x="228600" y="266700"/>
                      </a:lnTo>
                      <a:lnTo>
                        <a:pt x="228600" y="279400"/>
                      </a:lnTo>
                      <a:lnTo>
                        <a:pt x="241300" y="292100"/>
                      </a:lnTo>
                      <a:lnTo>
                        <a:pt x="266700" y="292100"/>
                      </a:lnTo>
                      <a:lnTo>
                        <a:pt x="266700" y="228600"/>
                      </a:lnTo>
                      <a:lnTo>
                        <a:pt x="304800" y="228600"/>
                      </a:lnTo>
                      <a:lnTo>
                        <a:pt x="304800" y="241300"/>
                      </a:lnTo>
                      <a:lnTo>
                        <a:pt x="330200" y="241300"/>
                      </a:lnTo>
                      <a:lnTo>
                        <a:pt x="330200" y="215900"/>
                      </a:lnTo>
                      <a:lnTo>
                        <a:pt x="342900" y="215900"/>
                      </a:lnTo>
                      <a:lnTo>
                        <a:pt x="342900" y="190500"/>
                      </a:lnTo>
                      <a:lnTo>
                        <a:pt x="355600" y="190500"/>
                      </a:lnTo>
                      <a:lnTo>
                        <a:pt x="355600" y="177800"/>
                      </a:lnTo>
                      <a:lnTo>
                        <a:pt x="368300" y="177800"/>
                      </a:lnTo>
                      <a:lnTo>
                        <a:pt x="368300" y="165100"/>
                      </a:lnTo>
                      <a:lnTo>
                        <a:pt x="393700" y="165100"/>
                      </a:lnTo>
                      <a:lnTo>
                        <a:pt x="393700" y="152400"/>
                      </a:lnTo>
                      <a:lnTo>
                        <a:pt x="406400" y="152400"/>
                      </a:lnTo>
                      <a:lnTo>
                        <a:pt x="406400" y="139700"/>
                      </a:lnTo>
                      <a:lnTo>
                        <a:pt x="419100" y="139700"/>
                      </a:lnTo>
                      <a:lnTo>
                        <a:pt x="419100" y="127000"/>
                      </a:lnTo>
                      <a:lnTo>
                        <a:pt x="431800" y="114300"/>
                      </a:lnTo>
                      <a:lnTo>
                        <a:pt x="431800" y="101600"/>
                      </a:lnTo>
                      <a:lnTo>
                        <a:pt x="444500" y="101600"/>
                      </a:lnTo>
                      <a:lnTo>
                        <a:pt x="444500" y="88900"/>
                      </a:lnTo>
                      <a:lnTo>
                        <a:pt x="457200" y="88900"/>
                      </a:lnTo>
                      <a:lnTo>
                        <a:pt x="457200" y="63500"/>
                      </a:lnTo>
                      <a:lnTo>
                        <a:pt x="469900" y="63500"/>
                      </a:lnTo>
                      <a:lnTo>
                        <a:pt x="469900" y="50800"/>
                      </a:lnTo>
                      <a:lnTo>
                        <a:pt x="482600" y="38100"/>
                      </a:lnTo>
                      <a:lnTo>
                        <a:pt x="482600" y="25400"/>
                      </a:lnTo>
                      <a:lnTo>
                        <a:pt x="533400" y="25400"/>
                      </a:lnTo>
                      <a:lnTo>
                        <a:pt x="533400" y="0"/>
                      </a:lnTo>
                      <a:lnTo>
                        <a:pt x="546100" y="0"/>
                      </a:lnTo>
                      <a:lnTo>
                        <a:pt x="546100" y="12700"/>
                      </a:lnTo>
                      <a:lnTo>
                        <a:pt x="558800" y="12700"/>
                      </a:lnTo>
                      <a:lnTo>
                        <a:pt x="558800" y="25400"/>
                      </a:lnTo>
                      <a:lnTo>
                        <a:pt x="571500" y="25400"/>
                      </a:lnTo>
                      <a:lnTo>
                        <a:pt x="571500" y="38100"/>
                      </a:lnTo>
                      <a:lnTo>
                        <a:pt x="584200" y="38100"/>
                      </a:lnTo>
                      <a:lnTo>
                        <a:pt x="584200" y="50800"/>
                      </a:lnTo>
                      <a:lnTo>
                        <a:pt x="609600" y="50800"/>
                      </a:lnTo>
                      <a:lnTo>
                        <a:pt x="609600" y="63500"/>
                      </a:lnTo>
                      <a:lnTo>
                        <a:pt x="596900" y="63500"/>
                      </a:lnTo>
                      <a:lnTo>
                        <a:pt x="596900" y="76200"/>
                      </a:lnTo>
                      <a:lnTo>
                        <a:pt x="609600" y="76200"/>
                      </a:lnTo>
                      <a:lnTo>
                        <a:pt x="609600" y="88900"/>
                      </a:lnTo>
                      <a:lnTo>
                        <a:pt x="596900" y="88900"/>
                      </a:lnTo>
                      <a:lnTo>
                        <a:pt x="596900" y="165100"/>
                      </a:lnTo>
                      <a:lnTo>
                        <a:pt x="584200" y="165100"/>
                      </a:lnTo>
                      <a:lnTo>
                        <a:pt x="584200" y="177800"/>
                      </a:lnTo>
                      <a:lnTo>
                        <a:pt x="596900" y="177800"/>
                      </a:lnTo>
                      <a:lnTo>
                        <a:pt x="596900" y="190500"/>
                      </a:lnTo>
                      <a:lnTo>
                        <a:pt x="609600" y="203200"/>
                      </a:lnTo>
                      <a:lnTo>
                        <a:pt x="609600" y="215900"/>
                      </a:lnTo>
                      <a:lnTo>
                        <a:pt x="635000" y="215900"/>
                      </a:lnTo>
                      <a:lnTo>
                        <a:pt x="635000" y="228600"/>
                      </a:lnTo>
                      <a:lnTo>
                        <a:pt x="685800" y="228600"/>
                      </a:lnTo>
                      <a:lnTo>
                        <a:pt x="685800" y="241300"/>
                      </a:lnTo>
                      <a:lnTo>
                        <a:pt x="723900" y="241300"/>
                      </a:lnTo>
                      <a:lnTo>
                        <a:pt x="723900" y="254000"/>
                      </a:lnTo>
                      <a:lnTo>
                        <a:pt x="736600" y="254000"/>
                      </a:lnTo>
                      <a:lnTo>
                        <a:pt x="749300" y="266700"/>
                      </a:lnTo>
                      <a:lnTo>
                        <a:pt x="762000" y="266700"/>
                      </a:lnTo>
                      <a:lnTo>
                        <a:pt x="762000" y="292100"/>
                      </a:lnTo>
                      <a:lnTo>
                        <a:pt x="774700" y="304800"/>
                      </a:lnTo>
                      <a:lnTo>
                        <a:pt x="774700" y="317500"/>
                      </a:lnTo>
                      <a:lnTo>
                        <a:pt x="787400" y="317500"/>
                      </a:lnTo>
                      <a:lnTo>
                        <a:pt x="787400" y="330200"/>
                      </a:lnTo>
                      <a:lnTo>
                        <a:pt x="774700" y="330200"/>
                      </a:lnTo>
                      <a:lnTo>
                        <a:pt x="762000" y="342900"/>
                      </a:lnTo>
                      <a:lnTo>
                        <a:pt x="762000" y="368300"/>
                      </a:lnTo>
                      <a:lnTo>
                        <a:pt x="774700" y="368300"/>
                      </a:lnTo>
                      <a:lnTo>
                        <a:pt x="774700" y="381000"/>
                      </a:lnTo>
                      <a:lnTo>
                        <a:pt x="723900" y="381000"/>
                      </a:lnTo>
                      <a:lnTo>
                        <a:pt x="723900" y="393700"/>
                      </a:lnTo>
                      <a:lnTo>
                        <a:pt x="711200" y="393700"/>
                      </a:lnTo>
                      <a:lnTo>
                        <a:pt x="711200" y="406400"/>
                      </a:lnTo>
                      <a:lnTo>
                        <a:pt x="723900" y="419100"/>
                      </a:lnTo>
                      <a:lnTo>
                        <a:pt x="723900" y="406400"/>
                      </a:lnTo>
                      <a:lnTo>
                        <a:pt x="736600" y="406400"/>
                      </a:lnTo>
                      <a:lnTo>
                        <a:pt x="736600" y="431800"/>
                      </a:lnTo>
                      <a:lnTo>
                        <a:pt x="749300" y="431800"/>
                      </a:lnTo>
                      <a:lnTo>
                        <a:pt x="749300" y="419100"/>
                      </a:lnTo>
                      <a:lnTo>
                        <a:pt x="774700" y="419100"/>
                      </a:lnTo>
                      <a:lnTo>
                        <a:pt x="774700" y="444500"/>
                      </a:lnTo>
                      <a:lnTo>
                        <a:pt x="787400" y="444500"/>
                      </a:lnTo>
                      <a:lnTo>
                        <a:pt x="787400" y="457200"/>
                      </a:lnTo>
                      <a:lnTo>
                        <a:pt x="812800" y="457200"/>
                      </a:lnTo>
                      <a:lnTo>
                        <a:pt x="812800" y="469900"/>
                      </a:lnTo>
                      <a:lnTo>
                        <a:pt x="825500" y="469900"/>
                      </a:lnTo>
                      <a:lnTo>
                        <a:pt x="825500" y="495300"/>
                      </a:lnTo>
                      <a:lnTo>
                        <a:pt x="838200" y="495300"/>
                      </a:lnTo>
                      <a:lnTo>
                        <a:pt x="838200" y="508000"/>
                      </a:lnTo>
                      <a:lnTo>
                        <a:pt x="850900" y="508000"/>
                      </a:lnTo>
                      <a:lnTo>
                        <a:pt x="825500" y="533400"/>
                      </a:lnTo>
                      <a:lnTo>
                        <a:pt x="838200" y="533400"/>
                      </a:lnTo>
                      <a:lnTo>
                        <a:pt x="838200" y="571500"/>
                      </a:lnTo>
                      <a:lnTo>
                        <a:pt x="850900" y="584200"/>
                      </a:lnTo>
                      <a:lnTo>
                        <a:pt x="850900" y="622300"/>
                      </a:lnTo>
                      <a:lnTo>
                        <a:pt x="838200" y="622300"/>
                      </a:lnTo>
                      <a:lnTo>
                        <a:pt x="838200" y="647700"/>
                      </a:lnTo>
                      <a:lnTo>
                        <a:pt x="825500" y="647700"/>
                      </a:lnTo>
                      <a:lnTo>
                        <a:pt x="825500" y="673100"/>
                      </a:lnTo>
                      <a:lnTo>
                        <a:pt x="800100" y="673100"/>
                      </a:lnTo>
                      <a:lnTo>
                        <a:pt x="800100" y="685800"/>
                      </a:lnTo>
                      <a:lnTo>
                        <a:pt x="787400" y="685800"/>
                      </a:lnTo>
                      <a:lnTo>
                        <a:pt x="787400" y="736600"/>
                      </a:lnTo>
                      <a:lnTo>
                        <a:pt x="774700" y="736600"/>
                      </a:lnTo>
                      <a:lnTo>
                        <a:pt x="774700" y="749300"/>
                      </a:lnTo>
                      <a:lnTo>
                        <a:pt x="787400" y="749300"/>
                      </a:lnTo>
                      <a:lnTo>
                        <a:pt x="787400" y="774700"/>
                      </a:lnTo>
                      <a:lnTo>
                        <a:pt x="774700" y="774700"/>
                      </a:lnTo>
                      <a:lnTo>
                        <a:pt x="787400" y="787400"/>
                      </a:lnTo>
                      <a:lnTo>
                        <a:pt x="774700" y="787400"/>
                      </a:lnTo>
                      <a:lnTo>
                        <a:pt x="774700" y="800100"/>
                      </a:lnTo>
                      <a:lnTo>
                        <a:pt x="863600" y="800100"/>
                      </a:lnTo>
                      <a:lnTo>
                        <a:pt x="876300" y="812800"/>
                      </a:lnTo>
                      <a:lnTo>
                        <a:pt x="914400" y="812800"/>
                      </a:lnTo>
                      <a:lnTo>
                        <a:pt x="914400" y="838200"/>
                      </a:lnTo>
                      <a:lnTo>
                        <a:pt x="889000" y="838200"/>
                      </a:lnTo>
                      <a:lnTo>
                        <a:pt x="889000" y="850900"/>
                      </a:lnTo>
                      <a:lnTo>
                        <a:pt x="863600" y="850900"/>
                      </a:lnTo>
                      <a:lnTo>
                        <a:pt x="863600" y="863600"/>
                      </a:lnTo>
                      <a:lnTo>
                        <a:pt x="876300" y="863600"/>
                      </a:lnTo>
                      <a:lnTo>
                        <a:pt x="876300" y="914400"/>
                      </a:lnTo>
                      <a:lnTo>
                        <a:pt x="863600" y="901700"/>
                      </a:lnTo>
                      <a:lnTo>
                        <a:pt x="838200" y="901700"/>
                      </a:lnTo>
                      <a:lnTo>
                        <a:pt x="838200" y="876300"/>
                      </a:lnTo>
                      <a:lnTo>
                        <a:pt x="850900" y="876300"/>
                      </a:lnTo>
                      <a:lnTo>
                        <a:pt x="850900" y="863600"/>
                      </a:lnTo>
                      <a:lnTo>
                        <a:pt x="838200" y="863600"/>
                      </a:lnTo>
                      <a:lnTo>
                        <a:pt x="838200" y="850900"/>
                      </a:lnTo>
                      <a:lnTo>
                        <a:pt x="812800" y="850900"/>
                      </a:lnTo>
                      <a:lnTo>
                        <a:pt x="812800" y="863600"/>
                      </a:lnTo>
                      <a:lnTo>
                        <a:pt x="800100" y="863600"/>
                      </a:lnTo>
                      <a:lnTo>
                        <a:pt x="800100" y="876300"/>
                      </a:lnTo>
                      <a:lnTo>
                        <a:pt x="774700" y="876300"/>
                      </a:lnTo>
                      <a:lnTo>
                        <a:pt x="774700" y="889000"/>
                      </a:lnTo>
                      <a:lnTo>
                        <a:pt x="762000" y="889000"/>
                      </a:lnTo>
                      <a:lnTo>
                        <a:pt x="762000" y="901700"/>
                      </a:lnTo>
                      <a:lnTo>
                        <a:pt x="749300" y="901700"/>
                      </a:lnTo>
                      <a:lnTo>
                        <a:pt x="749300" y="914400"/>
                      </a:lnTo>
                      <a:lnTo>
                        <a:pt x="762000" y="914400"/>
                      </a:lnTo>
                      <a:lnTo>
                        <a:pt x="762000" y="927100"/>
                      </a:lnTo>
                      <a:lnTo>
                        <a:pt x="774700" y="927100"/>
                      </a:lnTo>
                      <a:lnTo>
                        <a:pt x="774700" y="939800"/>
                      </a:lnTo>
                      <a:lnTo>
                        <a:pt x="787400" y="939800"/>
                      </a:lnTo>
                      <a:lnTo>
                        <a:pt x="787400" y="977900"/>
                      </a:lnTo>
                      <a:lnTo>
                        <a:pt x="800100" y="977900"/>
                      </a:lnTo>
                      <a:lnTo>
                        <a:pt x="800100" y="1003300"/>
                      </a:lnTo>
                      <a:lnTo>
                        <a:pt x="812800" y="1003300"/>
                      </a:lnTo>
                      <a:lnTo>
                        <a:pt x="812800" y="1041400"/>
                      </a:lnTo>
                      <a:lnTo>
                        <a:pt x="800100" y="1041400"/>
                      </a:lnTo>
                      <a:lnTo>
                        <a:pt x="800100" y="1066800"/>
                      </a:lnTo>
                      <a:lnTo>
                        <a:pt x="787400" y="1066800"/>
                      </a:lnTo>
                      <a:lnTo>
                        <a:pt x="787400" y="1117600"/>
                      </a:lnTo>
                      <a:lnTo>
                        <a:pt x="825500" y="1117600"/>
                      </a:lnTo>
                      <a:lnTo>
                        <a:pt x="825500" y="1130300"/>
                      </a:lnTo>
                      <a:lnTo>
                        <a:pt x="850900" y="1130300"/>
                      </a:lnTo>
                      <a:lnTo>
                        <a:pt x="850900" y="1143000"/>
                      </a:lnTo>
                      <a:lnTo>
                        <a:pt x="889000" y="1143000"/>
                      </a:lnTo>
                      <a:lnTo>
                        <a:pt x="889000" y="1181100"/>
                      </a:lnTo>
                      <a:lnTo>
                        <a:pt x="863600" y="1181100"/>
                      </a:lnTo>
                      <a:lnTo>
                        <a:pt x="863600" y="1193800"/>
                      </a:lnTo>
                      <a:lnTo>
                        <a:pt x="850900" y="1193800"/>
                      </a:lnTo>
                      <a:lnTo>
                        <a:pt x="850900" y="1206500"/>
                      </a:lnTo>
                      <a:lnTo>
                        <a:pt x="838200" y="1206500"/>
                      </a:lnTo>
                      <a:lnTo>
                        <a:pt x="838200" y="1219200"/>
                      </a:lnTo>
                      <a:lnTo>
                        <a:pt x="787400" y="1219200"/>
                      </a:lnTo>
                      <a:lnTo>
                        <a:pt x="787400" y="1270000"/>
                      </a:lnTo>
                      <a:lnTo>
                        <a:pt x="800100" y="1270000"/>
                      </a:lnTo>
                      <a:lnTo>
                        <a:pt x="800100" y="1320800"/>
                      </a:lnTo>
                      <a:lnTo>
                        <a:pt x="787400" y="1320800"/>
                      </a:lnTo>
                      <a:lnTo>
                        <a:pt x="787400" y="1346200"/>
                      </a:lnTo>
                      <a:lnTo>
                        <a:pt x="812800" y="1346200"/>
                      </a:lnTo>
                      <a:lnTo>
                        <a:pt x="812800" y="1358900"/>
                      </a:lnTo>
                      <a:lnTo>
                        <a:pt x="825500" y="1358900"/>
                      </a:lnTo>
                      <a:lnTo>
                        <a:pt x="825500" y="1371600"/>
                      </a:lnTo>
                      <a:lnTo>
                        <a:pt x="850900" y="1371600"/>
                      </a:lnTo>
                      <a:lnTo>
                        <a:pt x="850900" y="1397000"/>
                      </a:lnTo>
                      <a:lnTo>
                        <a:pt x="825500" y="1397000"/>
                      </a:lnTo>
                      <a:lnTo>
                        <a:pt x="825500" y="1422400"/>
                      </a:lnTo>
                      <a:lnTo>
                        <a:pt x="774700" y="1422400"/>
                      </a:lnTo>
                      <a:lnTo>
                        <a:pt x="774700" y="1409700"/>
                      </a:lnTo>
                      <a:lnTo>
                        <a:pt x="749300" y="1409700"/>
                      </a:lnTo>
                      <a:lnTo>
                        <a:pt x="749300" y="1397000"/>
                      </a:lnTo>
                      <a:lnTo>
                        <a:pt x="723900" y="1397000"/>
                      </a:lnTo>
                      <a:lnTo>
                        <a:pt x="723900" y="1409700"/>
                      </a:lnTo>
                      <a:lnTo>
                        <a:pt x="698500" y="1409700"/>
                      </a:lnTo>
                      <a:lnTo>
                        <a:pt x="698500" y="1435100"/>
                      </a:lnTo>
                      <a:lnTo>
                        <a:pt x="711200" y="1435100"/>
                      </a:lnTo>
                      <a:lnTo>
                        <a:pt x="711200" y="1447800"/>
                      </a:lnTo>
                      <a:lnTo>
                        <a:pt x="723900" y="1447800"/>
                      </a:lnTo>
                      <a:lnTo>
                        <a:pt x="723900" y="1460500"/>
                      </a:lnTo>
                      <a:lnTo>
                        <a:pt x="736600" y="1460500"/>
                      </a:lnTo>
                      <a:lnTo>
                        <a:pt x="736600" y="1485900"/>
                      </a:lnTo>
                      <a:lnTo>
                        <a:pt x="723900" y="1485900"/>
                      </a:lnTo>
                      <a:lnTo>
                        <a:pt x="723900" y="1498600"/>
                      </a:lnTo>
                      <a:lnTo>
                        <a:pt x="698500" y="1498600"/>
                      </a:lnTo>
                      <a:lnTo>
                        <a:pt x="698500" y="1511300"/>
                      </a:lnTo>
                      <a:lnTo>
                        <a:pt x="685800" y="1511300"/>
                      </a:lnTo>
                      <a:lnTo>
                        <a:pt x="685800" y="1536700"/>
                      </a:lnTo>
                      <a:lnTo>
                        <a:pt x="698500" y="1536700"/>
                      </a:lnTo>
                      <a:lnTo>
                        <a:pt x="698500" y="1549400"/>
                      </a:lnTo>
                      <a:lnTo>
                        <a:pt x="711200" y="1549400"/>
                      </a:lnTo>
                      <a:lnTo>
                        <a:pt x="711200" y="1562100"/>
                      </a:lnTo>
                      <a:lnTo>
                        <a:pt x="723900" y="1562100"/>
                      </a:lnTo>
                      <a:lnTo>
                        <a:pt x="736600" y="1574800"/>
                      </a:lnTo>
                      <a:lnTo>
                        <a:pt x="723900" y="1574800"/>
                      </a:lnTo>
                      <a:lnTo>
                        <a:pt x="723900" y="1587500"/>
                      </a:lnTo>
                      <a:lnTo>
                        <a:pt x="736600" y="1587500"/>
                      </a:lnTo>
                      <a:lnTo>
                        <a:pt x="736600" y="1625600"/>
                      </a:lnTo>
                      <a:lnTo>
                        <a:pt x="711200" y="1625600"/>
                      </a:lnTo>
                      <a:lnTo>
                        <a:pt x="711200" y="1638300"/>
                      </a:lnTo>
                      <a:lnTo>
                        <a:pt x="673100" y="1638300"/>
                      </a:lnTo>
                      <a:lnTo>
                        <a:pt x="673100" y="1714500"/>
                      </a:lnTo>
                      <a:lnTo>
                        <a:pt x="660400" y="1714500"/>
                      </a:lnTo>
                      <a:lnTo>
                        <a:pt x="660400" y="1727200"/>
                      </a:lnTo>
                      <a:lnTo>
                        <a:pt x="635000" y="1727200"/>
                      </a:lnTo>
                      <a:lnTo>
                        <a:pt x="635000" y="1714500"/>
                      </a:lnTo>
                      <a:lnTo>
                        <a:pt x="622300" y="1714500"/>
                      </a:lnTo>
                      <a:lnTo>
                        <a:pt x="622300" y="1727200"/>
                      </a:lnTo>
                      <a:lnTo>
                        <a:pt x="635000" y="1727200"/>
                      </a:lnTo>
                      <a:lnTo>
                        <a:pt x="635000" y="1752600"/>
                      </a:lnTo>
                      <a:lnTo>
                        <a:pt x="660400" y="1752600"/>
                      </a:lnTo>
                      <a:lnTo>
                        <a:pt x="673100" y="1765300"/>
                      </a:lnTo>
                      <a:lnTo>
                        <a:pt x="673100" y="1854200"/>
                      </a:lnTo>
                      <a:lnTo>
                        <a:pt x="660400" y="1854200"/>
                      </a:lnTo>
                      <a:lnTo>
                        <a:pt x="660400" y="1866900"/>
                      </a:lnTo>
                      <a:lnTo>
                        <a:pt x="635000" y="1866900"/>
                      </a:lnTo>
                      <a:lnTo>
                        <a:pt x="635000" y="1854200"/>
                      </a:lnTo>
                      <a:lnTo>
                        <a:pt x="609600" y="1854200"/>
                      </a:lnTo>
                      <a:lnTo>
                        <a:pt x="609600" y="1866900"/>
                      </a:lnTo>
                      <a:lnTo>
                        <a:pt x="596900" y="1866900"/>
                      </a:lnTo>
                      <a:lnTo>
                        <a:pt x="596900" y="1892300"/>
                      </a:lnTo>
                      <a:lnTo>
                        <a:pt x="546100" y="1892300"/>
                      </a:lnTo>
                      <a:lnTo>
                        <a:pt x="546100" y="1879600"/>
                      </a:lnTo>
                      <a:lnTo>
                        <a:pt x="533400" y="1879600"/>
                      </a:lnTo>
                      <a:lnTo>
                        <a:pt x="533400" y="1866900"/>
                      </a:lnTo>
                      <a:lnTo>
                        <a:pt x="508000" y="1866900"/>
                      </a:lnTo>
                      <a:lnTo>
                        <a:pt x="508000" y="1879600"/>
                      </a:lnTo>
                      <a:lnTo>
                        <a:pt x="482600" y="1879600"/>
                      </a:lnTo>
                      <a:lnTo>
                        <a:pt x="482600" y="1892300"/>
                      </a:lnTo>
                      <a:lnTo>
                        <a:pt x="469900" y="1892300"/>
                      </a:lnTo>
                      <a:lnTo>
                        <a:pt x="469900" y="1905000"/>
                      </a:lnTo>
                      <a:lnTo>
                        <a:pt x="457200" y="1905000"/>
                      </a:lnTo>
                      <a:lnTo>
                        <a:pt x="457200" y="1917700"/>
                      </a:lnTo>
                      <a:lnTo>
                        <a:pt x="444500" y="1917700"/>
                      </a:lnTo>
                      <a:lnTo>
                        <a:pt x="444500" y="1905000"/>
                      </a:lnTo>
                      <a:lnTo>
                        <a:pt x="419100" y="1905000"/>
                      </a:lnTo>
                      <a:lnTo>
                        <a:pt x="419100" y="1917700"/>
                      </a:lnTo>
                      <a:lnTo>
                        <a:pt x="431800" y="1917700"/>
                      </a:lnTo>
                      <a:lnTo>
                        <a:pt x="431800" y="1943100"/>
                      </a:lnTo>
                      <a:lnTo>
                        <a:pt x="393700" y="1943100"/>
                      </a:lnTo>
                      <a:lnTo>
                        <a:pt x="381000" y="1955800"/>
                      </a:lnTo>
                      <a:lnTo>
                        <a:pt x="381000" y="1993900"/>
                      </a:lnTo>
                      <a:lnTo>
                        <a:pt x="368300" y="1993900"/>
                      </a:lnTo>
                      <a:lnTo>
                        <a:pt x="368300" y="2006600"/>
                      </a:lnTo>
                      <a:lnTo>
                        <a:pt x="355600" y="2006600"/>
                      </a:lnTo>
                      <a:lnTo>
                        <a:pt x="368300" y="2019300"/>
                      </a:lnTo>
                      <a:lnTo>
                        <a:pt x="355600" y="2019300"/>
                      </a:lnTo>
                      <a:lnTo>
                        <a:pt x="355600" y="2032000"/>
                      </a:lnTo>
                      <a:lnTo>
                        <a:pt x="342900" y="2032000"/>
                      </a:lnTo>
                      <a:lnTo>
                        <a:pt x="342900" y="2044700"/>
                      </a:lnTo>
                      <a:lnTo>
                        <a:pt x="317500" y="2044700"/>
                      </a:lnTo>
                      <a:lnTo>
                        <a:pt x="317500" y="2057400"/>
                      </a:lnTo>
                      <a:lnTo>
                        <a:pt x="292100" y="2057400"/>
                      </a:lnTo>
                      <a:lnTo>
                        <a:pt x="292100" y="2070100"/>
                      </a:lnTo>
                      <a:lnTo>
                        <a:pt x="279400" y="2070100"/>
                      </a:lnTo>
                      <a:lnTo>
                        <a:pt x="279400" y="2044700"/>
                      </a:lnTo>
                      <a:lnTo>
                        <a:pt x="266700" y="2044700"/>
                      </a:lnTo>
                      <a:lnTo>
                        <a:pt x="266700" y="2032000"/>
                      </a:lnTo>
                      <a:lnTo>
                        <a:pt x="254000" y="2032000"/>
                      </a:lnTo>
                      <a:lnTo>
                        <a:pt x="254000" y="2019300"/>
                      </a:lnTo>
                      <a:lnTo>
                        <a:pt x="228600" y="2019300"/>
                      </a:lnTo>
                      <a:lnTo>
                        <a:pt x="228600" y="2006600"/>
                      </a:lnTo>
                      <a:lnTo>
                        <a:pt x="177800" y="2006600"/>
                      </a:lnTo>
                      <a:lnTo>
                        <a:pt x="177800" y="1993900"/>
                      </a:lnTo>
                      <a:lnTo>
                        <a:pt x="165100" y="1993900"/>
                      </a:lnTo>
                      <a:lnTo>
                        <a:pt x="165100" y="1981200"/>
                      </a:lnTo>
                      <a:lnTo>
                        <a:pt x="152400" y="1981200"/>
                      </a:lnTo>
                      <a:lnTo>
                        <a:pt x="152400" y="1968500"/>
                      </a:lnTo>
                      <a:lnTo>
                        <a:pt x="127000" y="1968500"/>
                      </a:lnTo>
                      <a:lnTo>
                        <a:pt x="127000" y="1955800"/>
                      </a:lnTo>
                      <a:lnTo>
                        <a:pt x="114300" y="1955800"/>
                      </a:lnTo>
                      <a:lnTo>
                        <a:pt x="114300" y="1943100"/>
                      </a:lnTo>
                      <a:lnTo>
                        <a:pt x="101600" y="1943100"/>
                      </a:lnTo>
                      <a:lnTo>
                        <a:pt x="101600" y="1930400"/>
                      </a:lnTo>
                      <a:lnTo>
                        <a:pt x="88900" y="1930400"/>
                      </a:lnTo>
                      <a:lnTo>
                        <a:pt x="88900" y="1905000"/>
                      </a:lnTo>
                      <a:lnTo>
                        <a:pt x="76200" y="1905000"/>
                      </a:lnTo>
                      <a:lnTo>
                        <a:pt x="76200" y="1892300"/>
                      </a:lnTo>
                      <a:lnTo>
                        <a:pt x="101600" y="1892300"/>
                      </a:lnTo>
                      <a:lnTo>
                        <a:pt x="101600" y="1879600"/>
                      </a:lnTo>
                      <a:lnTo>
                        <a:pt x="114300" y="1879600"/>
                      </a:lnTo>
                      <a:lnTo>
                        <a:pt x="114300" y="1854200"/>
                      </a:lnTo>
                      <a:lnTo>
                        <a:pt x="127000" y="1854200"/>
                      </a:lnTo>
                      <a:lnTo>
                        <a:pt x="127000" y="1816100"/>
                      </a:lnTo>
                      <a:lnTo>
                        <a:pt x="114300" y="1816100"/>
                      </a:lnTo>
                      <a:lnTo>
                        <a:pt x="114300" y="1803400"/>
                      </a:lnTo>
                      <a:lnTo>
                        <a:pt x="101600" y="1803400"/>
                      </a:lnTo>
                      <a:lnTo>
                        <a:pt x="101600" y="1790700"/>
                      </a:lnTo>
                      <a:lnTo>
                        <a:pt x="88900" y="1790700"/>
                      </a:lnTo>
                      <a:lnTo>
                        <a:pt x="88900" y="1752600"/>
                      </a:lnTo>
                      <a:lnTo>
                        <a:pt x="76200" y="1752600"/>
                      </a:lnTo>
                      <a:lnTo>
                        <a:pt x="76200" y="1739900"/>
                      </a:lnTo>
                      <a:lnTo>
                        <a:pt x="165100" y="1739900"/>
                      </a:lnTo>
                      <a:lnTo>
                        <a:pt x="177800" y="1727200"/>
                      </a:lnTo>
                      <a:lnTo>
                        <a:pt x="215900" y="1727200"/>
                      </a:lnTo>
                      <a:lnTo>
                        <a:pt x="215900" y="1714500"/>
                      </a:lnTo>
                      <a:lnTo>
                        <a:pt x="266700" y="1714500"/>
                      </a:lnTo>
                      <a:lnTo>
                        <a:pt x="266700" y="1663700"/>
                      </a:lnTo>
                      <a:lnTo>
                        <a:pt x="254000" y="1663700"/>
                      </a:lnTo>
                      <a:lnTo>
                        <a:pt x="254000" y="1651000"/>
                      </a:lnTo>
                      <a:lnTo>
                        <a:pt x="241300" y="1638300"/>
                      </a:lnTo>
                      <a:lnTo>
                        <a:pt x="241300" y="1625600"/>
                      </a:lnTo>
                      <a:lnTo>
                        <a:pt x="215900" y="1625600"/>
                      </a:lnTo>
                      <a:lnTo>
                        <a:pt x="215900" y="1600200"/>
                      </a:lnTo>
                      <a:lnTo>
                        <a:pt x="203200" y="1600200"/>
                      </a:lnTo>
                      <a:lnTo>
                        <a:pt x="203200" y="1562100"/>
                      </a:lnTo>
                      <a:lnTo>
                        <a:pt x="190500" y="1562100"/>
                      </a:lnTo>
                      <a:lnTo>
                        <a:pt x="190500" y="1524000"/>
                      </a:lnTo>
                      <a:lnTo>
                        <a:pt x="177800" y="1524000"/>
                      </a:lnTo>
                      <a:lnTo>
                        <a:pt x="177800" y="1498600"/>
                      </a:lnTo>
                      <a:lnTo>
                        <a:pt x="190500" y="1498600"/>
                      </a:lnTo>
                      <a:lnTo>
                        <a:pt x="190500" y="1473200"/>
                      </a:lnTo>
                      <a:lnTo>
                        <a:pt x="203200" y="1473200"/>
                      </a:lnTo>
                      <a:lnTo>
                        <a:pt x="203200" y="1460500"/>
                      </a:lnTo>
                      <a:lnTo>
                        <a:pt x="215900" y="1460500"/>
                      </a:lnTo>
                      <a:lnTo>
                        <a:pt x="215900" y="1409700"/>
                      </a:lnTo>
                      <a:lnTo>
                        <a:pt x="228600" y="1397000"/>
                      </a:lnTo>
                      <a:lnTo>
                        <a:pt x="228600" y="1384300"/>
                      </a:lnTo>
                      <a:lnTo>
                        <a:pt x="215900" y="1384300"/>
                      </a:lnTo>
                      <a:lnTo>
                        <a:pt x="215900" y="1346200"/>
                      </a:lnTo>
                      <a:lnTo>
                        <a:pt x="190500" y="1346200"/>
                      </a:lnTo>
                      <a:lnTo>
                        <a:pt x="190500" y="1358900"/>
                      </a:lnTo>
                      <a:lnTo>
                        <a:pt x="177800" y="1358900"/>
                      </a:lnTo>
                      <a:lnTo>
                        <a:pt x="177800" y="1346200"/>
                      </a:lnTo>
                      <a:lnTo>
                        <a:pt x="165100" y="1346200"/>
                      </a:lnTo>
                      <a:lnTo>
                        <a:pt x="165100" y="1320800"/>
                      </a:lnTo>
                      <a:lnTo>
                        <a:pt x="139700" y="1320800"/>
                      </a:lnTo>
                      <a:lnTo>
                        <a:pt x="139700" y="1295400"/>
                      </a:lnTo>
                      <a:lnTo>
                        <a:pt x="127000" y="1295400"/>
                      </a:lnTo>
                      <a:lnTo>
                        <a:pt x="127000" y="1282700"/>
                      </a:lnTo>
                      <a:lnTo>
                        <a:pt x="114300" y="1282700"/>
                      </a:lnTo>
                      <a:lnTo>
                        <a:pt x="114300" y="1270000"/>
                      </a:lnTo>
                      <a:lnTo>
                        <a:pt x="88900" y="1270000"/>
                      </a:lnTo>
                      <a:lnTo>
                        <a:pt x="88900" y="1206500"/>
                      </a:lnTo>
                      <a:lnTo>
                        <a:pt x="101600" y="1206500"/>
                      </a:lnTo>
                      <a:lnTo>
                        <a:pt x="101600" y="1193800"/>
                      </a:lnTo>
                      <a:lnTo>
                        <a:pt x="114300" y="1193800"/>
                      </a:lnTo>
                      <a:lnTo>
                        <a:pt x="114300" y="1168400"/>
                      </a:lnTo>
                      <a:lnTo>
                        <a:pt x="139700" y="1168400"/>
                      </a:lnTo>
                      <a:lnTo>
                        <a:pt x="139700" y="1155700"/>
                      </a:lnTo>
                      <a:lnTo>
                        <a:pt x="165100" y="1155700"/>
                      </a:lnTo>
                      <a:lnTo>
                        <a:pt x="165100" y="1117600"/>
                      </a:lnTo>
                      <a:lnTo>
                        <a:pt x="152400" y="1117600"/>
                      </a:lnTo>
                      <a:lnTo>
                        <a:pt x="139700" y="1104900"/>
                      </a:lnTo>
                      <a:lnTo>
                        <a:pt x="139700" y="1092200"/>
                      </a:lnTo>
                      <a:lnTo>
                        <a:pt x="152400" y="1092200"/>
                      </a:lnTo>
                      <a:lnTo>
                        <a:pt x="152400" y="1079500"/>
                      </a:lnTo>
                      <a:lnTo>
                        <a:pt x="165100" y="1079500"/>
                      </a:lnTo>
                      <a:lnTo>
                        <a:pt x="165100" y="1041400"/>
                      </a:lnTo>
                      <a:lnTo>
                        <a:pt x="177800" y="1041400"/>
                      </a:lnTo>
                      <a:lnTo>
                        <a:pt x="177800" y="1028700"/>
                      </a:lnTo>
                      <a:lnTo>
                        <a:pt x="165100" y="1028700"/>
                      </a:lnTo>
                      <a:lnTo>
                        <a:pt x="165100" y="977900"/>
                      </a:lnTo>
                      <a:lnTo>
                        <a:pt x="215900" y="977900"/>
                      </a:lnTo>
                      <a:lnTo>
                        <a:pt x="215900" y="965200"/>
                      </a:lnTo>
                      <a:lnTo>
                        <a:pt x="241300" y="965200"/>
                      </a:lnTo>
                      <a:lnTo>
                        <a:pt x="241300" y="952500"/>
                      </a:lnTo>
                      <a:lnTo>
                        <a:pt x="254000" y="939800"/>
                      </a:lnTo>
                      <a:lnTo>
                        <a:pt x="254000" y="927100"/>
                      </a:lnTo>
                      <a:lnTo>
                        <a:pt x="241300" y="927100"/>
                      </a:lnTo>
                      <a:lnTo>
                        <a:pt x="241300" y="914400"/>
                      </a:lnTo>
                      <a:lnTo>
                        <a:pt x="254000" y="914400"/>
                      </a:lnTo>
                      <a:lnTo>
                        <a:pt x="254000" y="901700"/>
                      </a:lnTo>
                      <a:lnTo>
                        <a:pt x="266700" y="901700"/>
                      </a:lnTo>
                      <a:lnTo>
                        <a:pt x="266700" y="825500"/>
                      </a:lnTo>
                      <a:lnTo>
                        <a:pt x="279400" y="825500"/>
                      </a:lnTo>
                      <a:lnTo>
                        <a:pt x="279400" y="787400"/>
                      </a:lnTo>
                      <a:lnTo>
                        <a:pt x="292100" y="787400"/>
                      </a:lnTo>
                      <a:lnTo>
                        <a:pt x="292100" y="762000"/>
                      </a:lnTo>
                      <a:lnTo>
                        <a:pt x="304800" y="762000"/>
                      </a:lnTo>
                      <a:lnTo>
                        <a:pt x="304800" y="749300"/>
                      </a:lnTo>
                      <a:lnTo>
                        <a:pt x="292100" y="749300"/>
                      </a:lnTo>
                      <a:lnTo>
                        <a:pt x="292100" y="736600"/>
                      </a:lnTo>
                      <a:lnTo>
                        <a:pt x="317500" y="736600"/>
                      </a:lnTo>
                      <a:lnTo>
                        <a:pt x="317500" y="723900"/>
                      </a:lnTo>
                      <a:lnTo>
                        <a:pt x="330200" y="723900"/>
                      </a:lnTo>
                      <a:lnTo>
                        <a:pt x="330200" y="736600"/>
                      </a:lnTo>
                      <a:lnTo>
                        <a:pt x="381000" y="736600"/>
                      </a:lnTo>
                      <a:lnTo>
                        <a:pt x="381000" y="711200"/>
                      </a:lnTo>
                      <a:lnTo>
                        <a:pt x="393700" y="711200"/>
                      </a:lnTo>
                      <a:lnTo>
                        <a:pt x="393700" y="698500"/>
                      </a:lnTo>
                      <a:lnTo>
                        <a:pt x="406400" y="698500"/>
                      </a:lnTo>
                      <a:lnTo>
                        <a:pt x="406400" y="685800"/>
                      </a:lnTo>
                      <a:lnTo>
                        <a:pt x="393700" y="685800"/>
                      </a:lnTo>
                      <a:lnTo>
                        <a:pt x="393700" y="660400"/>
                      </a:lnTo>
                      <a:lnTo>
                        <a:pt x="381000" y="660400"/>
                      </a:lnTo>
                      <a:lnTo>
                        <a:pt x="381000" y="635000"/>
                      </a:lnTo>
                      <a:lnTo>
                        <a:pt x="355600" y="635000"/>
                      </a:lnTo>
                      <a:lnTo>
                        <a:pt x="355600" y="622300"/>
                      </a:lnTo>
                      <a:lnTo>
                        <a:pt x="279400" y="622300"/>
                      </a:lnTo>
                      <a:lnTo>
                        <a:pt x="279400" y="609600"/>
                      </a:lnTo>
                      <a:lnTo>
                        <a:pt x="254000" y="609600"/>
                      </a:lnTo>
                      <a:lnTo>
                        <a:pt x="254000" y="596900"/>
                      </a:lnTo>
                      <a:lnTo>
                        <a:pt x="241300" y="596900"/>
                      </a:lnTo>
                      <a:lnTo>
                        <a:pt x="241300" y="584200"/>
                      </a:lnTo>
                      <a:lnTo>
                        <a:pt x="88900" y="584200"/>
                      </a:lnTo>
                      <a:lnTo>
                        <a:pt x="88900" y="571500"/>
                      </a:lnTo>
                      <a:lnTo>
                        <a:pt x="76200" y="558800"/>
                      </a:lnTo>
                      <a:lnTo>
                        <a:pt x="76200" y="520700"/>
                      </a:lnTo>
                      <a:lnTo>
                        <a:pt x="88900" y="520700"/>
                      </a:lnTo>
                      <a:lnTo>
                        <a:pt x="88900" y="482600"/>
                      </a:lnTo>
                      <a:lnTo>
                        <a:pt x="38100" y="482600"/>
                      </a:lnTo>
                      <a:lnTo>
                        <a:pt x="38100" y="469900"/>
                      </a:lnTo>
                      <a:lnTo>
                        <a:pt x="25400" y="469900"/>
                      </a:lnTo>
                      <a:lnTo>
                        <a:pt x="25400" y="457200"/>
                      </a:lnTo>
                      <a:lnTo>
                        <a:pt x="38100" y="457200"/>
                      </a:lnTo>
                      <a:lnTo>
                        <a:pt x="38100" y="431800"/>
                      </a:lnTo>
                      <a:lnTo>
                        <a:pt x="25400" y="431800"/>
                      </a:lnTo>
                      <a:lnTo>
                        <a:pt x="25400" y="419100"/>
                      </a:lnTo>
                      <a:lnTo>
                        <a:pt x="38100" y="419100"/>
                      </a:lnTo>
                      <a:lnTo>
                        <a:pt x="38100" y="406400"/>
                      </a:lnTo>
                      <a:lnTo>
                        <a:pt x="25400" y="406400"/>
                      </a:lnTo>
                      <a:lnTo>
                        <a:pt x="25400" y="381000"/>
                      </a:lnTo>
                      <a:lnTo>
                        <a:pt x="12700" y="381000"/>
                      </a:lnTo>
                      <a:lnTo>
                        <a:pt x="12700" y="36830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1201"/>
                <p:cNvSpPr/>
                <p:nvPr/>
              </p:nvSpPr>
              <p:spPr>
                <a:xfrm>
                  <a:off x="3644166" y="1754967"/>
                  <a:ext cx="1193801" cy="1714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3801" h="1714501">
                      <a:moveTo>
                        <a:pt x="0" y="1320800"/>
                      </a:moveTo>
                      <a:lnTo>
                        <a:pt x="0" y="1308100"/>
                      </a:lnTo>
                      <a:lnTo>
                        <a:pt x="12700" y="1308100"/>
                      </a:lnTo>
                      <a:lnTo>
                        <a:pt x="12700" y="1320800"/>
                      </a:lnTo>
                      <a:lnTo>
                        <a:pt x="50800" y="1320800"/>
                      </a:lnTo>
                      <a:lnTo>
                        <a:pt x="50800" y="1308100"/>
                      </a:lnTo>
                      <a:lnTo>
                        <a:pt x="63500" y="1308100"/>
                      </a:lnTo>
                      <a:lnTo>
                        <a:pt x="63500" y="1295400"/>
                      </a:lnTo>
                      <a:lnTo>
                        <a:pt x="76200" y="1295400"/>
                      </a:lnTo>
                      <a:lnTo>
                        <a:pt x="76200" y="1270000"/>
                      </a:lnTo>
                      <a:lnTo>
                        <a:pt x="88900" y="1257300"/>
                      </a:lnTo>
                      <a:lnTo>
                        <a:pt x="76200" y="1244600"/>
                      </a:lnTo>
                      <a:lnTo>
                        <a:pt x="76200" y="1231900"/>
                      </a:lnTo>
                      <a:lnTo>
                        <a:pt x="88900" y="1231900"/>
                      </a:lnTo>
                      <a:lnTo>
                        <a:pt x="88900" y="1206500"/>
                      </a:lnTo>
                      <a:lnTo>
                        <a:pt x="101600" y="1206500"/>
                      </a:lnTo>
                      <a:lnTo>
                        <a:pt x="101600" y="1193800"/>
                      </a:lnTo>
                      <a:lnTo>
                        <a:pt x="114300" y="1193800"/>
                      </a:lnTo>
                      <a:lnTo>
                        <a:pt x="114300" y="1181100"/>
                      </a:lnTo>
                      <a:lnTo>
                        <a:pt x="165100" y="1181100"/>
                      </a:lnTo>
                      <a:lnTo>
                        <a:pt x="165100" y="1168400"/>
                      </a:lnTo>
                      <a:lnTo>
                        <a:pt x="152400" y="1168400"/>
                      </a:lnTo>
                      <a:lnTo>
                        <a:pt x="152400" y="1130300"/>
                      </a:lnTo>
                      <a:lnTo>
                        <a:pt x="165100" y="1130300"/>
                      </a:lnTo>
                      <a:lnTo>
                        <a:pt x="165100" y="1117600"/>
                      </a:lnTo>
                      <a:lnTo>
                        <a:pt x="177800" y="1117600"/>
                      </a:lnTo>
                      <a:lnTo>
                        <a:pt x="177800" y="1104900"/>
                      </a:lnTo>
                      <a:lnTo>
                        <a:pt x="190500" y="1104900"/>
                      </a:lnTo>
                      <a:lnTo>
                        <a:pt x="190500" y="1092200"/>
                      </a:lnTo>
                      <a:lnTo>
                        <a:pt x="215900" y="1092200"/>
                      </a:lnTo>
                      <a:lnTo>
                        <a:pt x="215900" y="1041400"/>
                      </a:lnTo>
                      <a:lnTo>
                        <a:pt x="228600" y="1041400"/>
                      </a:lnTo>
                      <a:lnTo>
                        <a:pt x="228600" y="1028700"/>
                      </a:lnTo>
                      <a:lnTo>
                        <a:pt x="215900" y="1028700"/>
                      </a:lnTo>
                      <a:lnTo>
                        <a:pt x="215900" y="1041400"/>
                      </a:lnTo>
                      <a:lnTo>
                        <a:pt x="190500" y="1041400"/>
                      </a:lnTo>
                      <a:lnTo>
                        <a:pt x="190500" y="1028700"/>
                      </a:lnTo>
                      <a:lnTo>
                        <a:pt x="215900" y="1028700"/>
                      </a:lnTo>
                      <a:lnTo>
                        <a:pt x="215900" y="1016000"/>
                      </a:lnTo>
                      <a:lnTo>
                        <a:pt x="228600" y="1016000"/>
                      </a:lnTo>
                      <a:lnTo>
                        <a:pt x="228600" y="990600"/>
                      </a:lnTo>
                      <a:lnTo>
                        <a:pt x="215900" y="990600"/>
                      </a:lnTo>
                      <a:lnTo>
                        <a:pt x="215900" y="965200"/>
                      </a:lnTo>
                      <a:lnTo>
                        <a:pt x="203200" y="952500"/>
                      </a:lnTo>
                      <a:lnTo>
                        <a:pt x="215900" y="952500"/>
                      </a:lnTo>
                      <a:lnTo>
                        <a:pt x="215900" y="939800"/>
                      </a:lnTo>
                      <a:lnTo>
                        <a:pt x="228600" y="927100"/>
                      </a:lnTo>
                      <a:lnTo>
                        <a:pt x="241300" y="927100"/>
                      </a:lnTo>
                      <a:lnTo>
                        <a:pt x="241300" y="901700"/>
                      </a:lnTo>
                      <a:lnTo>
                        <a:pt x="215900" y="901700"/>
                      </a:lnTo>
                      <a:lnTo>
                        <a:pt x="215900" y="889000"/>
                      </a:lnTo>
                      <a:lnTo>
                        <a:pt x="228600" y="889000"/>
                      </a:lnTo>
                      <a:lnTo>
                        <a:pt x="228600" y="863600"/>
                      </a:lnTo>
                      <a:lnTo>
                        <a:pt x="215900" y="863600"/>
                      </a:lnTo>
                      <a:lnTo>
                        <a:pt x="241300" y="838200"/>
                      </a:lnTo>
                      <a:lnTo>
                        <a:pt x="241300" y="825500"/>
                      </a:lnTo>
                      <a:lnTo>
                        <a:pt x="228600" y="812800"/>
                      </a:lnTo>
                      <a:lnTo>
                        <a:pt x="215900" y="812800"/>
                      </a:lnTo>
                      <a:lnTo>
                        <a:pt x="215900" y="787400"/>
                      </a:lnTo>
                      <a:lnTo>
                        <a:pt x="279400" y="787400"/>
                      </a:lnTo>
                      <a:lnTo>
                        <a:pt x="292100" y="774700"/>
                      </a:lnTo>
                      <a:lnTo>
                        <a:pt x="292100" y="774700"/>
                      </a:lnTo>
                      <a:lnTo>
                        <a:pt x="292100" y="749300"/>
                      </a:lnTo>
                      <a:lnTo>
                        <a:pt x="330200" y="749300"/>
                      </a:lnTo>
                      <a:lnTo>
                        <a:pt x="330200" y="736600"/>
                      </a:lnTo>
                      <a:lnTo>
                        <a:pt x="342900" y="736600"/>
                      </a:lnTo>
                      <a:lnTo>
                        <a:pt x="342900" y="723900"/>
                      </a:lnTo>
                      <a:lnTo>
                        <a:pt x="317500" y="723900"/>
                      </a:lnTo>
                      <a:lnTo>
                        <a:pt x="317500" y="698500"/>
                      </a:lnTo>
                      <a:lnTo>
                        <a:pt x="292100" y="698500"/>
                      </a:lnTo>
                      <a:lnTo>
                        <a:pt x="292100" y="685800"/>
                      </a:lnTo>
                      <a:lnTo>
                        <a:pt x="266700" y="685800"/>
                      </a:lnTo>
                      <a:lnTo>
                        <a:pt x="254000" y="673100"/>
                      </a:lnTo>
                      <a:lnTo>
                        <a:pt x="254000" y="596900"/>
                      </a:lnTo>
                      <a:lnTo>
                        <a:pt x="266700" y="584200"/>
                      </a:lnTo>
                      <a:lnTo>
                        <a:pt x="368300" y="584200"/>
                      </a:lnTo>
                      <a:lnTo>
                        <a:pt x="381000" y="571500"/>
                      </a:lnTo>
                      <a:lnTo>
                        <a:pt x="457200" y="571500"/>
                      </a:lnTo>
                      <a:lnTo>
                        <a:pt x="444500" y="558800"/>
                      </a:lnTo>
                      <a:lnTo>
                        <a:pt x="444500" y="520700"/>
                      </a:lnTo>
                      <a:lnTo>
                        <a:pt x="431800" y="508000"/>
                      </a:lnTo>
                      <a:lnTo>
                        <a:pt x="431800" y="381000"/>
                      </a:lnTo>
                      <a:lnTo>
                        <a:pt x="419100" y="368300"/>
                      </a:lnTo>
                      <a:lnTo>
                        <a:pt x="381000" y="368300"/>
                      </a:lnTo>
                      <a:lnTo>
                        <a:pt x="381000" y="355600"/>
                      </a:lnTo>
                      <a:lnTo>
                        <a:pt x="393700" y="355600"/>
                      </a:lnTo>
                      <a:lnTo>
                        <a:pt x="393700" y="330200"/>
                      </a:lnTo>
                      <a:lnTo>
                        <a:pt x="381000" y="342900"/>
                      </a:lnTo>
                      <a:lnTo>
                        <a:pt x="342900" y="342900"/>
                      </a:lnTo>
                      <a:lnTo>
                        <a:pt x="342900" y="279400"/>
                      </a:lnTo>
                      <a:lnTo>
                        <a:pt x="330200" y="266700"/>
                      </a:lnTo>
                      <a:lnTo>
                        <a:pt x="342900" y="266700"/>
                      </a:lnTo>
                      <a:lnTo>
                        <a:pt x="342900" y="241300"/>
                      </a:lnTo>
                      <a:lnTo>
                        <a:pt x="330200" y="241300"/>
                      </a:lnTo>
                      <a:lnTo>
                        <a:pt x="330200" y="228600"/>
                      </a:lnTo>
                      <a:lnTo>
                        <a:pt x="342900" y="228600"/>
                      </a:lnTo>
                      <a:lnTo>
                        <a:pt x="342900" y="203200"/>
                      </a:lnTo>
                      <a:lnTo>
                        <a:pt x="330200" y="203200"/>
                      </a:lnTo>
                      <a:lnTo>
                        <a:pt x="330200" y="190500"/>
                      </a:lnTo>
                      <a:lnTo>
                        <a:pt x="317500" y="190500"/>
                      </a:lnTo>
                      <a:lnTo>
                        <a:pt x="317500" y="177800"/>
                      </a:lnTo>
                      <a:lnTo>
                        <a:pt x="304800" y="177800"/>
                      </a:lnTo>
                      <a:lnTo>
                        <a:pt x="304800" y="152400"/>
                      </a:lnTo>
                      <a:lnTo>
                        <a:pt x="317500" y="152400"/>
                      </a:lnTo>
                      <a:lnTo>
                        <a:pt x="317500" y="139700"/>
                      </a:lnTo>
                      <a:lnTo>
                        <a:pt x="330200" y="139700"/>
                      </a:lnTo>
                      <a:lnTo>
                        <a:pt x="330200" y="127000"/>
                      </a:lnTo>
                      <a:lnTo>
                        <a:pt x="342900" y="127000"/>
                      </a:lnTo>
                      <a:lnTo>
                        <a:pt x="355600" y="114300"/>
                      </a:lnTo>
                      <a:lnTo>
                        <a:pt x="368300" y="114300"/>
                      </a:lnTo>
                      <a:lnTo>
                        <a:pt x="368300" y="127000"/>
                      </a:lnTo>
                      <a:lnTo>
                        <a:pt x="381000" y="127000"/>
                      </a:lnTo>
                      <a:lnTo>
                        <a:pt x="381000" y="139700"/>
                      </a:lnTo>
                      <a:lnTo>
                        <a:pt x="406400" y="139700"/>
                      </a:lnTo>
                      <a:lnTo>
                        <a:pt x="406400" y="127000"/>
                      </a:lnTo>
                      <a:lnTo>
                        <a:pt x="419100" y="127000"/>
                      </a:lnTo>
                      <a:lnTo>
                        <a:pt x="419100" y="101600"/>
                      </a:lnTo>
                      <a:lnTo>
                        <a:pt x="482600" y="101600"/>
                      </a:lnTo>
                      <a:lnTo>
                        <a:pt x="482600" y="88900"/>
                      </a:lnTo>
                      <a:lnTo>
                        <a:pt x="495300" y="88900"/>
                      </a:lnTo>
                      <a:lnTo>
                        <a:pt x="495300" y="50800"/>
                      </a:lnTo>
                      <a:lnTo>
                        <a:pt x="482600" y="50800"/>
                      </a:lnTo>
                      <a:lnTo>
                        <a:pt x="482600" y="0"/>
                      </a:lnTo>
                      <a:lnTo>
                        <a:pt x="520700" y="0"/>
                      </a:lnTo>
                      <a:lnTo>
                        <a:pt x="520700" y="25400"/>
                      </a:lnTo>
                      <a:lnTo>
                        <a:pt x="533400" y="25400"/>
                      </a:lnTo>
                      <a:lnTo>
                        <a:pt x="533400" y="38100"/>
                      </a:lnTo>
                      <a:lnTo>
                        <a:pt x="571500" y="38100"/>
                      </a:lnTo>
                      <a:lnTo>
                        <a:pt x="571500" y="25400"/>
                      </a:lnTo>
                      <a:lnTo>
                        <a:pt x="584200" y="25400"/>
                      </a:lnTo>
                      <a:lnTo>
                        <a:pt x="584200" y="0"/>
                      </a:lnTo>
                      <a:lnTo>
                        <a:pt x="609600" y="0"/>
                      </a:lnTo>
                      <a:lnTo>
                        <a:pt x="609600" y="12700"/>
                      </a:lnTo>
                      <a:lnTo>
                        <a:pt x="622300" y="12700"/>
                      </a:lnTo>
                      <a:lnTo>
                        <a:pt x="622300" y="38100"/>
                      </a:lnTo>
                      <a:lnTo>
                        <a:pt x="635000" y="38100"/>
                      </a:lnTo>
                      <a:lnTo>
                        <a:pt x="635000" y="50800"/>
                      </a:lnTo>
                      <a:lnTo>
                        <a:pt x="673100" y="50800"/>
                      </a:lnTo>
                      <a:lnTo>
                        <a:pt x="673100" y="38100"/>
                      </a:lnTo>
                      <a:lnTo>
                        <a:pt x="685800" y="38100"/>
                      </a:lnTo>
                      <a:lnTo>
                        <a:pt x="685800" y="25400"/>
                      </a:lnTo>
                      <a:lnTo>
                        <a:pt x="698500" y="25400"/>
                      </a:lnTo>
                      <a:lnTo>
                        <a:pt x="698500" y="12700"/>
                      </a:lnTo>
                      <a:lnTo>
                        <a:pt x="711200" y="12700"/>
                      </a:lnTo>
                      <a:lnTo>
                        <a:pt x="711200" y="25400"/>
                      </a:lnTo>
                      <a:lnTo>
                        <a:pt x="736600" y="25400"/>
                      </a:lnTo>
                      <a:lnTo>
                        <a:pt x="749300" y="38100"/>
                      </a:lnTo>
                      <a:lnTo>
                        <a:pt x="787400" y="38100"/>
                      </a:lnTo>
                      <a:lnTo>
                        <a:pt x="787400" y="25400"/>
                      </a:lnTo>
                      <a:lnTo>
                        <a:pt x="800100" y="25400"/>
                      </a:lnTo>
                      <a:lnTo>
                        <a:pt x="800100" y="38100"/>
                      </a:lnTo>
                      <a:lnTo>
                        <a:pt x="787400" y="38100"/>
                      </a:lnTo>
                      <a:lnTo>
                        <a:pt x="787400" y="63500"/>
                      </a:lnTo>
                      <a:lnTo>
                        <a:pt x="800100" y="76200"/>
                      </a:lnTo>
                      <a:lnTo>
                        <a:pt x="800100" y="88900"/>
                      </a:lnTo>
                      <a:lnTo>
                        <a:pt x="812800" y="88900"/>
                      </a:lnTo>
                      <a:lnTo>
                        <a:pt x="812800" y="114300"/>
                      </a:lnTo>
                      <a:lnTo>
                        <a:pt x="825500" y="114300"/>
                      </a:lnTo>
                      <a:lnTo>
                        <a:pt x="825500" y="127000"/>
                      </a:lnTo>
                      <a:lnTo>
                        <a:pt x="812800" y="127000"/>
                      </a:lnTo>
                      <a:lnTo>
                        <a:pt x="812800" y="139700"/>
                      </a:lnTo>
                      <a:lnTo>
                        <a:pt x="825500" y="139700"/>
                      </a:lnTo>
                      <a:lnTo>
                        <a:pt x="825500" y="165100"/>
                      </a:lnTo>
                      <a:lnTo>
                        <a:pt x="812800" y="165100"/>
                      </a:lnTo>
                      <a:lnTo>
                        <a:pt x="812800" y="177800"/>
                      </a:lnTo>
                      <a:lnTo>
                        <a:pt x="825500" y="177800"/>
                      </a:lnTo>
                      <a:lnTo>
                        <a:pt x="825500" y="190500"/>
                      </a:lnTo>
                      <a:lnTo>
                        <a:pt x="876300" y="190500"/>
                      </a:lnTo>
                      <a:lnTo>
                        <a:pt x="876300" y="228600"/>
                      </a:lnTo>
                      <a:lnTo>
                        <a:pt x="863600" y="228600"/>
                      </a:lnTo>
                      <a:lnTo>
                        <a:pt x="863600" y="266700"/>
                      </a:lnTo>
                      <a:lnTo>
                        <a:pt x="876300" y="279400"/>
                      </a:lnTo>
                      <a:lnTo>
                        <a:pt x="876300" y="292100"/>
                      </a:lnTo>
                      <a:lnTo>
                        <a:pt x="1028700" y="292100"/>
                      </a:lnTo>
                      <a:lnTo>
                        <a:pt x="1028700" y="304800"/>
                      </a:lnTo>
                      <a:lnTo>
                        <a:pt x="1041400" y="304800"/>
                      </a:lnTo>
                      <a:lnTo>
                        <a:pt x="1041400" y="317500"/>
                      </a:lnTo>
                      <a:lnTo>
                        <a:pt x="1066800" y="317500"/>
                      </a:lnTo>
                      <a:lnTo>
                        <a:pt x="1066800" y="330200"/>
                      </a:lnTo>
                      <a:lnTo>
                        <a:pt x="1143000" y="330200"/>
                      </a:lnTo>
                      <a:lnTo>
                        <a:pt x="1143000" y="342900"/>
                      </a:lnTo>
                      <a:lnTo>
                        <a:pt x="1168400" y="342900"/>
                      </a:lnTo>
                      <a:lnTo>
                        <a:pt x="1168400" y="368300"/>
                      </a:lnTo>
                      <a:lnTo>
                        <a:pt x="1181100" y="368300"/>
                      </a:lnTo>
                      <a:lnTo>
                        <a:pt x="1181100" y="393700"/>
                      </a:lnTo>
                      <a:lnTo>
                        <a:pt x="1193800" y="393700"/>
                      </a:lnTo>
                      <a:lnTo>
                        <a:pt x="1193800" y="406400"/>
                      </a:lnTo>
                      <a:lnTo>
                        <a:pt x="1181100" y="406400"/>
                      </a:lnTo>
                      <a:lnTo>
                        <a:pt x="1181100" y="419100"/>
                      </a:lnTo>
                      <a:lnTo>
                        <a:pt x="1168400" y="419100"/>
                      </a:lnTo>
                      <a:lnTo>
                        <a:pt x="1168400" y="444500"/>
                      </a:lnTo>
                      <a:lnTo>
                        <a:pt x="1117600" y="444500"/>
                      </a:lnTo>
                      <a:lnTo>
                        <a:pt x="1117600" y="431800"/>
                      </a:lnTo>
                      <a:lnTo>
                        <a:pt x="1104900" y="431800"/>
                      </a:lnTo>
                      <a:lnTo>
                        <a:pt x="1104900" y="444500"/>
                      </a:lnTo>
                      <a:lnTo>
                        <a:pt x="1079500" y="444500"/>
                      </a:lnTo>
                      <a:lnTo>
                        <a:pt x="1079500" y="457200"/>
                      </a:lnTo>
                      <a:lnTo>
                        <a:pt x="1092200" y="457200"/>
                      </a:lnTo>
                      <a:lnTo>
                        <a:pt x="1092200" y="469900"/>
                      </a:lnTo>
                      <a:lnTo>
                        <a:pt x="1079500" y="469900"/>
                      </a:lnTo>
                      <a:lnTo>
                        <a:pt x="1079500" y="495300"/>
                      </a:lnTo>
                      <a:lnTo>
                        <a:pt x="1066800" y="495300"/>
                      </a:lnTo>
                      <a:lnTo>
                        <a:pt x="1066800" y="533400"/>
                      </a:lnTo>
                      <a:lnTo>
                        <a:pt x="1054100" y="533400"/>
                      </a:lnTo>
                      <a:lnTo>
                        <a:pt x="1054100" y="609600"/>
                      </a:lnTo>
                      <a:lnTo>
                        <a:pt x="1041400" y="609600"/>
                      </a:lnTo>
                      <a:lnTo>
                        <a:pt x="1041400" y="622300"/>
                      </a:lnTo>
                      <a:lnTo>
                        <a:pt x="1028700" y="622300"/>
                      </a:lnTo>
                      <a:lnTo>
                        <a:pt x="1028700" y="635000"/>
                      </a:lnTo>
                      <a:lnTo>
                        <a:pt x="1041400" y="635000"/>
                      </a:lnTo>
                      <a:lnTo>
                        <a:pt x="1041400" y="647700"/>
                      </a:lnTo>
                      <a:lnTo>
                        <a:pt x="1028700" y="660400"/>
                      </a:lnTo>
                      <a:lnTo>
                        <a:pt x="1028700" y="673100"/>
                      </a:lnTo>
                      <a:lnTo>
                        <a:pt x="1003300" y="673100"/>
                      </a:lnTo>
                      <a:lnTo>
                        <a:pt x="1003300" y="685800"/>
                      </a:lnTo>
                      <a:lnTo>
                        <a:pt x="952500" y="685800"/>
                      </a:lnTo>
                      <a:lnTo>
                        <a:pt x="952500" y="736600"/>
                      </a:lnTo>
                      <a:lnTo>
                        <a:pt x="965200" y="736600"/>
                      </a:lnTo>
                      <a:lnTo>
                        <a:pt x="965200" y="749300"/>
                      </a:lnTo>
                      <a:lnTo>
                        <a:pt x="952500" y="749300"/>
                      </a:lnTo>
                      <a:lnTo>
                        <a:pt x="952500" y="787400"/>
                      </a:lnTo>
                      <a:lnTo>
                        <a:pt x="939800" y="787400"/>
                      </a:lnTo>
                      <a:lnTo>
                        <a:pt x="939800" y="800100"/>
                      </a:lnTo>
                      <a:lnTo>
                        <a:pt x="927100" y="800100"/>
                      </a:lnTo>
                      <a:lnTo>
                        <a:pt x="927100" y="812800"/>
                      </a:lnTo>
                      <a:lnTo>
                        <a:pt x="939800" y="825500"/>
                      </a:lnTo>
                      <a:lnTo>
                        <a:pt x="952500" y="825500"/>
                      </a:lnTo>
                      <a:lnTo>
                        <a:pt x="952500" y="863600"/>
                      </a:lnTo>
                      <a:lnTo>
                        <a:pt x="927100" y="863600"/>
                      </a:lnTo>
                      <a:lnTo>
                        <a:pt x="927100" y="876300"/>
                      </a:lnTo>
                      <a:lnTo>
                        <a:pt x="901700" y="876300"/>
                      </a:lnTo>
                      <a:lnTo>
                        <a:pt x="901700" y="901700"/>
                      </a:lnTo>
                      <a:lnTo>
                        <a:pt x="889000" y="901700"/>
                      </a:lnTo>
                      <a:lnTo>
                        <a:pt x="889000" y="914400"/>
                      </a:lnTo>
                      <a:lnTo>
                        <a:pt x="876300" y="914400"/>
                      </a:lnTo>
                      <a:lnTo>
                        <a:pt x="876300" y="977900"/>
                      </a:lnTo>
                      <a:lnTo>
                        <a:pt x="901700" y="977900"/>
                      </a:lnTo>
                      <a:lnTo>
                        <a:pt x="901700" y="990600"/>
                      </a:lnTo>
                      <a:lnTo>
                        <a:pt x="914400" y="990600"/>
                      </a:lnTo>
                      <a:lnTo>
                        <a:pt x="914400" y="1003300"/>
                      </a:lnTo>
                      <a:lnTo>
                        <a:pt x="927100" y="1003300"/>
                      </a:lnTo>
                      <a:lnTo>
                        <a:pt x="927100" y="1028700"/>
                      </a:lnTo>
                      <a:lnTo>
                        <a:pt x="952500" y="1028700"/>
                      </a:lnTo>
                      <a:lnTo>
                        <a:pt x="952500" y="1054100"/>
                      </a:lnTo>
                      <a:lnTo>
                        <a:pt x="965200" y="1054100"/>
                      </a:lnTo>
                      <a:lnTo>
                        <a:pt x="965200" y="1066800"/>
                      </a:lnTo>
                      <a:lnTo>
                        <a:pt x="977900" y="1066800"/>
                      </a:lnTo>
                      <a:lnTo>
                        <a:pt x="977900" y="1054100"/>
                      </a:lnTo>
                      <a:lnTo>
                        <a:pt x="1003300" y="1054100"/>
                      </a:lnTo>
                      <a:lnTo>
                        <a:pt x="1003300" y="1092200"/>
                      </a:lnTo>
                      <a:lnTo>
                        <a:pt x="1016000" y="1092200"/>
                      </a:lnTo>
                      <a:lnTo>
                        <a:pt x="1016000" y="1104900"/>
                      </a:lnTo>
                      <a:lnTo>
                        <a:pt x="1003300" y="1117600"/>
                      </a:lnTo>
                      <a:lnTo>
                        <a:pt x="1003300" y="1168400"/>
                      </a:lnTo>
                      <a:lnTo>
                        <a:pt x="990600" y="1168400"/>
                      </a:lnTo>
                      <a:lnTo>
                        <a:pt x="990600" y="1181100"/>
                      </a:lnTo>
                      <a:lnTo>
                        <a:pt x="977900" y="1181100"/>
                      </a:lnTo>
                      <a:lnTo>
                        <a:pt x="977900" y="1206500"/>
                      </a:lnTo>
                      <a:lnTo>
                        <a:pt x="965200" y="1206500"/>
                      </a:lnTo>
                      <a:lnTo>
                        <a:pt x="965200" y="1231900"/>
                      </a:lnTo>
                      <a:lnTo>
                        <a:pt x="977900" y="1231900"/>
                      </a:lnTo>
                      <a:lnTo>
                        <a:pt x="977900" y="1270000"/>
                      </a:lnTo>
                      <a:lnTo>
                        <a:pt x="990600" y="1270000"/>
                      </a:lnTo>
                      <a:lnTo>
                        <a:pt x="990600" y="1308100"/>
                      </a:lnTo>
                      <a:lnTo>
                        <a:pt x="1003300" y="1308100"/>
                      </a:lnTo>
                      <a:lnTo>
                        <a:pt x="1003300" y="1333500"/>
                      </a:lnTo>
                      <a:lnTo>
                        <a:pt x="1028700" y="1333500"/>
                      </a:lnTo>
                      <a:lnTo>
                        <a:pt x="1028700" y="1346200"/>
                      </a:lnTo>
                      <a:lnTo>
                        <a:pt x="1041400" y="1358900"/>
                      </a:lnTo>
                      <a:lnTo>
                        <a:pt x="1041400" y="1371600"/>
                      </a:lnTo>
                      <a:lnTo>
                        <a:pt x="1054100" y="1371600"/>
                      </a:lnTo>
                      <a:lnTo>
                        <a:pt x="1054100" y="1422400"/>
                      </a:lnTo>
                      <a:lnTo>
                        <a:pt x="1003300" y="1422400"/>
                      </a:lnTo>
                      <a:lnTo>
                        <a:pt x="1003300" y="1435100"/>
                      </a:lnTo>
                      <a:lnTo>
                        <a:pt x="965200" y="1435100"/>
                      </a:lnTo>
                      <a:lnTo>
                        <a:pt x="952500" y="1447800"/>
                      </a:lnTo>
                      <a:lnTo>
                        <a:pt x="863600" y="1447800"/>
                      </a:lnTo>
                      <a:lnTo>
                        <a:pt x="863600" y="1460500"/>
                      </a:lnTo>
                      <a:lnTo>
                        <a:pt x="876300" y="1460500"/>
                      </a:lnTo>
                      <a:lnTo>
                        <a:pt x="876300" y="1498600"/>
                      </a:lnTo>
                      <a:lnTo>
                        <a:pt x="889000" y="1498600"/>
                      </a:lnTo>
                      <a:lnTo>
                        <a:pt x="889000" y="1511300"/>
                      </a:lnTo>
                      <a:lnTo>
                        <a:pt x="901700" y="1511300"/>
                      </a:lnTo>
                      <a:lnTo>
                        <a:pt x="901700" y="1524000"/>
                      </a:lnTo>
                      <a:lnTo>
                        <a:pt x="914400" y="1524000"/>
                      </a:lnTo>
                      <a:lnTo>
                        <a:pt x="914400" y="1562100"/>
                      </a:lnTo>
                      <a:lnTo>
                        <a:pt x="901700" y="1562100"/>
                      </a:lnTo>
                      <a:lnTo>
                        <a:pt x="901700" y="1587500"/>
                      </a:lnTo>
                      <a:lnTo>
                        <a:pt x="889000" y="1587500"/>
                      </a:lnTo>
                      <a:lnTo>
                        <a:pt x="889000" y="1600200"/>
                      </a:lnTo>
                      <a:lnTo>
                        <a:pt x="863600" y="1600200"/>
                      </a:lnTo>
                      <a:lnTo>
                        <a:pt x="863600" y="1612900"/>
                      </a:lnTo>
                      <a:lnTo>
                        <a:pt x="787400" y="1612900"/>
                      </a:lnTo>
                      <a:lnTo>
                        <a:pt x="787400" y="1625600"/>
                      </a:lnTo>
                      <a:lnTo>
                        <a:pt x="774700" y="1625600"/>
                      </a:lnTo>
                      <a:lnTo>
                        <a:pt x="774700" y="1612900"/>
                      </a:lnTo>
                      <a:lnTo>
                        <a:pt x="749300" y="1612900"/>
                      </a:lnTo>
                      <a:lnTo>
                        <a:pt x="749300" y="1600200"/>
                      </a:lnTo>
                      <a:lnTo>
                        <a:pt x="736600" y="1600200"/>
                      </a:lnTo>
                      <a:lnTo>
                        <a:pt x="736600" y="1651000"/>
                      </a:lnTo>
                      <a:lnTo>
                        <a:pt x="749300" y="1651000"/>
                      </a:lnTo>
                      <a:lnTo>
                        <a:pt x="749300" y="1663700"/>
                      </a:lnTo>
                      <a:lnTo>
                        <a:pt x="736600" y="1663700"/>
                      </a:lnTo>
                      <a:lnTo>
                        <a:pt x="736600" y="1676400"/>
                      </a:lnTo>
                      <a:lnTo>
                        <a:pt x="723900" y="1676400"/>
                      </a:lnTo>
                      <a:lnTo>
                        <a:pt x="723900" y="1701800"/>
                      </a:lnTo>
                      <a:lnTo>
                        <a:pt x="673100" y="1701800"/>
                      </a:lnTo>
                      <a:lnTo>
                        <a:pt x="673100" y="1689100"/>
                      </a:lnTo>
                      <a:lnTo>
                        <a:pt x="533400" y="1689100"/>
                      </a:lnTo>
                      <a:lnTo>
                        <a:pt x="533400" y="1701800"/>
                      </a:lnTo>
                      <a:lnTo>
                        <a:pt x="520700" y="1701800"/>
                      </a:lnTo>
                      <a:lnTo>
                        <a:pt x="520700" y="1714500"/>
                      </a:lnTo>
                      <a:lnTo>
                        <a:pt x="457200" y="1714500"/>
                      </a:lnTo>
                      <a:lnTo>
                        <a:pt x="457200" y="1701800"/>
                      </a:lnTo>
                      <a:lnTo>
                        <a:pt x="444500" y="1701800"/>
                      </a:lnTo>
                      <a:lnTo>
                        <a:pt x="444500" y="1714500"/>
                      </a:lnTo>
                      <a:lnTo>
                        <a:pt x="393700" y="1714500"/>
                      </a:lnTo>
                      <a:lnTo>
                        <a:pt x="393700" y="1689100"/>
                      </a:lnTo>
                      <a:lnTo>
                        <a:pt x="368300" y="1689100"/>
                      </a:lnTo>
                      <a:lnTo>
                        <a:pt x="368300" y="1625600"/>
                      </a:lnTo>
                      <a:lnTo>
                        <a:pt x="355600" y="1625600"/>
                      </a:lnTo>
                      <a:lnTo>
                        <a:pt x="355600" y="1562100"/>
                      </a:lnTo>
                      <a:lnTo>
                        <a:pt x="330200" y="1562100"/>
                      </a:lnTo>
                      <a:lnTo>
                        <a:pt x="330200" y="1536700"/>
                      </a:lnTo>
                      <a:lnTo>
                        <a:pt x="292100" y="1536700"/>
                      </a:lnTo>
                      <a:lnTo>
                        <a:pt x="292100" y="1524000"/>
                      </a:lnTo>
                      <a:lnTo>
                        <a:pt x="266700" y="1524000"/>
                      </a:lnTo>
                      <a:lnTo>
                        <a:pt x="266700" y="1511300"/>
                      </a:lnTo>
                      <a:lnTo>
                        <a:pt x="241300" y="1511300"/>
                      </a:lnTo>
                      <a:lnTo>
                        <a:pt x="241300" y="1536700"/>
                      </a:lnTo>
                      <a:lnTo>
                        <a:pt x="254000" y="1536700"/>
                      </a:lnTo>
                      <a:lnTo>
                        <a:pt x="254000" y="1549400"/>
                      </a:lnTo>
                      <a:lnTo>
                        <a:pt x="241300" y="1549400"/>
                      </a:lnTo>
                      <a:lnTo>
                        <a:pt x="241300" y="1562100"/>
                      </a:lnTo>
                      <a:lnTo>
                        <a:pt x="203200" y="1562100"/>
                      </a:lnTo>
                      <a:lnTo>
                        <a:pt x="203200" y="1587500"/>
                      </a:lnTo>
                      <a:lnTo>
                        <a:pt x="139700" y="1587500"/>
                      </a:lnTo>
                      <a:lnTo>
                        <a:pt x="139700" y="1562100"/>
                      </a:lnTo>
                      <a:lnTo>
                        <a:pt x="114300" y="1562100"/>
                      </a:lnTo>
                      <a:lnTo>
                        <a:pt x="114300" y="1549400"/>
                      </a:lnTo>
                      <a:lnTo>
                        <a:pt x="127000" y="1536700"/>
                      </a:lnTo>
                      <a:lnTo>
                        <a:pt x="114300" y="1536700"/>
                      </a:lnTo>
                      <a:lnTo>
                        <a:pt x="114300" y="1524000"/>
                      </a:lnTo>
                      <a:lnTo>
                        <a:pt x="101600" y="1524000"/>
                      </a:lnTo>
                      <a:lnTo>
                        <a:pt x="101600" y="1498600"/>
                      </a:lnTo>
                      <a:lnTo>
                        <a:pt x="88900" y="1498600"/>
                      </a:lnTo>
                      <a:lnTo>
                        <a:pt x="88900" y="1485900"/>
                      </a:lnTo>
                      <a:lnTo>
                        <a:pt x="76200" y="1485900"/>
                      </a:lnTo>
                      <a:lnTo>
                        <a:pt x="76200" y="1485900"/>
                      </a:lnTo>
                      <a:lnTo>
                        <a:pt x="38100" y="1485900"/>
                      </a:lnTo>
                      <a:lnTo>
                        <a:pt x="38100" y="1422400"/>
                      </a:lnTo>
                      <a:lnTo>
                        <a:pt x="25400" y="1422400"/>
                      </a:lnTo>
                      <a:lnTo>
                        <a:pt x="25400" y="1397000"/>
                      </a:lnTo>
                      <a:lnTo>
                        <a:pt x="0" y="1397000"/>
                      </a:lnTo>
                      <a:lnTo>
                        <a:pt x="0" y="1384300"/>
                      </a:lnTo>
                      <a:lnTo>
                        <a:pt x="12700" y="1384300"/>
                      </a:lnTo>
                      <a:lnTo>
                        <a:pt x="12700" y="1358900"/>
                      </a:lnTo>
                      <a:lnTo>
                        <a:pt x="0" y="13589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1203"/>
                <p:cNvSpPr/>
                <p:nvPr/>
              </p:nvSpPr>
              <p:spPr>
                <a:xfrm>
                  <a:off x="672367" y="1386627"/>
                  <a:ext cx="1130301" cy="10415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0301" h="1041401">
                      <a:moveTo>
                        <a:pt x="0" y="533400"/>
                      </a:moveTo>
                      <a:lnTo>
                        <a:pt x="12700" y="533400"/>
                      </a:lnTo>
                      <a:lnTo>
                        <a:pt x="25400" y="520700"/>
                      </a:lnTo>
                      <a:lnTo>
                        <a:pt x="63500" y="520700"/>
                      </a:lnTo>
                      <a:lnTo>
                        <a:pt x="50800" y="482600"/>
                      </a:lnTo>
                      <a:lnTo>
                        <a:pt x="50800" y="431800"/>
                      </a:lnTo>
                      <a:lnTo>
                        <a:pt x="38100" y="431800"/>
                      </a:lnTo>
                      <a:lnTo>
                        <a:pt x="38100" y="406400"/>
                      </a:lnTo>
                      <a:lnTo>
                        <a:pt x="76200" y="406400"/>
                      </a:lnTo>
                      <a:lnTo>
                        <a:pt x="88900" y="419100"/>
                      </a:lnTo>
                      <a:lnTo>
                        <a:pt x="101600" y="419100"/>
                      </a:lnTo>
                      <a:lnTo>
                        <a:pt x="101600" y="406400"/>
                      </a:lnTo>
                      <a:lnTo>
                        <a:pt x="215900" y="406400"/>
                      </a:lnTo>
                      <a:lnTo>
                        <a:pt x="228600" y="393700"/>
                      </a:lnTo>
                      <a:lnTo>
                        <a:pt x="241300" y="393700"/>
                      </a:lnTo>
                      <a:lnTo>
                        <a:pt x="241300" y="381000"/>
                      </a:lnTo>
                      <a:lnTo>
                        <a:pt x="254000" y="381000"/>
                      </a:lnTo>
                      <a:lnTo>
                        <a:pt x="266700" y="368300"/>
                      </a:lnTo>
                      <a:lnTo>
                        <a:pt x="266700" y="368300"/>
                      </a:lnTo>
                      <a:lnTo>
                        <a:pt x="254000" y="355600"/>
                      </a:lnTo>
                      <a:lnTo>
                        <a:pt x="266700" y="355600"/>
                      </a:lnTo>
                      <a:lnTo>
                        <a:pt x="266700" y="368300"/>
                      </a:lnTo>
                      <a:lnTo>
                        <a:pt x="279400" y="368300"/>
                      </a:lnTo>
                      <a:lnTo>
                        <a:pt x="279400" y="304800"/>
                      </a:lnTo>
                      <a:lnTo>
                        <a:pt x="266700" y="304800"/>
                      </a:lnTo>
                      <a:lnTo>
                        <a:pt x="266700" y="266700"/>
                      </a:lnTo>
                      <a:lnTo>
                        <a:pt x="330200" y="266700"/>
                      </a:lnTo>
                      <a:lnTo>
                        <a:pt x="330200" y="254000"/>
                      </a:lnTo>
                      <a:lnTo>
                        <a:pt x="317500" y="254000"/>
                      </a:lnTo>
                      <a:lnTo>
                        <a:pt x="317500" y="241300"/>
                      </a:lnTo>
                      <a:lnTo>
                        <a:pt x="330200" y="241300"/>
                      </a:lnTo>
                      <a:lnTo>
                        <a:pt x="330200" y="228600"/>
                      </a:lnTo>
                      <a:lnTo>
                        <a:pt x="317500" y="228600"/>
                      </a:lnTo>
                      <a:lnTo>
                        <a:pt x="317500" y="241300"/>
                      </a:lnTo>
                      <a:lnTo>
                        <a:pt x="266700" y="241300"/>
                      </a:lnTo>
                      <a:lnTo>
                        <a:pt x="254000" y="228600"/>
                      </a:lnTo>
                      <a:lnTo>
                        <a:pt x="241300" y="228600"/>
                      </a:lnTo>
                      <a:lnTo>
                        <a:pt x="241300" y="215900"/>
                      </a:lnTo>
                      <a:lnTo>
                        <a:pt x="228600" y="215900"/>
                      </a:lnTo>
                      <a:lnTo>
                        <a:pt x="228600" y="190500"/>
                      </a:lnTo>
                      <a:lnTo>
                        <a:pt x="266700" y="190500"/>
                      </a:lnTo>
                      <a:lnTo>
                        <a:pt x="266700" y="177800"/>
                      </a:lnTo>
                      <a:lnTo>
                        <a:pt x="342900" y="177800"/>
                      </a:lnTo>
                      <a:lnTo>
                        <a:pt x="342900" y="165100"/>
                      </a:lnTo>
                      <a:lnTo>
                        <a:pt x="355600" y="165100"/>
                      </a:lnTo>
                      <a:lnTo>
                        <a:pt x="355600" y="152400"/>
                      </a:lnTo>
                      <a:lnTo>
                        <a:pt x="381000" y="152400"/>
                      </a:lnTo>
                      <a:lnTo>
                        <a:pt x="368300" y="139700"/>
                      </a:lnTo>
                      <a:lnTo>
                        <a:pt x="406400" y="139700"/>
                      </a:lnTo>
                      <a:lnTo>
                        <a:pt x="406400" y="127000"/>
                      </a:lnTo>
                      <a:lnTo>
                        <a:pt x="419100" y="127000"/>
                      </a:lnTo>
                      <a:lnTo>
                        <a:pt x="419100" y="139700"/>
                      </a:lnTo>
                      <a:lnTo>
                        <a:pt x="431800" y="139700"/>
                      </a:lnTo>
                      <a:lnTo>
                        <a:pt x="431800" y="114300"/>
                      </a:lnTo>
                      <a:lnTo>
                        <a:pt x="444500" y="114300"/>
                      </a:lnTo>
                      <a:lnTo>
                        <a:pt x="444500" y="101600"/>
                      </a:lnTo>
                      <a:lnTo>
                        <a:pt x="457200" y="101600"/>
                      </a:lnTo>
                      <a:lnTo>
                        <a:pt x="457200" y="114300"/>
                      </a:lnTo>
                      <a:lnTo>
                        <a:pt x="469900" y="114300"/>
                      </a:lnTo>
                      <a:lnTo>
                        <a:pt x="469900" y="88900"/>
                      </a:lnTo>
                      <a:lnTo>
                        <a:pt x="495300" y="63500"/>
                      </a:lnTo>
                      <a:lnTo>
                        <a:pt x="508000" y="63500"/>
                      </a:lnTo>
                      <a:lnTo>
                        <a:pt x="508000" y="50800"/>
                      </a:lnTo>
                      <a:lnTo>
                        <a:pt x="520700" y="50800"/>
                      </a:lnTo>
                      <a:lnTo>
                        <a:pt x="533400" y="38100"/>
                      </a:lnTo>
                      <a:lnTo>
                        <a:pt x="533400" y="25400"/>
                      </a:lnTo>
                      <a:lnTo>
                        <a:pt x="546100" y="25400"/>
                      </a:lnTo>
                      <a:lnTo>
                        <a:pt x="546100" y="12700"/>
                      </a:lnTo>
                      <a:lnTo>
                        <a:pt x="571500" y="12700"/>
                      </a:lnTo>
                      <a:lnTo>
                        <a:pt x="571500" y="25400"/>
                      </a:lnTo>
                      <a:lnTo>
                        <a:pt x="584200" y="25400"/>
                      </a:lnTo>
                      <a:lnTo>
                        <a:pt x="596900" y="12700"/>
                      </a:lnTo>
                      <a:lnTo>
                        <a:pt x="635000" y="12700"/>
                      </a:lnTo>
                      <a:lnTo>
                        <a:pt x="635000" y="0"/>
                      </a:lnTo>
                      <a:lnTo>
                        <a:pt x="685800" y="0"/>
                      </a:lnTo>
                      <a:lnTo>
                        <a:pt x="698500" y="12700"/>
                      </a:lnTo>
                      <a:lnTo>
                        <a:pt x="711200" y="12700"/>
                      </a:lnTo>
                      <a:lnTo>
                        <a:pt x="723900" y="25400"/>
                      </a:lnTo>
                      <a:lnTo>
                        <a:pt x="762000" y="25400"/>
                      </a:lnTo>
                      <a:lnTo>
                        <a:pt x="762000" y="38100"/>
                      </a:lnTo>
                      <a:lnTo>
                        <a:pt x="774700" y="38100"/>
                      </a:lnTo>
                      <a:lnTo>
                        <a:pt x="774700" y="25400"/>
                      </a:lnTo>
                      <a:lnTo>
                        <a:pt x="787400" y="38100"/>
                      </a:lnTo>
                      <a:lnTo>
                        <a:pt x="812800" y="50800"/>
                      </a:lnTo>
                      <a:lnTo>
                        <a:pt x="800100" y="50800"/>
                      </a:lnTo>
                      <a:lnTo>
                        <a:pt x="800100" y="63500"/>
                      </a:lnTo>
                      <a:lnTo>
                        <a:pt x="812800" y="63500"/>
                      </a:lnTo>
                      <a:lnTo>
                        <a:pt x="812800" y="76200"/>
                      </a:lnTo>
                      <a:lnTo>
                        <a:pt x="825500" y="76200"/>
                      </a:lnTo>
                      <a:lnTo>
                        <a:pt x="825500" y="88900"/>
                      </a:lnTo>
                      <a:lnTo>
                        <a:pt x="838200" y="88900"/>
                      </a:lnTo>
                      <a:lnTo>
                        <a:pt x="838200" y="76200"/>
                      </a:lnTo>
                      <a:lnTo>
                        <a:pt x="850900" y="88900"/>
                      </a:lnTo>
                      <a:lnTo>
                        <a:pt x="863600" y="88900"/>
                      </a:lnTo>
                      <a:lnTo>
                        <a:pt x="863600" y="76200"/>
                      </a:lnTo>
                      <a:lnTo>
                        <a:pt x="889000" y="76200"/>
                      </a:lnTo>
                      <a:lnTo>
                        <a:pt x="889000" y="88900"/>
                      </a:lnTo>
                      <a:lnTo>
                        <a:pt x="965200" y="88900"/>
                      </a:lnTo>
                      <a:lnTo>
                        <a:pt x="965200" y="101600"/>
                      </a:lnTo>
                      <a:lnTo>
                        <a:pt x="990600" y="101600"/>
                      </a:lnTo>
                      <a:lnTo>
                        <a:pt x="990600" y="139700"/>
                      </a:lnTo>
                      <a:lnTo>
                        <a:pt x="977900" y="139700"/>
                      </a:lnTo>
                      <a:lnTo>
                        <a:pt x="965200" y="127000"/>
                      </a:lnTo>
                      <a:lnTo>
                        <a:pt x="965200" y="139700"/>
                      </a:lnTo>
                      <a:lnTo>
                        <a:pt x="939800" y="139700"/>
                      </a:lnTo>
                      <a:lnTo>
                        <a:pt x="939800" y="127000"/>
                      </a:lnTo>
                      <a:lnTo>
                        <a:pt x="927100" y="127000"/>
                      </a:lnTo>
                      <a:lnTo>
                        <a:pt x="927100" y="139700"/>
                      </a:lnTo>
                      <a:lnTo>
                        <a:pt x="876300" y="139700"/>
                      </a:lnTo>
                      <a:lnTo>
                        <a:pt x="876300" y="127000"/>
                      </a:lnTo>
                      <a:lnTo>
                        <a:pt x="800100" y="127000"/>
                      </a:lnTo>
                      <a:lnTo>
                        <a:pt x="800100" y="139700"/>
                      </a:lnTo>
                      <a:lnTo>
                        <a:pt x="812800" y="139700"/>
                      </a:lnTo>
                      <a:lnTo>
                        <a:pt x="812800" y="152400"/>
                      </a:lnTo>
                      <a:lnTo>
                        <a:pt x="825500" y="152400"/>
                      </a:lnTo>
                      <a:lnTo>
                        <a:pt x="825500" y="165100"/>
                      </a:lnTo>
                      <a:lnTo>
                        <a:pt x="800100" y="165100"/>
                      </a:lnTo>
                      <a:lnTo>
                        <a:pt x="800100" y="177800"/>
                      </a:lnTo>
                      <a:lnTo>
                        <a:pt x="787400" y="177800"/>
                      </a:lnTo>
                      <a:lnTo>
                        <a:pt x="787400" y="190500"/>
                      </a:lnTo>
                      <a:lnTo>
                        <a:pt x="850900" y="190500"/>
                      </a:lnTo>
                      <a:lnTo>
                        <a:pt x="850900" y="203200"/>
                      </a:lnTo>
                      <a:lnTo>
                        <a:pt x="876300" y="203200"/>
                      </a:lnTo>
                      <a:lnTo>
                        <a:pt x="876300" y="241300"/>
                      </a:lnTo>
                      <a:lnTo>
                        <a:pt x="889000" y="241300"/>
                      </a:lnTo>
                      <a:lnTo>
                        <a:pt x="889000" y="254000"/>
                      </a:lnTo>
                      <a:lnTo>
                        <a:pt x="901700" y="254000"/>
                      </a:lnTo>
                      <a:lnTo>
                        <a:pt x="901700" y="266700"/>
                      </a:lnTo>
                      <a:lnTo>
                        <a:pt x="914400" y="266700"/>
                      </a:lnTo>
                      <a:lnTo>
                        <a:pt x="914400" y="279400"/>
                      </a:lnTo>
                      <a:lnTo>
                        <a:pt x="850900" y="279400"/>
                      </a:lnTo>
                      <a:lnTo>
                        <a:pt x="850900" y="304800"/>
                      </a:lnTo>
                      <a:lnTo>
                        <a:pt x="838200" y="304800"/>
                      </a:lnTo>
                      <a:lnTo>
                        <a:pt x="838200" y="317500"/>
                      </a:lnTo>
                      <a:lnTo>
                        <a:pt x="850900" y="317500"/>
                      </a:lnTo>
                      <a:lnTo>
                        <a:pt x="850900" y="342900"/>
                      </a:lnTo>
                      <a:lnTo>
                        <a:pt x="863600" y="355600"/>
                      </a:lnTo>
                      <a:lnTo>
                        <a:pt x="863600" y="419100"/>
                      </a:lnTo>
                      <a:lnTo>
                        <a:pt x="825500" y="419100"/>
                      </a:lnTo>
                      <a:lnTo>
                        <a:pt x="825500" y="457200"/>
                      </a:lnTo>
                      <a:lnTo>
                        <a:pt x="838200" y="457200"/>
                      </a:lnTo>
                      <a:lnTo>
                        <a:pt x="838200" y="482600"/>
                      </a:lnTo>
                      <a:lnTo>
                        <a:pt x="850900" y="482600"/>
                      </a:lnTo>
                      <a:lnTo>
                        <a:pt x="850900" y="508000"/>
                      </a:lnTo>
                      <a:lnTo>
                        <a:pt x="838200" y="508000"/>
                      </a:lnTo>
                      <a:lnTo>
                        <a:pt x="838200" y="520700"/>
                      </a:lnTo>
                      <a:lnTo>
                        <a:pt x="850900" y="520700"/>
                      </a:lnTo>
                      <a:lnTo>
                        <a:pt x="850900" y="558800"/>
                      </a:lnTo>
                      <a:lnTo>
                        <a:pt x="863600" y="571500"/>
                      </a:lnTo>
                      <a:lnTo>
                        <a:pt x="876300" y="571500"/>
                      </a:lnTo>
                      <a:lnTo>
                        <a:pt x="876300" y="596900"/>
                      </a:lnTo>
                      <a:lnTo>
                        <a:pt x="889000" y="596900"/>
                      </a:lnTo>
                      <a:lnTo>
                        <a:pt x="889000" y="609600"/>
                      </a:lnTo>
                      <a:lnTo>
                        <a:pt x="927100" y="609600"/>
                      </a:lnTo>
                      <a:lnTo>
                        <a:pt x="927100" y="622300"/>
                      </a:lnTo>
                      <a:lnTo>
                        <a:pt x="939800" y="622300"/>
                      </a:lnTo>
                      <a:lnTo>
                        <a:pt x="952500" y="635000"/>
                      </a:lnTo>
                      <a:lnTo>
                        <a:pt x="965200" y="635000"/>
                      </a:lnTo>
                      <a:lnTo>
                        <a:pt x="965200" y="647700"/>
                      </a:lnTo>
                      <a:lnTo>
                        <a:pt x="977900" y="647700"/>
                      </a:lnTo>
                      <a:lnTo>
                        <a:pt x="977900" y="673100"/>
                      </a:lnTo>
                      <a:lnTo>
                        <a:pt x="990600" y="673100"/>
                      </a:lnTo>
                      <a:lnTo>
                        <a:pt x="990600" y="685800"/>
                      </a:lnTo>
                      <a:lnTo>
                        <a:pt x="1003300" y="685800"/>
                      </a:lnTo>
                      <a:lnTo>
                        <a:pt x="1003300" y="723900"/>
                      </a:lnTo>
                      <a:lnTo>
                        <a:pt x="1016000" y="723900"/>
                      </a:lnTo>
                      <a:lnTo>
                        <a:pt x="1016000" y="736600"/>
                      </a:lnTo>
                      <a:lnTo>
                        <a:pt x="1028700" y="736600"/>
                      </a:lnTo>
                      <a:lnTo>
                        <a:pt x="1028700" y="774700"/>
                      </a:lnTo>
                      <a:lnTo>
                        <a:pt x="1054100" y="774700"/>
                      </a:lnTo>
                      <a:lnTo>
                        <a:pt x="1054100" y="850900"/>
                      </a:lnTo>
                      <a:lnTo>
                        <a:pt x="1079500" y="850900"/>
                      </a:lnTo>
                      <a:lnTo>
                        <a:pt x="1079500" y="863600"/>
                      </a:lnTo>
                      <a:lnTo>
                        <a:pt x="1092200" y="863600"/>
                      </a:lnTo>
                      <a:lnTo>
                        <a:pt x="1092200" y="876300"/>
                      </a:lnTo>
                      <a:lnTo>
                        <a:pt x="1104900" y="876300"/>
                      </a:lnTo>
                      <a:lnTo>
                        <a:pt x="1104900" y="889000"/>
                      </a:lnTo>
                      <a:lnTo>
                        <a:pt x="1117600" y="889000"/>
                      </a:lnTo>
                      <a:lnTo>
                        <a:pt x="1117600" y="901700"/>
                      </a:lnTo>
                      <a:lnTo>
                        <a:pt x="1130300" y="901700"/>
                      </a:lnTo>
                      <a:lnTo>
                        <a:pt x="1117600" y="914400"/>
                      </a:lnTo>
                      <a:lnTo>
                        <a:pt x="1117600" y="927100"/>
                      </a:lnTo>
                      <a:lnTo>
                        <a:pt x="1104900" y="927100"/>
                      </a:lnTo>
                      <a:lnTo>
                        <a:pt x="1104900" y="939800"/>
                      </a:lnTo>
                      <a:lnTo>
                        <a:pt x="1092200" y="939800"/>
                      </a:lnTo>
                      <a:lnTo>
                        <a:pt x="1092200" y="927100"/>
                      </a:lnTo>
                      <a:lnTo>
                        <a:pt x="1066800" y="927100"/>
                      </a:lnTo>
                      <a:lnTo>
                        <a:pt x="1066800" y="914400"/>
                      </a:lnTo>
                      <a:lnTo>
                        <a:pt x="1041400" y="914400"/>
                      </a:lnTo>
                      <a:lnTo>
                        <a:pt x="1041400" y="927100"/>
                      </a:lnTo>
                      <a:lnTo>
                        <a:pt x="1028700" y="927100"/>
                      </a:lnTo>
                      <a:lnTo>
                        <a:pt x="1028700" y="939800"/>
                      </a:lnTo>
                      <a:lnTo>
                        <a:pt x="1016000" y="939800"/>
                      </a:lnTo>
                      <a:lnTo>
                        <a:pt x="1003300" y="952500"/>
                      </a:lnTo>
                      <a:lnTo>
                        <a:pt x="1003300" y="965200"/>
                      </a:lnTo>
                      <a:lnTo>
                        <a:pt x="990600" y="965200"/>
                      </a:lnTo>
                      <a:lnTo>
                        <a:pt x="990600" y="977900"/>
                      </a:lnTo>
                      <a:lnTo>
                        <a:pt x="914400" y="977900"/>
                      </a:lnTo>
                      <a:lnTo>
                        <a:pt x="914400" y="1016000"/>
                      </a:lnTo>
                      <a:lnTo>
                        <a:pt x="901700" y="1016000"/>
                      </a:lnTo>
                      <a:lnTo>
                        <a:pt x="901700" y="1003300"/>
                      </a:lnTo>
                      <a:lnTo>
                        <a:pt x="876300" y="977900"/>
                      </a:lnTo>
                      <a:lnTo>
                        <a:pt x="863600" y="977900"/>
                      </a:lnTo>
                      <a:lnTo>
                        <a:pt x="863600" y="965200"/>
                      </a:lnTo>
                      <a:lnTo>
                        <a:pt x="838200" y="965200"/>
                      </a:lnTo>
                      <a:lnTo>
                        <a:pt x="838200" y="977900"/>
                      </a:lnTo>
                      <a:lnTo>
                        <a:pt x="825500" y="977900"/>
                      </a:lnTo>
                      <a:lnTo>
                        <a:pt x="825500" y="1016000"/>
                      </a:lnTo>
                      <a:lnTo>
                        <a:pt x="812800" y="1016000"/>
                      </a:lnTo>
                      <a:lnTo>
                        <a:pt x="812800" y="1041400"/>
                      </a:lnTo>
                      <a:lnTo>
                        <a:pt x="800100" y="1041400"/>
                      </a:lnTo>
                      <a:lnTo>
                        <a:pt x="800100" y="1028700"/>
                      </a:lnTo>
                      <a:lnTo>
                        <a:pt x="787400" y="1028700"/>
                      </a:lnTo>
                      <a:lnTo>
                        <a:pt x="774700" y="1016000"/>
                      </a:lnTo>
                      <a:lnTo>
                        <a:pt x="774700" y="990600"/>
                      </a:lnTo>
                      <a:lnTo>
                        <a:pt x="800100" y="990600"/>
                      </a:lnTo>
                      <a:lnTo>
                        <a:pt x="800100" y="977900"/>
                      </a:lnTo>
                      <a:lnTo>
                        <a:pt x="812800" y="977900"/>
                      </a:lnTo>
                      <a:lnTo>
                        <a:pt x="812800" y="965200"/>
                      </a:lnTo>
                      <a:lnTo>
                        <a:pt x="774700" y="965200"/>
                      </a:lnTo>
                      <a:lnTo>
                        <a:pt x="762000" y="952500"/>
                      </a:lnTo>
                      <a:lnTo>
                        <a:pt x="762000" y="914400"/>
                      </a:lnTo>
                      <a:lnTo>
                        <a:pt x="749300" y="914400"/>
                      </a:lnTo>
                      <a:lnTo>
                        <a:pt x="749300" y="901700"/>
                      </a:lnTo>
                      <a:lnTo>
                        <a:pt x="736600" y="901700"/>
                      </a:lnTo>
                      <a:lnTo>
                        <a:pt x="736600" y="914400"/>
                      </a:lnTo>
                      <a:lnTo>
                        <a:pt x="723900" y="914400"/>
                      </a:lnTo>
                      <a:lnTo>
                        <a:pt x="723900" y="939800"/>
                      </a:lnTo>
                      <a:lnTo>
                        <a:pt x="698500" y="939800"/>
                      </a:lnTo>
                      <a:lnTo>
                        <a:pt x="698500" y="952500"/>
                      </a:lnTo>
                      <a:lnTo>
                        <a:pt x="660400" y="952500"/>
                      </a:lnTo>
                      <a:lnTo>
                        <a:pt x="660400" y="939800"/>
                      </a:lnTo>
                      <a:lnTo>
                        <a:pt x="647700" y="939800"/>
                      </a:lnTo>
                      <a:lnTo>
                        <a:pt x="647700" y="889000"/>
                      </a:lnTo>
                      <a:lnTo>
                        <a:pt x="622300" y="889000"/>
                      </a:lnTo>
                      <a:lnTo>
                        <a:pt x="622300" y="927100"/>
                      </a:lnTo>
                      <a:lnTo>
                        <a:pt x="609600" y="927100"/>
                      </a:lnTo>
                      <a:lnTo>
                        <a:pt x="609600" y="939800"/>
                      </a:lnTo>
                      <a:lnTo>
                        <a:pt x="596900" y="939800"/>
                      </a:lnTo>
                      <a:lnTo>
                        <a:pt x="596900" y="927100"/>
                      </a:lnTo>
                      <a:lnTo>
                        <a:pt x="546100" y="927100"/>
                      </a:lnTo>
                      <a:lnTo>
                        <a:pt x="546100" y="965200"/>
                      </a:lnTo>
                      <a:lnTo>
                        <a:pt x="520700" y="965200"/>
                      </a:lnTo>
                      <a:lnTo>
                        <a:pt x="520700" y="914400"/>
                      </a:lnTo>
                      <a:lnTo>
                        <a:pt x="495300" y="914400"/>
                      </a:lnTo>
                      <a:lnTo>
                        <a:pt x="495300" y="939800"/>
                      </a:lnTo>
                      <a:lnTo>
                        <a:pt x="482600" y="952500"/>
                      </a:lnTo>
                      <a:lnTo>
                        <a:pt x="469900" y="952500"/>
                      </a:lnTo>
                      <a:lnTo>
                        <a:pt x="444500" y="927100"/>
                      </a:lnTo>
                      <a:lnTo>
                        <a:pt x="431800" y="927100"/>
                      </a:lnTo>
                      <a:lnTo>
                        <a:pt x="431800" y="927100"/>
                      </a:lnTo>
                      <a:lnTo>
                        <a:pt x="419100" y="927100"/>
                      </a:lnTo>
                      <a:lnTo>
                        <a:pt x="419100" y="901700"/>
                      </a:lnTo>
                      <a:lnTo>
                        <a:pt x="393700" y="901700"/>
                      </a:lnTo>
                      <a:lnTo>
                        <a:pt x="381000" y="914400"/>
                      </a:lnTo>
                      <a:lnTo>
                        <a:pt x="368300" y="914400"/>
                      </a:lnTo>
                      <a:lnTo>
                        <a:pt x="355600" y="901700"/>
                      </a:lnTo>
                      <a:lnTo>
                        <a:pt x="355600" y="876300"/>
                      </a:lnTo>
                      <a:lnTo>
                        <a:pt x="342900" y="876300"/>
                      </a:lnTo>
                      <a:lnTo>
                        <a:pt x="342900" y="863600"/>
                      </a:lnTo>
                      <a:lnTo>
                        <a:pt x="330200" y="863600"/>
                      </a:lnTo>
                      <a:lnTo>
                        <a:pt x="330200" y="876300"/>
                      </a:lnTo>
                      <a:lnTo>
                        <a:pt x="292100" y="876300"/>
                      </a:lnTo>
                      <a:lnTo>
                        <a:pt x="279400" y="863600"/>
                      </a:lnTo>
                      <a:lnTo>
                        <a:pt x="279400" y="825500"/>
                      </a:lnTo>
                      <a:lnTo>
                        <a:pt x="266700" y="825500"/>
                      </a:lnTo>
                      <a:lnTo>
                        <a:pt x="254000" y="838200"/>
                      </a:lnTo>
                      <a:lnTo>
                        <a:pt x="254000" y="863600"/>
                      </a:lnTo>
                      <a:lnTo>
                        <a:pt x="228600" y="863600"/>
                      </a:lnTo>
                      <a:lnTo>
                        <a:pt x="228600" y="838200"/>
                      </a:lnTo>
                      <a:lnTo>
                        <a:pt x="215900" y="838200"/>
                      </a:lnTo>
                      <a:lnTo>
                        <a:pt x="215900" y="825500"/>
                      </a:lnTo>
                      <a:lnTo>
                        <a:pt x="203200" y="838200"/>
                      </a:lnTo>
                      <a:lnTo>
                        <a:pt x="190500" y="838200"/>
                      </a:lnTo>
                      <a:lnTo>
                        <a:pt x="177800" y="850900"/>
                      </a:lnTo>
                      <a:lnTo>
                        <a:pt x="177800" y="863600"/>
                      </a:lnTo>
                      <a:lnTo>
                        <a:pt x="152400" y="863600"/>
                      </a:lnTo>
                      <a:lnTo>
                        <a:pt x="165100" y="850900"/>
                      </a:lnTo>
                      <a:lnTo>
                        <a:pt x="139700" y="850900"/>
                      </a:lnTo>
                      <a:lnTo>
                        <a:pt x="139700" y="838200"/>
                      </a:lnTo>
                      <a:lnTo>
                        <a:pt x="127000" y="838200"/>
                      </a:lnTo>
                      <a:lnTo>
                        <a:pt x="127000" y="812800"/>
                      </a:lnTo>
                      <a:lnTo>
                        <a:pt x="101600" y="812800"/>
                      </a:lnTo>
                      <a:lnTo>
                        <a:pt x="101600" y="825500"/>
                      </a:lnTo>
                      <a:lnTo>
                        <a:pt x="88900" y="825500"/>
                      </a:lnTo>
                      <a:lnTo>
                        <a:pt x="88900" y="838200"/>
                      </a:lnTo>
                      <a:lnTo>
                        <a:pt x="76200" y="838200"/>
                      </a:lnTo>
                      <a:lnTo>
                        <a:pt x="76200" y="850900"/>
                      </a:lnTo>
                      <a:lnTo>
                        <a:pt x="38100" y="850900"/>
                      </a:lnTo>
                      <a:lnTo>
                        <a:pt x="38100" y="838200"/>
                      </a:lnTo>
                      <a:lnTo>
                        <a:pt x="50800" y="838200"/>
                      </a:lnTo>
                      <a:lnTo>
                        <a:pt x="50800" y="812800"/>
                      </a:lnTo>
                      <a:lnTo>
                        <a:pt x="63500" y="812800"/>
                      </a:lnTo>
                      <a:lnTo>
                        <a:pt x="63500" y="774700"/>
                      </a:lnTo>
                      <a:lnTo>
                        <a:pt x="88900" y="774700"/>
                      </a:lnTo>
                      <a:lnTo>
                        <a:pt x="101600" y="787400"/>
                      </a:lnTo>
                      <a:lnTo>
                        <a:pt x="101600" y="749300"/>
                      </a:lnTo>
                      <a:lnTo>
                        <a:pt x="88900" y="749300"/>
                      </a:lnTo>
                      <a:lnTo>
                        <a:pt x="88900" y="762000"/>
                      </a:lnTo>
                      <a:lnTo>
                        <a:pt x="76200" y="762000"/>
                      </a:lnTo>
                      <a:lnTo>
                        <a:pt x="76200" y="711200"/>
                      </a:lnTo>
                      <a:lnTo>
                        <a:pt x="88900" y="711200"/>
                      </a:lnTo>
                      <a:lnTo>
                        <a:pt x="88900" y="685800"/>
                      </a:lnTo>
                      <a:lnTo>
                        <a:pt x="63500" y="685800"/>
                      </a:lnTo>
                      <a:lnTo>
                        <a:pt x="63500" y="660400"/>
                      </a:lnTo>
                      <a:lnTo>
                        <a:pt x="76200" y="635000"/>
                      </a:lnTo>
                      <a:lnTo>
                        <a:pt x="88900" y="635000"/>
                      </a:lnTo>
                      <a:lnTo>
                        <a:pt x="76200" y="622300"/>
                      </a:lnTo>
                      <a:lnTo>
                        <a:pt x="50800" y="622300"/>
                      </a:lnTo>
                      <a:lnTo>
                        <a:pt x="50800" y="596900"/>
                      </a:lnTo>
                      <a:lnTo>
                        <a:pt x="38100" y="596900"/>
                      </a:lnTo>
                      <a:lnTo>
                        <a:pt x="38100" y="584200"/>
                      </a:lnTo>
                      <a:lnTo>
                        <a:pt x="25400" y="584200"/>
                      </a:lnTo>
                      <a:lnTo>
                        <a:pt x="25400" y="571500"/>
                      </a:lnTo>
                      <a:lnTo>
                        <a:pt x="12700" y="571500"/>
                      </a:lnTo>
                      <a:lnTo>
                        <a:pt x="12700" y="546100"/>
                      </a:lnTo>
                      <a:lnTo>
                        <a:pt x="0" y="5461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1204"/>
                <p:cNvSpPr/>
                <p:nvPr/>
              </p:nvSpPr>
              <p:spPr>
                <a:xfrm>
                  <a:off x="5104667" y="700752"/>
                  <a:ext cx="1473201" cy="11812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73201" h="1181101">
                      <a:moveTo>
                        <a:pt x="0" y="546100"/>
                      </a:moveTo>
                      <a:lnTo>
                        <a:pt x="0" y="520700"/>
                      </a:lnTo>
                      <a:lnTo>
                        <a:pt x="12700" y="508000"/>
                      </a:lnTo>
                      <a:lnTo>
                        <a:pt x="25400" y="508000"/>
                      </a:lnTo>
                      <a:lnTo>
                        <a:pt x="38100" y="495300"/>
                      </a:lnTo>
                      <a:lnTo>
                        <a:pt x="50800" y="495300"/>
                      </a:lnTo>
                      <a:lnTo>
                        <a:pt x="50800" y="482600"/>
                      </a:lnTo>
                      <a:lnTo>
                        <a:pt x="76200" y="457200"/>
                      </a:lnTo>
                      <a:lnTo>
                        <a:pt x="101600" y="457200"/>
                      </a:lnTo>
                      <a:lnTo>
                        <a:pt x="101600" y="444500"/>
                      </a:lnTo>
                      <a:lnTo>
                        <a:pt x="114300" y="444500"/>
                      </a:lnTo>
                      <a:lnTo>
                        <a:pt x="127000" y="431800"/>
                      </a:lnTo>
                      <a:lnTo>
                        <a:pt x="127000" y="419100"/>
                      </a:lnTo>
                      <a:lnTo>
                        <a:pt x="139700" y="419100"/>
                      </a:lnTo>
                      <a:lnTo>
                        <a:pt x="139700" y="381000"/>
                      </a:lnTo>
                      <a:lnTo>
                        <a:pt x="177800" y="342900"/>
                      </a:lnTo>
                      <a:lnTo>
                        <a:pt x="190500" y="342900"/>
                      </a:lnTo>
                      <a:lnTo>
                        <a:pt x="190500" y="330200"/>
                      </a:lnTo>
                      <a:lnTo>
                        <a:pt x="203200" y="330200"/>
                      </a:lnTo>
                      <a:lnTo>
                        <a:pt x="215900" y="342900"/>
                      </a:lnTo>
                      <a:lnTo>
                        <a:pt x="241300" y="342900"/>
                      </a:lnTo>
                      <a:lnTo>
                        <a:pt x="254000" y="355600"/>
                      </a:lnTo>
                      <a:lnTo>
                        <a:pt x="266700" y="355600"/>
                      </a:lnTo>
                      <a:lnTo>
                        <a:pt x="266700" y="368300"/>
                      </a:lnTo>
                      <a:lnTo>
                        <a:pt x="279400" y="381000"/>
                      </a:lnTo>
                      <a:lnTo>
                        <a:pt x="279400" y="393700"/>
                      </a:lnTo>
                      <a:lnTo>
                        <a:pt x="292100" y="393700"/>
                      </a:lnTo>
                      <a:lnTo>
                        <a:pt x="292100" y="406400"/>
                      </a:lnTo>
                      <a:lnTo>
                        <a:pt x="304800" y="406400"/>
                      </a:lnTo>
                      <a:lnTo>
                        <a:pt x="317500" y="419100"/>
                      </a:lnTo>
                      <a:lnTo>
                        <a:pt x="330200" y="406400"/>
                      </a:lnTo>
                      <a:lnTo>
                        <a:pt x="342900" y="406400"/>
                      </a:lnTo>
                      <a:lnTo>
                        <a:pt x="342900" y="393700"/>
                      </a:lnTo>
                      <a:lnTo>
                        <a:pt x="355600" y="393700"/>
                      </a:lnTo>
                      <a:lnTo>
                        <a:pt x="355600" y="381000"/>
                      </a:lnTo>
                      <a:lnTo>
                        <a:pt x="368300" y="368300"/>
                      </a:lnTo>
                      <a:lnTo>
                        <a:pt x="368300" y="342900"/>
                      </a:lnTo>
                      <a:lnTo>
                        <a:pt x="355600" y="330200"/>
                      </a:lnTo>
                      <a:lnTo>
                        <a:pt x="368300" y="330200"/>
                      </a:lnTo>
                      <a:lnTo>
                        <a:pt x="368300" y="304800"/>
                      </a:lnTo>
                      <a:lnTo>
                        <a:pt x="457200" y="304800"/>
                      </a:lnTo>
                      <a:lnTo>
                        <a:pt x="469900" y="292100"/>
                      </a:lnTo>
                      <a:lnTo>
                        <a:pt x="469900" y="279400"/>
                      </a:lnTo>
                      <a:lnTo>
                        <a:pt x="482600" y="266700"/>
                      </a:lnTo>
                      <a:lnTo>
                        <a:pt x="482600" y="254000"/>
                      </a:lnTo>
                      <a:lnTo>
                        <a:pt x="520700" y="254000"/>
                      </a:lnTo>
                      <a:lnTo>
                        <a:pt x="533400" y="266700"/>
                      </a:lnTo>
                      <a:lnTo>
                        <a:pt x="546100" y="266700"/>
                      </a:lnTo>
                      <a:lnTo>
                        <a:pt x="558800" y="279400"/>
                      </a:lnTo>
                      <a:lnTo>
                        <a:pt x="584200" y="279400"/>
                      </a:lnTo>
                      <a:lnTo>
                        <a:pt x="596900" y="292100"/>
                      </a:lnTo>
                      <a:lnTo>
                        <a:pt x="622300" y="292100"/>
                      </a:lnTo>
                      <a:lnTo>
                        <a:pt x="622300" y="279400"/>
                      </a:lnTo>
                      <a:lnTo>
                        <a:pt x="635000" y="279400"/>
                      </a:lnTo>
                      <a:lnTo>
                        <a:pt x="635000" y="228600"/>
                      </a:lnTo>
                      <a:lnTo>
                        <a:pt x="647700" y="228600"/>
                      </a:lnTo>
                      <a:lnTo>
                        <a:pt x="647700" y="215900"/>
                      </a:lnTo>
                      <a:lnTo>
                        <a:pt x="660400" y="215900"/>
                      </a:lnTo>
                      <a:lnTo>
                        <a:pt x="660400" y="203200"/>
                      </a:lnTo>
                      <a:lnTo>
                        <a:pt x="711200" y="203200"/>
                      </a:lnTo>
                      <a:lnTo>
                        <a:pt x="723900" y="215900"/>
                      </a:lnTo>
                      <a:lnTo>
                        <a:pt x="749300" y="215900"/>
                      </a:lnTo>
                      <a:lnTo>
                        <a:pt x="749300" y="203200"/>
                      </a:lnTo>
                      <a:lnTo>
                        <a:pt x="812800" y="203200"/>
                      </a:lnTo>
                      <a:lnTo>
                        <a:pt x="812800" y="215900"/>
                      </a:lnTo>
                      <a:lnTo>
                        <a:pt x="850900" y="215900"/>
                      </a:lnTo>
                      <a:lnTo>
                        <a:pt x="863600" y="203200"/>
                      </a:lnTo>
                      <a:lnTo>
                        <a:pt x="876300" y="203200"/>
                      </a:lnTo>
                      <a:lnTo>
                        <a:pt x="876300" y="190500"/>
                      </a:lnTo>
                      <a:lnTo>
                        <a:pt x="889000" y="190500"/>
                      </a:lnTo>
                      <a:lnTo>
                        <a:pt x="889000" y="177800"/>
                      </a:lnTo>
                      <a:lnTo>
                        <a:pt x="927100" y="177800"/>
                      </a:lnTo>
                      <a:lnTo>
                        <a:pt x="927100" y="190500"/>
                      </a:lnTo>
                      <a:lnTo>
                        <a:pt x="939800" y="190500"/>
                      </a:lnTo>
                      <a:lnTo>
                        <a:pt x="952500" y="203200"/>
                      </a:lnTo>
                      <a:lnTo>
                        <a:pt x="977900" y="203200"/>
                      </a:lnTo>
                      <a:lnTo>
                        <a:pt x="990600" y="190500"/>
                      </a:lnTo>
                      <a:lnTo>
                        <a:pt x="1003300" y="190500"/>
                      </a:lnTo>
                      <a:lnTo>
                        <a:pt x="1016000" y="177800"/>
                      </a:lnTo>
                      <a:lnTo>
                        <a:pt x="1016000" y="165100"/>
                      </a:lnTo>
                      <a:lnTo>
                        <a:pt x="1028700" y="165100"/>
                      </a:lnTo>
                      <a:lnTo>
                        <a:pt x="1028700" y="152400"/>
                      </a:lnTo>
                      <a:lnTo>
                        <a:pt x="1041400" y="152400"/>
                      </a:lnTo>
                      <a:lnTo>
                        <a:pt x="1041400" y="114300"/>
                      </a:lnTo>
                      <a:lnTo>
                        <a:pt x="1054100" y="114300"/>
                      </a:lnTo>
                      <a:lnTo>
                        <a:pt x="1054100" y="101600"/>
                      </a:lnTo>
                      <a:lnTo>
                        <a:pt x="1066800" y="88900"/>
                      </a:lnTo>
                      <a:lnTo>
                        <a:pt x="1143000" y="88900"/>
                      </a:lnTo>
                      <a:lnTo>
                        <a:pt x="1155700" y="76200"/>
                      </a:lnTo>
                      <a:lnTo>
                        <a:pt x="1155700" y="63500"/>
                      </a:lnTo>
                      <a:lnTo>
                        <a:pt x="1168400" y="50800"/>
                      </a:lnTo>
                      <a:lnTo>
                        <a:pt x="1168400" y="25400"/>
                      </a:lnTo>
                      <a:lnTo>
                        <a:pt x="1181100" y="25400"/>
                      </a:lnTo>
                      <a:lnTo>
                        <a:pt x="1181100" y="12700"/>
                      </a:lnTo>
                      <a:lnTo>
                        <a:pt x="1257300" y="12700"/>
                      </a:lnTo>
                      <a:lnTo>
                        <a:pt x="1270000" y="25400"/>
                      </a:lnTo>
                      <a:lnTo>
                        <a:pt x="1282700" y="25400"/>
                      </a:lnTo>
                      <a:lnTo>
                        <a:pt x="1282700" y="38100"/>
                      </a:lnTo>
                      <a:lnTo>
                        <a:pt x="1295400" y="38100"/>
                      </a:lnTo>
                      <a:lnTo>
                        <a:pt x="1295400" y="50800"/>
                      </a:lnTo>
                      <a:lnTo>
                        <a:pt x="1308100" y="63500"/>
                      </a:lnTo>
                      <a:lnTo>
                        <a:pt x="1308100" y="101600"/>
                      </a:lnTo>
                      <a:lnTo>
                        <a:pt x="1320800" y="114300"/>
                      </a:lnTo>
                      <a:lnTo>
                        <a:pt x="1358900" y="114300"/>
                      </a:lnTo>
                      <a:lnTo>
                        <a:pt x="1358900" y="101600"/>
                      </a:lnTo>
                      <a:lnTo>
                        <a:pt x="1371600" y="101600"/>
                      </a:lnTo>
                      <a:lnTo>
                        <a:pt x="1371600" y="25400"/>
                      </a:lnTo>
                      <a:lnTo>
                        <a:pt x="1384300" y="12700"/>
                      </a:lnTo>
                      <a:lnTo>
                        <a:pt x="1384300" y="0"/>
                      </a:lnTo>
                      <a:lnTo>
                        <a:pt x="1435100" y="0"/>
                      </a:lnTo>
                      <a:lnTo>
                        <a:pt x="1435100" y="12700"/>
                      </a:lnTo>
                      <a:lnTo>
                        <a:pt x="1447800" y="12700"/>
                      </a:lnTo>
                      <a:lnTo>
                        <a:pt x="1447800" y="50800"/>
                      </a:lnTo>
                      <a:lnTo>
                        <a:pt x="1460500" y="50800"/>
                      </a:lnTo>
                      <a:lnTo>
                        <a:pt x="1460500" y="101600"/>
                      </a:lnTo>
                      <a:lnTo>
                        <a:pt x="1447800" y="101600"/>
                      </a:lnTo>
                      <a:lnTo>
                        <a:pt x="1447800" y="114300"/>
                      </a:lnTo>
                      <a:lnTo>
                        <a:pt x="1460500" y="127000"/>
                      </a:lnTo>
                      <a:lnTo>
                        <a:pt x="1460500" y="139700"/>
                      </a:lnTo>
                      <a:lnTo>
                        <a:pt x="1473200" y="139700"/>
                      </a:lnTo>
                      <a:lnTo>
                        <a:pt x="1473200" y="152400"/>
                      </a:lnTo>
                      <a:lnTo>
                        <a:pt x="1460500" y="152400"/>
                      </a:lnTo>
                      <a:lnTo>
                        <a:pt x="1473200" y="165100"/>
                      </a:lnTo>
                      <a:lnTo>
                        <a:pt x="1473200" y="215900"/>
                      </a:lnTo>
                      <a:lnTo>
                        <a:pt x="1447800" y="215900"/>
                      </a:lnTo>
                      <a:lnTo>
                        <a:pt x="1447800" y="228600"/>
                      </a:lnTo>
                      <a:lnTo>
                        <a:pt x="1422400" y="228600"/>
                      </a:lnTo>
                      <a:lnTo>
                        <a:pt x="1422400" y="241300"/>
                      </a:lnTo>
                      <a:lnTo>
                        <a:pt x="1397000" y="241300"/>
                      </a:lnTo>
                      <a:lnTo>
                        <a:pt x="1397000" y="254000"/>
                      </a:lnTo>
                      <a:lnTo>
                        <a:pt x="1384300" y="254000"/>
                      </a:lnTo>
                      <a:lnTo>
                        <a:pt x="1384300" y="266700"/>
                      </a:lnTo>
                      <a:lnTo>
                        <a:pt x="1371600" y="266700"/>
                      </a:lnTo>
                      <a:lnTo>
                        <a:pt x="1371600" y="330200"/>
                      </a:lnTo>
                      <a:lnTo>
                        <a:pt x="1358900" y="330200"/>
                      </a:lnTo>
                      <a:lnTo>
                        <a:pt x="1358900" y="355600"/>
                      </a:lnTo>
                      <a:lnTo>
                        <a:pt x="1346200" y="355600"/>
                      </a:lnTo>
                      <a:lnTo>
                        <a:pt x="1346200" y="368300"/>
                      </a:lnTo>
                      <a:lnTo>
                        <a:pt x="1333500" y="368300"/>
                      </a:lnTo>
                      <a:lnTo>
                        <a:pt x="1333500" y="381000"/>
                      </a:lnTo>
                      <a:lnTo>
                        <a:pt x="1320800" y="381000"/>
                      </a:lnTo>
                      <a:lnTo>
                        <a:pt x="1320800" y="393700"/>
                      </a:lnTo>
                      <a:lnTo>
                        <a:pt x="1308100" y="393700"/>
                      </a:lnTo>
                      <a:lnTo>
                        <a:pt x="1308100" y="406400"/>
                      </a:lnTo>
                      <a:lnTo>
                        <a:pt x="1295400" y="406400"/>
                      </a:lnTo>
                      <a:lnTo>
                        <a:pt x="1295400" y="431800"/>
                      </a:lnTo>
                      <a:lnTo>
                        <a:pt x="1282700" y="431800"/>
                      </a:lnTo>
                      <a:lnTo>
                        <a:pt x="1282700" y="444500"/>
                      </a:lnTo>
                      <a:lnTo>
                        <a:pt x="1270000" y="444500"/>
                      </a:lnTo>
                      <a:lnTo>
                        <a:pt x="1270000" y="457200"/>
                      </a:lnTo>
                      <a:lnTo>
                        <a:pt x="1257300" y="457200"/>
                      </a:lnTo>
                      <a:lnTo>
                        <a:pt x="1257300" y="469900"/>
                      </a:lnTo>
                      <a:lnTo>
                        <a:pt x="1270000" y="469900"/>
                      </a:lnTo>
                      <a:lnTo>
                        <a:pt x="1270000" y="482600"/>
                      </a:lnTo>
                      <a:lnTo>
                        <a:pt x="1295400" y="482600"/>
                      </a:lnTo>
                      <a:lnTo>
                        <a:pt x="1295400" y="495300"/>
                      </a:lnTo>
                      <a:lnTo>
                        <a:pt x="1308100" y="495300"/>
                      </a:lnTo>
                      <a:lnTo>
                        <a:pt x="1308100" y="508000"/>
                      </a:lnTo>
                      <a:lnTo>
                        <a:pt x="1320800" y="520700"/>
                      </a:lnTo>
                      <a:lnTo>
                        <a:pt x="1346200" y="520700"/>
                      </a:lnTo>
                      <a:lnTo>
                        <a:pt x="1346200" y="533400"/>
                      </a:lnTo>
                      <a:lnTo>
                        <a:pt x="1371600" y="533400"/>
                      </a:lnTo>
                      <a:lnTo>
                        <a:pt x="1371600" y="546100"/>
                      </a:lnTo>
                      <a:lnTo>
                        <a:pt x="1333500" y="546100"/>
                      </a:lnTo>
                      <a:lnTo>
                        <a:pt x="1333500" y="558800"/>
                      </a:lnTo>
                      <a:lnTo>
                        <a:pt x="1282700" y="558800"/>
                      </a:lnTo>
                      <a:lnTo>
                        <a:pt x="1282700" y="546100"/>
                      </a:lnTo>
                      <a:lnTo>
                        <a:pt x="1270000" y="546100"/>
                      </a:lnTo>
                      <a:lnTo>
                        <a:pt x="1257300" y="558800"/>
                      </a:lnTo>
                      <a:lnTo>
                        <a:pt x="1257300" y="571500"/>
                      </a:lnTo>
                      <a:lnTo>
                        <a:pt x="1270000" y="584200"/>
                      </a:lnTo>
                      <a:lnTo>
                        <a:pt x="1270000" y="596900"/>
                      </a:lnTo>
                      <a:lnTo>
                        <a:pt x="1282700" y="596900"/>
                      </a:lnTo>
                      <a:lnTo>
                        <a:pt x="1282700" y="609600"/>
                      </a:lnTo>
                      <a:lnTo>
                        <a:pt x="1295400" y="609600"/>
                      </a:lnTo>
                      <a:lnTo>
                        <a:pt x="1295400" y="622300"/>
                      </a:lnTo>
                      <a:lnTo>
                        <a:pt x="1320800" y="622300"/>
                      </a:lnTo>
                      <a:lnTo>
                        <a:pt x="1320800" y="673100"/>
                      </a:lnTo>
                      <a:lnTo>
                        <a:pt x="1333500" y="673100"/>
                      </a:lnTo>
                      <a:lnTo>
                        <a:pt x="1333500" y="685800"/>
                      </a:lnTo>
                      <a:lnTo>
                        <a:pt x="1346200" y="685800"/>
                      </a:lnTo>
                      <a:lnTo>
                        <a:pt x="1346200" y="711200"/>
                      </a:lnTo>
                      <a:lnTo>
                        <a:pt x="1333500" y="711200"/>
                      </a:lnTo>
                      <a:lnTo>
                        <a:pt x="1333500" y="838200"/>
                      </a:lnTo>
                      <a:lnTo>
                        <a:pt x="1346200" y="838200"/>
                      </a:lnTo>
                      <a:lnTo>
                        <a:pt x="1346200" y="850900"/>
                      </a:lnTo>
                      <a:lnTo>
                        <a:pt x="1333500" y="850900"/>
                      </a:lnTo>
                      <a:lnTo>
                        <a:pt x="1333500" y="889000"/>
                      </a:lnTo>
                      <a:lnTo>
                        <a:pt x="1320800" y="889000"/>
                      </a:lnTo>
                      <a:lnTo>
                        <a:pt x="1320800" y="914400"/>
                      </a:lnTo>
                      <a:lnTo>
                        <a:pt x="1308100" y="927100"/>
                      </a:lnTo>
                      <a:lnTo>
                        <a:pt x="1308100" y="952500"/>
                      </a:lnTo>
                      <a:lnTo>
                        <a:pt x="1295400" y="952500"/>
                      </a:lnTo>
                      <a:lnTo>
                        <a:pt x="1295400" y="977900"/>
                      </a:lnTo>
                      <a:lnTo>
                        <a:pt x="1282700" y="977900"/>
                      </a:lnTo>
                      <a:lnTo>
                        <a:pt x="1282700" y="990600"/>
                      </a:lnTo>
                      <a:lnTo>
                        <a:pt x="1270000" y="1003300"/>
                      </a:lnTo>
                      <a:lnTo>
                        <a:pt x="1257300" y="1003300"/>
                      </a:lnTo>
                      <a:lnTo>
                        <a:pt x="1257300" y="1016000"/>
                      </a:lnTo>
                      <a:lnTo>
                        <a:pt x="1244600" y="1016000"/>
                      </a:lnTo>
                      <a:lnTo>
                        <a:pt x="1244600" y="1028700"/>
                      </a:lnTo>
                      <a:lnTo>
                        <a:pt x="1231900" y="1028700"/>
                      </a:lnTo>
                      <a:lnTo>
                        <a:pt x="1231900" y="1054100"/>
                      </a:lnTo>
                      <a:lnTo>
                        <a:pt x="1219200" y="1054100"/>
                      </a:lnTo>
                      <a:lnTo>
                        <a:pt x="1219200" y="1079500"/>
                      </a:lnTo>
                      <a:lnTo>
                        <a:pt x="1231900" y="1079500"/>
                      </a:lnTo>
                      <a:lnTo>
                        <a:pt x="1231900" y="1092200"/>
                      </a:lnTo>
                      <a:lnTo>
                        <a:pt x="1257300" y="1092200"/>
                      </a:lnTo>
                      <a:lnTo>
                        <a:pt x="1257300" y="1130300"/>
                      </a:lnTo>
                      <a:lnTo>
                        <a:pt x="1231900" y="1130300"/>
                      </a:lnTo>
                      <a:lnTo>
                        <a:pt x="1231900" y="1143000"/>
                      </a:lnTo>
                      <a:lnTo>
                        <a:pt x="1092200" y="1143000"/>
                      </a:lnTo>
                      <a:lnTo>
                        <a:pt x="1092200" y="1130300"/>
                      </a:lnTo>
                      <a:lnTo>
                        <a:pt x="1079500" y="1143000"/>
                      </a:lnTo>
                      <a:lnTo>
                        <a:pt x="1066800" y="1143000"/>
                      </a:lnTo>
                      <a:lnTo>
                        <a:pt x="1066800" y="1155700"/>
                      </a:lnTo>
                      <a:lnTo>
                        <a:pt x="1054100" y="1155700"/>
                      </a:lnTo>
                      <a:lnTo>
                        <a:pt x="1054100" y="1168400"/>
                      </a:lnTo>
                      <a:lnTo>
                        <a:pt x="1028700" y="1168400"/>
                      </a:lnTo>
                      <a:lnTo>
                        <a:pt x="1028700" y="1181100"/>
                      </a:lnTo>
                      <a:lnTo>
                        <a:pt x="1003300" y="1181100"/>
                      </a:lnTo>
                      <a:lnTo>
                        <a:pt x="1003300" y="1168400"/>
                      </a:lnTo>
                      <a:lnTo>
                        <a:pt x="952500" y="1168400"/>
                      </a:lnTo>
                      <a:lnTo>
                        <a:pt x="952500" y="1155700"/>
                      </a:lnTo>
                      <a:lnTo>
                        <a:pt x="927100" y="1155700"/>
                      </a:lnTo>
                      <a:lnTo>
                        <a:pt x="927100" y="1143000"/>
                      </a:lnTo>
                      <a:lnTo>
                        <a:pt x="889000" y="1143000"/>
                      </a:lnTo>
                      <a:lnTo>
                        <a:pt x="889000" y="1130300"/>
                      </a:lnTo>
                      <a:lnTo>
                        <a:pt x="876300" y="1130300"/>
                      </a:lnTo>
                      <a:lnTo>
                        <a:pt x="876300" y="1092200"/>
                      </a:lnTo>
                      <a:lnTo>
                        <a:pt x="850900" y="1092200"/>
                      </a:lnTo>
                      <a:lnTo>
                        <a:pt x="850900" y="1104900"/>
                      </a:lnTo>
                      <a:lnTo>
                        <a:pt x="825500" y="1104900"/>
                      </a:lnTo>
                      <a:lnTo>
                        <a:pt x="825500" y="1117600"/>
                      </a:lnTo>
                      <a:lnTo>
                        <a:pt x="838200" y="1117600"/>
                      </a:lnTo>
                      <a:lnTo>
                        <a:pt x="838200" y="1143000"/>
                      </a:lnTo>
                      <a:lnTo>
                        <a:pt x="812800" y="1143000"/>
                      </a:lnTo>
                      <a:lnTo>
                        <a:pt x="812800" y="1130300"/>
                      </a:lnTo>
                      <a:lnTo>
                        <a:pt x="800100" y="1143000"/>
                      </a:lnTo>
                      <a:lnTo>
                        <a:pt x="787400" y="1143000"/>
                      </a:lnTo>
                      <a:lnTo>
                        <a:pt x="787400" y="1155700"/>
                      </a:lnTo>
                      <a:lnTo>
                        <a:pt x="774700" y="1155700"/>
                      </a:lnTo>
                      <a:lnTo>
                        <a:pt x="774700" y="1168400"/>
                      </a:lnTo>
                      <a:lnTo>
                        <a:pt x="749300" y="1168400"/>
                      </a:lnTo>
                      <a:lnTo>
                        <a:pt x="749300" y="1155700"/>
                      </a:lnTo>
                      <a:lnTo>
                        <a:pt x="723900" y="1155700"/>
                      </a:lnTo>
                      <a:lnTo>
                        <a:pt x="723900" y="1168400"/>
                      </a:lnTo>
                      <a:lnTo>
                        <a:pt x="711200" y="1168400"/>
                      </a:lnTo>
                      <a:lnTo>
                        <a:pt x="711200" y="1130300"/>
                      </a:lnTo>
                      <a:lnTo>
                        <a:pt x="698500" y="1130300"/>
                      </a:lnTo>
                      <a:lnTo>
                        <a:pt x="698500" y="1117600"/>
                      </a:lnTo>
                      <a:lnTo>
                        <a:pt x="711200" y="1117600"/>
                      </a:lnTo>
                      <a:lnTo>
                        <a:pt x="711200" y="1104900"/>
                      </a:lnTo>
                      <a:lnTo>
                        <a:pt x="698500" y="1104900"/>
                      </a:lnTo>
                      <a:lnTo>
                        <a:pt x="698500" y="1092200"/>
                      </a:lnTo>
                      <a:lnTo>
                        <a:pt x="711200" y="1092200"/>
                      </a:lnTo>
                      <a:lnTo>
                        <a:pt x="711200" y="1079500"/>
                      </a:lnTo>
                      <a:lnTo>
                        <a:pt x="698500" y="1079500"/>
                      </a:lnTo>
                      <a:lnTo>
                        <a:pt x="698500" y="1041400"/>
                      </a:lnTo>
                      <a:lnTo>
                        <a:pt x="711200" y="1041400"/>
                      </a:lnTo>
                      <a:lnTo>
                        <a:pt x="711200" y="1028700"/>
                      </a:lnTo>
                      <a:lnTo>
                        <a:pt x="723900" y="1028700"/>
                      </a:lnTo>
                      <a:lnTo>
                        <a:pt x="723900" y="1003300"/>
                      </a:lnTo>
                      <a:lnTo>
                        <a:pt x="698500" y="1003300"/>
                      </a:lnTo>
                      <a:lnTo>
                        <a:pt x="698500" y="990600"/>
                      </a:lnTo>
                      <a:lnTo>
                        <a:pt x="673100" y="990600"/>
                      </a:lnTo>
                      <a:lnTo>
                        <a:pt x="660400" y="977900"/>
                      </a:lnTo>
                      <a:lnTo>
                        <a:pt x="647700" y="977900"/>
                      </a:lnTo>
                      <a:lnTo>
                        <a:pt x="647700" y="965200"/>
                      </a:lnTo>
                      <a:lnTo>
                        <a:pt x="635000" y="965200"/>
                      </a:lnTo>
                      <a:lnTo>
                        <a:pt x="635000" y="952500"/>
                      </a:lnTo>
                      <a:lnTo>
                        <a:pt x="622300" y="952500"/>
                      </a:lnTo>
                      <a:lnTo>
                        <a:pt x="622300" y="939800"/>
                      </a:lnTo>
                      <a:lnTo>
                        <a:pt x="647700" y="939800"/>
                      </a:lnTo>
                      <a:lnTo>
                        <a:pt x="647700" y="927100"/>
                      </a:lnTo>
                      <a:lnTo>
                        <a:pt x="635000" y="927100"/>
                      </a:lnTo>
                      <a:lnTo>
                        <a:pt x="635000" y="914400"/>
                      </a:lnTo>
                      <a:lnTo>
                        <a:pt x="571500" y="914400"/>
                      </a:lnTo>
                      <a:lnTo>
                        <a:pt x="571500" y="927100"/>
                      </a:lnTo>
                      <a:lnTo>
                        <a:pt x="495300" y="927100"/>
                      </a:lnTo>
                      <a:lnTo>
                        <a:pt x="495300" y="939800"/>
                      </a:lnTo>
                      <a:lnTo>
                        <a:pt x="469900" y="939800"/>
                      </a:lnTo>
                      <a:lnTo>
                        <a:pt x="457200" y="927100"/>
                      </a:lnTo>
                      <a:lnTo>
                        <a:pt x="444500" y="927100"/>
                      </a:lnTo>
                      <a:lnTo>
                        <a:pt x="444500" y="914400"/>
                      </a:lnTo>
                      <a:lnTo>
                        <a:pt x="431800" y="914400"/>
                      </a:lnTo>
                      <a:lnTo>
                        <a:pt x="431800" y="889000"/>
                      </a:lnTo>
                      <a:lnTo>
                        <a:pt x="444500" y="876300"/>
                      </a:lnTo>
                      <a:lnTo>
                        <a:pt x="444500" y="863600"/>
                      </a:lnTo>
                      <a:lnTo>
                        <a:pt x="457200" y="863600"/>
                      </a:lnTo>
                      <a:lnTo>
                        <a:pt x="457200" y="812800"/>
                      </a:lnTo>
                      <a:lnTo>
                        <a:pt x="444500" y="812800"/>
                      </a:lnTo>
                      <a:lnTo>
                        <a:pt x="444500" y="800100"/>
                      </a:lnTo>
                      <a:lnTo>
                        <a:pt x="457200" y="800100"/>
                      </a:lnTo>
                      <a:lnTo>
                        <a:pt x="457200" y="787400"/>
                      </a:lnTo>
                      <a:lnTo>
                        <a:pt x="444500" y="787400"/>
                      </a:lnTo>
                      <a:lnTo>
                        <a:pt x="444500" y="774700"/>
                      </a:lnTo>
                      <a:lnTo>
                        <a:pt x="431800" y="774700"/>
                      </a:lnTo>
                      <a:lnTo>
                        <a:pt x="431800" y="749300"/>
                      </a:lnTo>
                      <a:lnTo>
                        <a:pt x="419100" y="749300"/>
                      </a:lnTo>
                      <a:lnTo>
                        <a:pt x="419100" y="736600"/>
                      </a:lnTo>
                      <a:lnTo>
                        <a:pt x="381000" y="736600"/>
                      </a:lnTo>
                      <a:lnTo>
                        <a:pt x="381000" y="723900"/>
                      </a:lnTo>
                      <a:lnTo>
                        <a:pt x="393700" y="723900"/>
                      </a:lnTo>
                      <a:lnTo>
                        <a:pt x="393700" y="711200"/>
                      </a:lnTo>
                      <a:lnTo>
                        <a:pt x="381000" y="711200"/>
                      </a:lnTo>
                      <a:lnTo>
                        <a:pt x="381000" y="698500"/>
                      </a:lnTo>
                      <a:lnTo>
                        <a:pt x="393700" y="698500"/>
                      </a:lnTo>
                      <a:lnTo>
                        <a:pt x="393700" y="685800"/>
                      </a:lnTo>
                      <a:lnTo>
                        <a:pt x="368300" y="685800"/>
                      </a:lnTo>
                      <a:lnTo>
                        <a:pt x="368300" y="673100"/>
                      </a:lnTo>
                      <a:lnTo>
                        <a:pt x="342900" y="673100"/>
                      </a:lnTo>
                      <a:lnTo>
                        <a:pt x="342900" y="660400"/>
                      </a:lnTo>
                      <a:lnTo>
                        <a:pt x="330200" y="660400"/>
                      </a:lnTo>
                      <a:lnTo>
                        <a:pt x="330200" y="647700"/>
                      </a:lnTo>
                      <a:lnTo>
                        <a:pt x="304800" y="647700"/>
                      </a:lnTo>
                      <a:lnTo>
                        <a:pt x="304800" y="673100"/>
                      </a:lnTo>
                      <a:lnTo>
                        <a:pt x="279400" y="673100"/>
                      </a:lnTo>
                      <a:lnTo>
                        <a:pt x="279400" y="685800"/>
                      </a:lnTo>
                      <a:lnTo>
                        <a:pt x="266700" y="685800"/>
                      </a:lnTo>
                      <a:lnTo>
                        <a:pt x="266700" y="698500"/>
                      </a:lnTo>
                      <a:lnTo>
                        <a:pt x="215900" y="698500"/>
                      </a:lnTo>
                      <a:lnTo>
                        <a:pt x="215900" y="685800"/>
                      </a:lnTo>
                      <a:lnTo>
                        <a:pt x="203200" y="685800"/>
                      </a:lnTo>
                      <a:lnTo>
                        <a:pt x="203200" y="673100"/>
                      </a:lnTo>
                      <a:lnTo>
                        <a:pt x="177800" y="673100"/>
                      </a:lnTo>
                      <a:lnTo>
                        <a:pt x="177800" y="685800"/>
                      </a:lnTo>
                      <a:lnTo>
                        <a:pt x="152400" y="685800"/>
                      </a:lnTo>
                      <a:lnTo>
                        <a:pt x="152400" y="698500"/>
                      </a:lnTo>
                      <a:lnTo>
                        <a:pt x="127000" y="698500"/>
                      </a:lnTo>
                      <a:lnTo>
                        <a:pt x="127000" y="711200"/>
                      </a:lnTo>
                      <a:lnTo>
                        <a:pt x="101600" y="711200"/>
                      </a:lnTo>
                      <a:lnTo>
                        <a:pt x="101600" y="723900"/>
                      </a:lnTo>
                      <a:lnTo>
                        <a:pt x="88900" y="723900"/>
                      </a:lnTo>
                      <a:lnTo>
                        <a:pt x="88900" y="711200"/>
                      </a:lnTo>
                      <a:lnTo>
                        <a:pt x="76200" y="711200"/>
                      </a:lnTo>
                      <a:lnTo>
                        <a:pt x="76200" y="698500"/>
                      </a:lnTo>
                      <a:lnTo>
                        <a:pt x="63500" y="698500"/>
                      </a:lnTo>
                      <a:lnTo>
                        <a:pt x="63500" y="685800"/>
                      </a:lnTo>
                      <a:lnTo>
                        <a:pt x="76200" y="685800"/>
                      </a:lnTo>
                      <a:lnTo>
                        <a:pt x="76200" y="660400"/>
                      </a:lnTo>
                      <a:lnTo>
                        <a:pt x="63500" y="647700"/>
                      </a:lnTo>
                      <a:lnTo>
                        <a:pt x="63500" y="635000"/>
                      </a:lnTo>
                      <a:lnTo>
                        <a:pt x="50800" y="635000"/>
                      </a:lnTo>
                      <a:lnTo>
                        <a:pt x="50800" y="609600"/>
                      </a:lnTo>
                      <a:lnTo>
                        <a:pt x="38100" y="609600"/>
                      </a:lnTo>
                      <a:lnTo>
                        <a:pt x="38100" y="596900"/>
                      </a:lnTo>
                      <a:lnTo>
                        <a:pt x="25400" y="596900"/>
                      </a:lnTo>
                      <a:lnTo>
                        <a:pt x="25400" y="584200"/>
                      </a:lnTo>
                      <a:lnTo>
                        <a:pt x="12700" y="584200"/>
                      </a:lnTo>
                      <a:lnTo>
                        <a:pt x="12700" y="5715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1205"/>
                <p:cNvSpPr/>
                <p:nvPr/>
              </p:nvSpPr>
              <p:spPr>
                <a:xfrm>
                  <a:off x="5625366" y="3406147"/>
                  <a:ext cx="1689101" cy="1778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9101" h="1778001">
                      <a:moveTo>
                        <a:pt x="0" y="254000"/>
                      </a:moveTo>
                      <a:lnTo>
                        <a:pt x="63500" y="254000"/>
                      </a:lnTo>
                      <a:lnTo>
                        <a:pt x="63500" y="241300"/>
                      </a:lnTo>
                      <a:lnTo>
                        <a:pt x="76200" y="241300"/>
                      </a:lnTo>
                      <a:lnTo>
                        <a:pt x="76200" y="215900"/>
                      </a:lnTo>
                      <a:lnTo>
                        <a:pt x="101600" y="215900"/>
                      </a:lnTo>
                      <a:lnTo>
                        <a:pt x="101600" y="241300"/>
                      </a:lnTo>
                      <a:lnTo>
                        <a:pt x="114300" y="241300"/>
                      </a:lnTo>
                      <a:lnTo>
                        <a:pt x="114300" y="254000"/>
                      </a:lnTo>
                      <a:lnTo>
                        <a:pt x="152400" y="254000"/>
                      </a:lnTo>
                      <a:lnTo>
                        <a:pt x="152400" y="266700"/>
                      </a:lnTo>
                      <a:lnTo>
                        <a:pt x="165100" y="266700"/>
                      </a:lnTo>
                      <a:lnTo>
                        <a:pt x="165100" y="254000"/>
                      </a:lnTo>
                      <a:lnTo>
                        <a:pt x="177800" y="266700"/>
                      </a:lnTo>
                      <a:lnTo>
                        <a:pt x="177800" y="254000"/>
                      </a:lnTo>
                      <a:lnTo>
                        <a:pt x="190500" y="254000"/>
                      </a:lnTo>
                      <a:lnTo>
                        <a:pt x="190500" y="241300"/>
                      </a:lnTo>
                      <a:lnTo>
                        <a:pt x="177800" y="241300"/>
                      </a:lnTo>
                      <a:lnTo>
                        <a:pt x="177800" y="228600"/>
                      </a:lnTo>
                      <a:lnTo>
                        <a:pt x="190500" y="228600"/>
                      </a:lnTo>
                      <a:lnTo>
                        <a:pt x="190500" y="215900"/>
                      </a:lnTo>
                      <a:lnTo>
                        <a:pt x="203200" y="215900"/>
                      </a:lnTo>
                      <a:lnTo>
                        <a:pt x="203200" y="203200"/>
                      </a:lnTo>
                      <a:lnTo>
                        <a:pt x="228600" y="203200"/>
                      </a:lnTo>
                      <a:lnTo>
                        <a:pt x="228600" y="177800"/>
                      </a:lnTo>
                      <a:lnTo>
                        <a:pt x="266700" y="177800"/>
                      </a:lnTo>
                      <a:lnTo>
                        <a:pt x="266700" y="190500"/>
                      </a:lnTo>
                      <a:lnTo>
                        <a:pt x="292100" y="190500"/>
                      </a:lnTo>
                      <a:lnTo>
                        <a:pt x="292100" y="203200"/>
                      </a:lnTo>
                      <a:lnTo>
                        <a:pt x="304800" y="203200"/>
                      </a:lnTo>
                      <a:lnTo>
                        <a:pt x="304800" y="190500"/>
                      </a:lnTo>
                      <a:lnTo>
                        <a:pt x="355600" y="190500"/>
                      </a:lnTo>
                      <a:lnTo>
                        <a:pt x="355600" y="177800"/>
                      </a:lnTo>
                      <a:lnTo>
                        <a:pt x="381000" y="177800"/>
                      </a:lnTo>
                      <a:lnTo>
                        <a:pt x="381000" y="165100"/>
                      </a:lnTo>
                      <a:lnTo>
                        <a:pt x="368300" y="165100"/>
                      </a:lnTo>
                      <a:lnTo>
                        <a:pt x="368300" y="139700"/>
                      </a:lnTo>
                      <a:lnTo>
                        <a:pt x="355600" y="127000"/>
                      </a:lnTo>
                      <a:lnTo>
                        <a:pt x="368300" y="127000"/>
                      </a:lnTo>
                      <a:lnTo>
                        <a:pt x="368300" y="101600"/>
                      </a:lnTo>
                      <a:lnTo>
                        <a:pt x="419100" y="101600"/>
                      </a:lnTo>
                      <a:lnTo>
                        <a:pt x="431800" y="88900"/>
                      </a:lnTo>
                      <a:lnTo>
                        <a:pt x="457200" y="88900"/>
                      </a:lnTo>
                      <a:lnTo>
                        <a:pt x="457200" y="76200"/>
                      </a:lnTo>
                      <a:lnTo>
                        <a:pt x="469900" y="76200"/>
                      </a:lnTo>
                      <a:lnTo>
                        <a:pt x="469900" y="63500"/>
                      </a:lnTo>
                      <a:lnTo>
                        <a:pt x="482600" y="63500"/>
                      </a:lnTo>
                      <a:lnTo>
                        <a:pt x="482600" y="88900"/>
                      </a:lnTo>
                      <a:lnTo>
                        <a:pt x="495300" y="88900"/>
                      </a:lnTo>
                      <a:lnTo>
                        <a:pt x="495300" y="101600"/>
                      </a:lnTo>
                      <a:lnTo>
                        <a:pt x="508000" y="101600"/>
                      </a:lnTo>
                      <a:lnTo>
                        <a:pt x="508000" y="114300"/>
                      </a:lnTo>
                      <a:lnTo>
                        <a:pt x="520700" y="114300"/>
                      </a:lnTo>
                      <a:lnTo>
                        <a:pt x="520700" y="127000"/>
                      </a:lnTo>
                      <a:lnTo>
                        <a:pt x="533400" y="127000"/>
                      </a:lnTo>
                      <a:lnTo>
                        <a:pt x="533400" y="152400"/>
                      </a:lnTo>
                      <a:lnTo>
                        <a:pt x="546100" y="152400"/>
                      </a:lnTo>
                      <a:lnTo>
                        <a:pt x="558800" y="165100"/>
                      </a:lnTo>
                      <a:lnTo>
                        <a:pt x="571500" y="165100"/>
                      </a:lnTo>
                      <a:lnTo>
                        <a:pt x="571500" y="139700"/>
                      </a:lnTo>
                      <a:lnTo>
                        <a:pt x="596900" y="139700"/>
                      </a:lnTo>
                      <a:lnTo>
                        <a:pt x="596900" y="127000"/>
                      </a:lnTo>
                      <a:lnTo>
                        <a:pt x="609600" y="127000"/>
                      </a:lnTo>
                      <a:lnTo>
                        <a:pt x="609600" y="114300"/>
                      </a:lnTo>
                      <a:lnTo>
                        <a:pt x="635000" y="114300"/>
                      </a:lnTo>
                      <a:lnTo>
                        <a:pt x="635000" y="101600"/>
                      </a:lnTo>
                      <a:lnTo>
                        <a:pt x="647700" y="101600"/>
                      </a:lnTo>
                      <a:lnTo>
                        <a:pt x="647700" y="88900"/>
                      </a:lnTo>
                      <a:lnTo>
                        <a:pt x="660400" y="88900"/>
                      </a:lnTo>
                      <a:lnTo>
                        <a:pt x="660400" y="63500"/>
                      </a:lnTo>
                      <a:lnTo>
                        <a:pt x="673100" y="63500"/>
                      </a:lnTo>
                      <a:lnTo>
                        <a:pt x="673100" y="50800"/>
                      </a:lnTo>
                      <a:lnTo>
                        <a:pt x="698500" y="50800"/>
                      </a:lnTo>
                      <a:lnTo>
                        <a:pt x="698500" y="63500"/>
                      </a:lnTo>
                      <a:lnTo>
                        <a:pt x="711200" y="63500"/>
                      </a:lnTo>
                      <a:lnTo>
                        <a:pt x="711200" y="50800"/>
                      </a:lnTo>
                      <a:lnTo>
                        <a:pt x="723900" y="50800"/>
                      </a:lnTo>
                      <a:lnTo>
                        <a:pt x="723900" y="38100"/>
                      </a:lnTo>
                      <a:lnTo>
                        <a:pt x="762000" y="38100"/>
                      </a:lnTo>
                      <a:lnTo>
                        <a:pt x="762000" y="50800"/>
                      </a:lnTo>
                      <a:lnTo>
                        <a:pt x="787400" y="50800"/>
                      </a:lnTo>
                      <a:lnTo>
                        <a:pt x="787400" y="38100"/>
                      </a:lnTo>
                      <a:lnTo>
                        <a:pt x="812800" y="38100"/>
                      </a:lnTo>
                      <a:lnTo>
                        <a:pt x="812800" y="25400"/>
                      </a:lnTo>
                      <a:lnTo>
                        <a:pt x="825500" y="25400"/>
                      </a:lnTo>
                      <a:lnTo>
                        <a:pt x="825500" y="12700"/>
                      </a:lnTo>
                      <a:lnTo>
                        <a:pt x="838200" y="12700"/>
                      </a:lnTo>
                      <a:lnTo>
                        <a:pt x="838200" y="0"/>
                      </a:lnTo>
                      <a:lnTo>
                        <a:pt x="914400" y="0"/>
                      </a:lnTo>
                      <a:lnTo>
                        <a:pt x="914400" y="12700"/>
                      </a:lnTo>
                      <a:lnTo>
                        <a:pt x="927100" y="12700"/>
                      </a:lnTo>
                      <a:lnTo>
                        <a:pt x="927100" y="0"/>
                      </a:lnTo>
                      <a:lnTo>
                        <a:pt x="1054100" y="0"/>
                      </a:lnTo>
                      <a:lnTo>
                        <a:pt x="1054100" y="12700"/>
                      </a:lnTo>
                      <a:lnTo>
                        <a:pt x="1092200" y="12700"/>
                      </a:lnTo>
                      <a:lnTo>
                        <a:pt x="1092200" y="25400"/>
                      </a:lnTo>
                      <a:lnTo>
                        <a:pt x="1104900" y="25400"/>
                      </a:lnTo>
                      <a:lnTo>
                        <a:pt x="1104900" y="38100"/>
                      </a:lnTo>
                      <a:lnTo>
                        <a:pt x="1117600" y="38100"/>
                      </a:lnTo>
                      <a:lnTo>
                        <a:pt x="1117600" y="63500"/>
                      </a:lnTo>
                      <a:lnTo>
                        <a:pt x="1130300" y="63500"/>
                      </a:lnTo>
                      <a:lnTo>
                        <a:pt x="1130300" y="101600"/>
                      </a:lnTo>
                      <a:lnTo>
                        <a:pt x="1143000" y="101600"/>
                      </a:lnTo>
                      <a:lnTo>
                        <a:pt x="1143000" y="127000"/>
                      </a:lnTo>
                      <a:lnTo>
                        <a:pt x="1168400" y="127000"/>
                      </a:lnTo>
                      <a:lnTo>
                        <a:pt x="1181100" y="114300"/>
                      </a:lnTo>
                      <a:lnTo>
                        <a:pt x="1231900" y="114300"/>
                      </a:lnTo>
                      <a:lnTo>
                        <a:pt x="1231900" y="127000"/>
                      </a:lnTo>
                      <a:lnTo>
                        <a:pt x="1244600" y="127000"/>
                      </a:lnTo>
                      <a:lnTo>
                        <a:pt x="1244600" y="139700"/>
                      </a:lnTo>
                      <a:lnTo>
                        <a:pt x="1270000" y="139700"/>
                      </a:lnTo>
                      <a:lnTo>
                        <a:pt x="1270000" y="127000"/>
                      </a:lnTo>
                      <a:lnTo>
                        <a:pt x="1295400" y="127000"/>
                      </a:lnTo>
                      <a:lnTo>
                        <a:pt x="1295400" y="139700"/>
                      </a:lnTo>
                      <a:lnTo>
                        <a:pt x="1308100" y="139700"/>
                      </a:lnTo>
                      <a:lnTo>
                        <a:pt x="1308100" y="152400"/>
                      </a:lnTo>
                      <a:lnTo>
                        <a:pt x="1320800" y="152400"/>
                      </a:lnTo>
                      <a:lnTo>
                        <a:pt x="1320800" y="165100"/>
                      </a:lnTo>
                      <a:lnTo>
                        <a:pt x="1333500" y="165100"/>
                      </a:lnTo>
                      <a:lnTo>
                        <a:pt x="1333500" y="241300"/>
                      </a:lnTo>
                      <a:lnTo>
                        <a:pt x="1346200" y="241300"/>
                      </a:lnTo>
                      <a:lnTo>
                        <a:pt x="1346200" y="254000"/>
                      </a:lnTo>
                      <a:lnTo>
                        <a:pt x="1358900" y="266700"/>
                      </a:lnTo>
                      <a:lnTo>
                        <a:pt x="1371600" y="266700"/>
                      </a:lnTo>
                      <a:lnTo>
                        <a:pt x="1371600" y="330200"/>
                      </a:lnTo>
                      <a:lnTo>
                        <a:pt x="1358900" y="330200"/>
                      </a:lnTo>
                      <a:lnTo>
                        <a:pt x="1358900" y="355600"/>
                      </a:lnTo>
                      <a:lnTo>
                        <a:pt x="1346200" y="355600"/>
                      </a:lnTo>
                      <a:lnTo>
                        <a:pt x="1346200" y="368300"/>
                      </a:lnTo>
                      <a:lnTo>
                        <a:pt x="1358900" y="368300"/>
                      </a:lnTo>
                      <a:lnTo>
                        <a:pt x="1358900" y="381000"/>
                      </a:lnTo>
                      <a:lnTo>
                        <a:pt x="1371600" y="381000"/>
                      </a:lnTo>
                      <a:lnTo>
                        <a:pt x="1384300" y="393700"/>
                      </a:lnTo>
                      <a:lnTo>
                        <a:pt x="1384300" y="381000"/>
                      </a:lnTo>
                      <a:lnTo>
                        <a:pt x="1397000" y="368300"/>
                      </a:lnTo>
                      <a:lnTo>
                        <a:pt x="1409700" y="368300"/>
                      </a:lnTo>
                      <a:lnTo>
                        <a:pt x="1409700" y="393700"/>
                      </a:lnTo>
                      <a:lnTo>
                        <a:pt x="1422400" y="393700"/>
                      </a:lnTo>
                      <a:lnTo>
                        <a:pt x="1422400" y="406400"/>
                      </a:lnTo>
                      <a:lnTo>
                        <a:pt x="1422400" y="406400"/>
                      </a:lnTo>
                      <a:lnTo>
                        <a:pt x="1422400" y="571500"/>
                      </a:lnTo>
                      <a:lnTo>
                        <a:pt x="1447800" y="571500"/>
                      </a:lnTo>
                      <a:lnTo>
                        <a:pt x="1447800" y="584200"/>
                      </a:lnTo>
                      <a:lnTo>
                        <a:pt x="1460500" y="584200"/>
                      </a:lnTo>
                      <a:lnTo>
                        <a:pt x="1460500" y="596900"/>
                      </a:lnTo>
                      <a:lnTo>
                        <a:pt x="1473200" y="596900"/>
                      </a:lnTo>
                      <a:lnTo>
                        <a:pt x="1460500" y="609600"/>
                      </a:lnTo>
                      <a:lnTo>
                        <a:pt x="1460500" y="622300"/>
                      </a:lnTo>
                      <a:lnTo>
                        <a:pt x="1473200" y="622300"/>
                      </a:lnTo>
                      <a:lnTo>
                        <a:pt x="1473200" y="660400"/>
                      </a:lnTo>
                      <a:lnTo>
                        <a:pt x="1485900" y="660400"/>
                      </a:lnTo>
                      <a:lnTo>
                        <a:pt x="1485900" y="685800"/>
                      </a:lnTo>
                      <a:lnTo>
                        <a:pt x="1473200" y="685800"/>
                      </a:lnTo>
                      <a:lnTo>
                        <a:pt x="1473200" y="711200"/>
                      </a:lnTo>
                      <a:lnTo>
                        <a:pt x="1460500" y="711200"/>
                      </a:lnTo>
                      <a:lnTo>
                        <a:pt x="1460500" y="736600"/>
                      </a:lnTo>
                      <a:lnTo>
                        <a:pt x="1447800" y="736600"/>
                      </a:lnTo>
                      <a:lnTo>
                        <a:pt x="1447800" y="762000"/>
                      </a:lnTo>
                      <a:lnTo>
                        <a:pt x="1435100" y="762000"/>
                      </a:lnTo>
                      <a:lnTo>
                        <a:pt x="1435100" y="800100"/>
                      </a:lnTo>
                      <a:lnTo>
                        <a:pt x="1422400" y="800100"/>
                      </a:lnTo>
                      <a:lnTo>
                        <a:pt x="1409700" y="812800"/>
                      </a:lnTo>
                      <a:lnTo>
                        <a:pt x="1409700" y="825500"/>
                      </a:lnTo>
                      <a:lnTo>
                        <a:pt x="1397000" y="825500"/>
                      </a:lnTo>
                      <a:lnTo>
                        <a:pt x="1397000" y="838200"/>
                      </a:lnTo>
                      <a:lnTo>
                        <a:pt x="1384300" y="850900"/>
                      </a:lnTo>
                      <a:lnTo>
                        <a:pt x="1384300" y="889000"/>
                      </a:lnTo>
                      <a:lnTo>
                        <a:pt x="1397000" y="889000"/>
                      </a:lnTo>
                      <a:lnTo>
                        <a:pt x="1397000" y="901700"/>
                      </a:lnTo>
                      <a:lnTo>
                        <a:pt x="1422400" y="901700"/>
                      </a:lnTo>
                      <a:lnTo>
                        <a:pt x="1422400" y="914400"/>
                      </a:lnTo>
                      <a:lnTo>
                        <a:pt x="1435100" y="914400"/>
                      </a:lnTo>
                      <a:lnTo>
                        <a:pt x="1435100" y="927100"/>
                      </a:lnTo>
                      <a:lnTo>
                        <a:pt x="1447800" y="927100"/>
                      </a:lnTo>
                      <a:lnTo>
                        <a:pt x="1460500" y="939800"/>
                      </a:lnTo>
                      <a:lnTo>
                        <a:pt x="1498600" y="939800"/>
                      </a:lnTo>
                      <a:lnTo>
                        <a:pt x="1498600" y="952500"/>
                      </a:lnTo>
                      <a:lnTo>
                        <a:pt x="1511300" y="952500"/>
                      </a:lnTo>
                      <a:lnTo>
                        <a:pt x="1511300" y="965200"/>
                      </a:lnTo>
                      <a:lnTo>
                        <a:pt x="1549400" y="965200"/>
                      </a:lnTo>
                      <a:lnTo>
                        <a:pt x="1549400" y="990600"/>
                      </a:lnTo>
                      <a:lnTo>
                        <a:pt x="1536700" y="990600"/>
                      </a:lnTo>
                      <a:lnTo>
                        <a:pt x="1536700" y="1003300"/>
                      </a:lnTo>
                      <a:lnTo>
                        <a:pt x="1524000" y="1003300"/>
                      </a:lnTo>
                      <a:lnTo>
                        <a:pt x="1524000" y="1028700"/>
                      </a:lnTo>
                      <a:lnTo>
                        <a:pt x="1511300" y="1028700"/>
                      </a:lnTo>
                      <a:lnTo>
                        <a:pt x="1511300" y="1041400"/>
                      </a:lnTo>
                      <a:lnTo>
                        <a:pt x="1498600" y="1041400"/>
                      </a:lnTo>
                      <a:lnTo>
                        <a:pt x="1498600" y="1054100"/>
                      </a:lnTo>
                      <a:lnTo>
                        <a:pt x="1511300" y="1054100"/>
                      </a:lnTo>
                      <a:lnTo>
                        <a:pt x="1511300" y="1066800"/>
                      </a:lnTo>
                      <a:lnTo>
                        <a:pt x="1498600" y="1066800"/>
                      </a:lnTo>
                      <a:lnTo>
                        <a:pt x="1498600" y="1079500"/>
                      </a:lnTo>
                      <a:lnTo>
                        <a:pt x="1485900" y="1079500"/>
                      </a:lnTo>
                      <a:lnTo>
                        <a:pt x="1485900" y="1104900"/>
                      </a:lnTo>
                      <a:lnTo>
                        <a:pt x="1536700" y="1104900"/>
                      </a:lnTo>
                      <a:lnTo>
                        <a:pt x="1536700" y="1117600"/>
                      </a:lnTo>
                      <a:lnTo>
                        <a:pt x="1549400" y="1117600"/>
                      </a:lnTo>
                      <a:lnTo>
                        <a:pt x="1549400" y="1130300"/>
                      </a:lnTo>
                      <a:lnTo>
                        <a:pt x="1562100" y="1130300"/>
                      </a:lnTo>
                      <a:lnTo>
                        <a:pt x="1562100" y="1155700"/>
                      </a:lnTo>
                      <a:lnTo>
                        <a:pt x="1574800" y="1155700"/>
                      </a:lnTo>
                      <a:lnTo>
                        <a:pt x="1574800" y="1181100"/>
                      </a:lnTo>
                      <a:lnTo>
                        <a:pt x="1562100" y="1181100"/>
                      </a:lnTo>
                      <a:lnTo>
                        <a:pt x="1562100" y="1193800"/>
                      </a:lnTo>
                      <a:lnTo>
                        <a:pt x="1587500" y="1193800"/>
                      </a:lnTo>
                      <a:lnTo>
                        <a:pt x="1587500" y="1206500"/>
                      </a:lnTo>
                      <a:lnTo>
                        <a:pt x="1574800" y="1206500"/>
                      </a:lnTo>
                      <a:lnTo>
                        <a:pt x="1587500" y="1219200"/>
                      </a:lnTo>
                      <a:lnTo>
                        <a:pt x="1587500" y="1244600"/>
                      </a:lnTo>
                      <a:lnTo>
                        <a:pt x="1612900" y="1244600"/>
                      </a:lnTo>
                      <a:lnTo>
                        <a:pt x="1612900" y="1257300"/>
                      </a:lnTo>
                      <a:lnTo>
                        <a:pt x="1651000" y="1257300"/>
                      </a:lnTo>
                      <a:lnTo>
                        <a:pt x="1651000" y="1295400"/>
                      </a:lnTo>
                      <a:lnTo>
                        <a:pt x="1663700" y="1308100"/>
                      </a:lnTo>
                      <a:lnTo>
                        <a:pt x="1676400" y="1308100"/>
                      </a:lnTo>
                      <a:lnTo>
                        <a:pt x="1676400" y="1320800"/>
                      </a:lnTo>
                      <a:lnTo>
                        <a:pt x="1689100" y="1333500"/>
                      </a:lnTo>
                      <a:lnTo>
                        <a:pt x="1638300" y="1333500"/>
                      </a:lnTo>
                      <a:lnTo>
                        <a:pt x="1638300" y="1346200"/>
                      </a:lnTo>
                      <a:lnTo>
                        <a:pt x="1625600" y="1333500"/>
                      </a:lnTo>
                      <a:lnTo>
                        <a:pt x="1625600" y="1346200"/>
                      </a:lnTo>
                      <a:lnTo>
                        <a:pt x="1587500" y="1346200"/>
                      </a:lnTo>
                      <a:lnTo>
                        <a:pt x="1587500" y="1371600"/>
                      </a:lnTo>
                      <a:lnTo>
                        <a:pt x="1600200" y="1371600"/>
                      </a:lnTo>
                      <a:lnTo>
                        <a:pt x="1600200" y="1384300"/>
                      </a:lnTo>
                      <a:lnTo>
                        <a:pt x="1612900" y="1384300"/>
                      </a:lnTo>
                      <a:lnTo>
                        <a:pt x="1612900" y="1397000"/>
                      </a:lnTo>
                      <a:lnTo>
                        <a:pt x="1625600" y="1397000"/>
                      </a:lnTo>
                      <a:lnTo>
                        <a:pt x="1625600" y="1409700"/>
                      </a:lnTo>
                      <a:lnTo>
                        <a:pt x="1651000" y="1409700"/>
                      </a:lnTo>
                      <a:lnTo>
                        <a:pt x="1651000" y="1460500"/>
                      </a:lnTo>
                      <a:lnTo>
                        <a:pt x="1638300" y="1460500"/>
                      </a:lnTo>
                      <a:lnTo>
                        <a:pt x="1638300" y="1485900"/>
                      </a:lnTo>
                      <a:lnTo>
                        <a:pt x="1625600" y="1485900"/>
                      </a:lnTo>
                      <a:lnTo>
                        <a:pt x="1625600" y="1498600"/>
                      </a:lnTo>
                      <a:lnTo>
                        <a:pt x="1600200" y="1498600"/>
                      </a:lnTo>
                      <a:lnTo>
                        <a:pt x="1600200" y="1549400"/>
                      </a:lnTo>
                      <a:lnTo>
                        <a:pt x="1612900" y="1562100"/>
                      </a:lnTo>
                      <a:lnTo>
                        <a:pt x="1612900" y="1587500"/>
                      </a:lnTo>
                      <a:lnTo>
                        <a:pt x="1625600" y="1587500"/>
                      </a:lnTo>
                      <a:lnTo>
                        <a:pt x="1625600" y="1612900"/>
                      </a:lnTo>
                      <a:lnTo>
                        <a:pt x="1536700" y="1612900"/>
                      </a:lnTo>
                      <a:lnTo>
                        <a:pt x="1536700" y="1587500"/>
                      </a:lnTo>
                      <a:lnTo>
                        <a:pt x="1524000" y="1587500"/>
                      </a:lnTo>
                      <a:lnTo>
                        <a:pt x="1524000" y="1574800"/>
                      </a:lnTo>
                      <a:lnTo>
                        <a:pt x="1485900" y="1574800"/>
                      </a:lnTo>
                      <a:lnTo>
                        <a:pt x="1485900" y="1562100"/>
                      </a:lnTo>
                      <a:lnTo>
                        <a:pt x="1473200" y="1562100"/>
                      </a:lnTo>
                      <a:lnTo>
                        <a:pt x="1473200" y="1549400"/>
                      </a:lnTo>
                      <a:lnTo>
                        <a:pt x="1460500" y="1549400"/>
                      </a:lnTo>
                      <a:lnTo>
                        <a:pt x="1460500" y="1536700"/>
                      </a:lnTo>
                      <a:lnTo>
                        <a:pt x="1384300" y="1536700"/>
                      </a:lnTo>
                      <a:lnTo>
                        <a:pt x="1384300" y="1549400"/>
                      </a:lnTo>
                      <a:lnTo>
                        <a:pt x="1333500" y="1549400"/>
                      </a:lnTo>
                      <a:lnTo>
                        <a:pt x="1333500" y="1536700"/>
                      </a:lnTo>
                      <a:lnTo>
                        <a:pt x="1308100" y="1536700"/>
                      </a:lnTo>
                      <a:lnTo>
                        <a:pt x="1308100" y="1524000"/>
                      </a:lnTo>
                      <a:lnTo>
                        <a:pt x="1295400" y="1524000"/>
                      </a:lnTo>
                      <a:lnTo>
                        <a:pt x="1282700" y="1511300"/>
                      </a:lnTo>
                      <a:lnTo>
                        <a:pt x="1270000" y="1511300"/>
                      </a:lnTo>
                      <a:lnTo>
                        <a:pt x="1270000" y="1498600"/>
                      </a:lnTo>
                      <a:lnTo>
                        <a:pt x="1231900" y="1498600"/>
                      </a:lnTo>
                      <a:lnTo>
                        <a:pt x="1219200" y="1511300"/>
                      </a:lnTo>
                      <a:lnTo>
                        <a:pt x="1219200" y="1562100"/>
                      </a:lnTo>
                      <a:lnTo>
                        <a:pt x="1193800" y="1562100"/>
                      </a:lnTo>
                      <a:lnTo>
                        <a:pt x="1181100" y="1574800"/>
                      </a:lnTo>
                      <a:lnTo>
                        <a:pt x="1181100" y="1587500"/>
                      </a:lnTo>
                      <a:lnTo>
                        <a:pt x="1168400" y="1587500"/>
                      </a:lnTo>
                      <a:lnTo>
                        <a:pt x="1168400" y="1600200"/>
                      </a:lnTo>
                      <a:lnTo>
                        <a:pt x="1155700" y="1600200"/>
                      </a:lnTo>
                      <a:lnTo>
                        <a:pt x="1155700" y="1612900"/>
                      </a:lnTo>
                      <a:lnTo>
                        <a:pt x="1143000" y="1612900"/>
                      </a:lnTo>
                      <a:lnTo>
                        <a:pt x="1143000" y="1625600"/>
                      </a:lnTo>
                      <a:lnTo>
                        <a:pt x="1130300" y="1612900"/>
                      </a:lnTo>
                      <a:lnTo>
                        <a:pt x="1117600" y="1612900"/>
                      </a:lnTo>
                      <a:lnTo>
                        <a:pt x="1117600" y="1625600"/>
                      </a:lnTo>
                      <a:lnTo>
                        <a:pt x="1104900" y="1638300"/>
                      </a:lnTo>
                      <a:lnTo>
                        <a:pt x="1104900" y="1651000"/>
                      </a:lnTo>
                      <a:lnTo>
                        <a:pt x="1092200" y="1651000"/>
                      </a:lnTo>
                      <a:lnTo>
                        <a:pt x="1092200" y="1714500"/>
                      </a:lnTo>
                      <a:lnTo>
                        <a:pt x="1079500" y="1714500"/>
                      </a:lnTo>
                      <a:lnTo>
                        <a:pt x="1079500" y="1727200"/>
                      </a:lnTo>
                      <a:lnTo>
                        <a:pt x="1066800" y="1727200"/>
                      </a:lnTo>
                      <a:lnTo>
                        <a:pt x="1066800" y="1739900"/>
                      </a:lnTo>
                      <a:lnTo>
                        <a:pt x="1054100" y="1739900"/>
                      </a:lnTo>
                      <a:lnTo>
                        <a:pt x="1054100" y="1765300"/>
                      </a:lnTo>
                      <a:lnTo>
                        <a:pt x="1016000" y="1765300"/>
                      </a:lnTo>
                      <a:lnTo>
                        <a:pt x="1003300" y="1778000"/>
                      </a:lnTo>
                      <a:lnTo>
                        <a:pt x="965200" y="1778000"/>
                      </a:lnTo>
                      <a:lnTo>
                        <a:pt x="965200" y="1752600"/>
                      </a:lnTo>
                      <a:lnTo>
                        <a:pt x="952500" y="1752600"/>
                      </a:lnTo>
                      <a:lnTo>
                        <a:pt x="952500" y="1739900"/>
                      </a:lnTo>
                      <a:lnTo>
                        <a:pt x="939800" y="1739900"/>
                      </a:lnTo>
                      <a:lnTo>
                        <a:pt x="939800" y="1727200"/>
                      </a:lnTo>
                      <a:lnTo>
                        <a:pt x="927100" y="1727200"/>
                      </a:lnTo>
                      <a:lnTo>
                        <a:pt x="927100" y="1714500"/>
                      </a:lnTo>
                      <a:lnTo>
                        <a:pt x="914400" y="1714500"/>
                      </a:lnTo>
                      <a:lnTo>
                        <a:pt x="914400" y="1701800"/>
                      </a:lnTo>
                      <a:lnTo>
                        <a:pt x="889000" y="1701800"/>
                      </a:lnTo>
                      <a:lnTo>
                        <a:pt x="889000" y="1689100"/>
                      </a:lnTo>
                      <a:lnTo>
                        <a:pt x="876300" y="1689100"/>
                      </a:lnTo>
                      <a:lnTo>
                        <a:pt x="876300" y="1663700"/>
                      </a:lnTo>
                      <a:lnTo>
                        <a:pt x="850900" y="1663700"/>
                      </a:lnTo>
                      <a:lnTo>
                        <a:pt x="850900" y="1651000"/>
                      </a:lnTo>
                      <a:lnTo>
                        <a:pt x="825500" y="1651000"/>
                      </a:lnTo>
                      <a:lnTo>
                        <a:pt x="825500" y="1638300"/>
                      </a:lnTo>
                      <a:lnTo>
                        <a:pt x="812800" y="1638300"/>
                      </a:lnTo>
                      <a:lnTo>
                        <a:pt x="800100" y="1625600"/>
                      </a:lnTo>
                      <a:lnTo>
                        <a:pt x="774700" y="1625600"/>
                      </a:lnTo>
                      <a:lnTo>
                        <a:pt x="774700" y="1638300"/>
                      </a:lnTo>
                      <a:lnTo>
                        <a:pt x="762000" y="1638300"/>
                      </a:lnTo>
                      <a:lnTo>
                        <a:pt x="762000" y="1663700"/>
                      </a:lnTo>
                      <a:lnTo>
                        <a:pt x="749300" y="1663700"/>
                      </a:lnTo>
                      <a:lnTo>
                        <a:pt x="749300" y="1676400"/>
                      </a:lnTo>
                      <a:lnTo>
                        <a:pt x="711200" y="1676400"/>
                      </a:lnTo>
                      <a:lnTo>
                        <a:pt x="711200" y="1663700"/>
                      </a:lnTo>
                      <a:lnTo>
                        <a:pt x="673100" y="1663700"/>
                      </a:lnTo>
                      <a:lnTo>
                        <a:pt x="660400" y="1676400"/>
                      </a:lnTo>
                      <a:lnTo>
                        <a:pt x="622300" y="1676400"/>
                      </a:lnTo>
                      <a:lnTo>
                        <a:pt x="622300" y="1689100"/>
                      </a:lnTo>
                      <a:lnTo>
                        <a:pt x="609600" y="1689100"/>
                      </a:lnTo>
                      <a:lnTo>
                        <a:pt x="609600" y="1701800"/>
                      </a:lnTo>
                      <a:lnTo>
                        <a:pt x="571500" y="1701800"/>
                      </a:lnTo>
                      <a:lnTo>
                        <a:pt x="571500" y="1689100"/>
                      </a:lnTo>
                      <a:lnTo>
                        <a:pt x="558800" y="1689100"/>
                      </a:lnTo>
                      <a:lnTo>
                        <a:pt x="558800" y="1663700"/>
                      </a:lnTo>
                      <a:lnTo>
                        <a:pt x="546100" y="1663700"/>
                      </a:lnTo>
                      <a:lnTo>
                        <a:pt x="558800" y="1651000"/>
                      </a:lnTo>
                      <a:lnTo>
                        <a:pt x="546100" y="1651000"/>
                      </a:lnTo>
                      <a:lnTo>
                        <a:pt x="546100" y="1625600"/>
                      </a:lnTo>
                      <a:lnTo>
                        <a:pt x="533400" y="1625600"/>
                      </a:lnTo>
                      <a:lnTo>
                        <a:pt x="533400" y="1612900"/>
                      </a:lnTo>
                      <a:lnTo>
                        <a:pt x="520700" y="1612900"/>
                      </a:lnTo>
                      <a:lnTo>
                        <a:pt x="520700" y="1600200"/>
                      </a:lnTo>
                      <a:lnTo>
                        <a:pt x="508000" y="1600200"/>
                      </a:lnTo>
                      <a:lnTo>
                        <a:pt x="508000" y="1574800"/>
                      </a:lnTo>
                      <a:lnTo>
                        <a:pt x="495300" y="1574800"/>
                      </a:lnTo>
                      <a:lnTo>
                        <a:pt x="495300" y="1562100"/>
                      </a:lnTo>
                      <a:lnTo>
                        <a:pt x="482600" y="1562100"/>
                      </a:lnTo>
                      <a:lnTo>
                        <a:pt x="482600" y="1549400"/>
                      </a:lnTo>
                      <a:lnTo>
                        <a:pt x="469900" y="1549400"/>
                      </a:lnTo>
                      <a:lnTo>
                        <a:pt x="469900" y="1524000"/>
                      </a:lnTo>
                      <a:lnTo>
                        <a:pt x="457200" y="1524000"/>
                      </a:lnTo>
                      <a:lnTo>
                        <a:pt x="457200" y="1511300"/>
                      </a:lnTo>
                      <a:lnTo>
                        <a:pt x="469900" y="1511300"/>
                      </a:lnTo>
                      <a:lnTo>
                        <a:pt x="469900" y="1498600"/>
                      </a:lnTo>
                      <a:lnTo>
                        <a:pt x="482600" y="1498600"/>
                      </a:lnTo>
                      <a:lnTo>
                        <a:pt x="495300" y="1485900"/>
                      </a:lnTo>
                      <a:lnTo>
                        <a:pt x="495300" y="1473200"/>
                      </a:lnTo>
                      <a:lnTo>
                        <a:pt x="508000" y="1473200"/>
                      </a:lnTo>
                      <a:lnTo>
                        <a:pt x="508000" y="1460500"/>
                      </a:lnTo>
                      <a:lnTo>
                        <a:pt x="520700" y="1460500"/>
                      </a:lnTo>
                      <a:lnTo>
                        <a:pt x="520700" y="1422400"/>
                      </a:lnTo>
                      <a:lnTo>
                        <a:pt x="533400" y="1422400"/>
                      </a:lnTo>
                      <a:lnTo>
                        <a:pt x="533400" y="1409700"/>
                      </a:lnTo>
                      <a:lnTo>
                        <a:pt x="520700" y="1409700"/>
                      </a:lnTo>
                      <a:lnTo>
                        <a:pt x="520700" y="1397000"/>
                      </a:lnTo>
                      <a:lnTo>
                        <a:pt x="508000" y="1384300"/>
                      </a:lnTo>
                      <a:lnTo>
                        <a:pt x="508000" y="1371600"/>
                      </a:lnTo>
                      <a:lnTo>
                        <a:pt x="495300" y="1371600"/>
                      </a:lnTo>
                      <a:lnTo>
                        <a:pt x="495300" y="1358900"/>
                      </a:lnTo>
                      <a:lnTo>
                        <a:pt x="457200" y="1358900"/>
                      </a:lnTo>
                      <a:lnTo>
                        <a:pt x="457200" y="1346200"/>
                      </a:lnTo>
                      <a:lnTo>
                        <a:pt x="444500" y="1346200"/>
                      </a:lnTo>
                      <a:lnTo>
                        <a:pt x="444500" y="1333500"/>
                      </a:lnTo>
                      <a:lnTo>
                        <a:pt x="431800" y="1333500"/>
                      </a:lnTo>
                      <a:lnTo>
                        <a:pt x="431800" y="1320800"/>
                      </a:lnTo>
                      <a:lnTo>
                        <a:pt x="419100" y="1320800"/>
                      </a:lnTo>
                      <a:lnTo>
                        <a:pt x="419100" y="1295400"/>
                      </a:lnTo>
                      <a:lnTo>
                        <a:pt x="431800" y="1295400"/>
                      </a:lnTo>
                      <a:lnTo>
                        <a:pt x="431800" y="1282700"/>
                      </a:lnTo>
                      <a:lnTo>
                        <a:pt x="419100" y="1282700"/>
                      </a:lnTo>
                      <a:lnTo>
                        <a:pt x="419100" y="1270000"/>
                      </a:lnTo>
                      <a:lnTo>
                        <a:pt x="431800" y="1270000"/>
                      </a:lnTo>
                      <a:lnTo>
                        <a:pt x="431800" y="1257300"/>
                      </a:lnTo>
                      <a:lnTo>
                        <a:pt x="419100" y="1257300"/>
                      </a:lnTo>
                      <a:lnTo>
                        <a:pt x="419100" y="1219200"/>
                      </a:lnTo>
                      <a:lnTo>
                        <a:pt x="406400" y="1206500"/>
                      </a:lnTo>
                      <a:lnTo>
                        <a:pt x="393700" y="1206500"/>
                      </a:lnTo>
                      <a:lnTo>
                        <a:pt x="393700" y="1193800"/>
                      </a:lnTo>
                      <a:lnTo>
                        <a:pt x="381000" y="1193800"/>
                      </a:lnTo>
                      <a:lnTo>
                        <a:pt x="381000" y="1181100"/>
                      </a:lnTo>
                      <a:lnTo>
                        <a:pt x="393700" y="1181100"/>
                      </a:lnTo>
                      <a:lnTo>
                        <a:pt x="393700" y="1155700"/>
                      </a:lnTo>
                      <a:lnTo>
                        <a:pt x="406400" y="1143000"/>
                      </a:lnTo>
                      <a:lnTo>
                        <a:pt x="406400" y="1130300"/>
                      </a:lnTo>
                      <a:lnTo>
                        <a:pt x="419100" y="1130300"/>
                      </a:lnTo>
                      <a:lnTo>
                        <a:pt x="419100" y="1104900"/>
                      </a:lnTo>
                      <a:lnTo>
                        <a:pt x="431800" y="1104900"/>
                      </a:lnTo>
                      <a:lnTo>
                        <a:pt x="431800" y="1092200"/>
                      </a:lnTo>
                      <a:lnTo>
                        <a:pt x="444500" y="1092200"/>
                      </a:lnTo>
                      <a:lnTo>
                        <a:pt x="444500" y="1054100"/>
                      </a:lnTo>
                      <a:lnTo>
                        <a:pt x="457200" y="1054100"/>
                      </a:lnTo>
                      <a:lnTo>
                        <a:pt x="457200" y="1041400"/>
                      </a:lnTo>
                      <a:lnTo>
                        <a:pt x="469900" y="1041400"/>
                      </a:lnTo>
                      <a:lnTo>
                        <a:pt x="469900" y="1028700"/>
                      </a:lnTo>
                      <a:lnTo>
                        <a:pt x="482600" y="1028700"/>
                      </a:lnTo>
                      <a:lnTo>
                        <a:pt x="482600" y="1016000"/>
                      </a:lnTo>
                      <a:lnTo>
                        <a:pt x="457200" y="1016000"/>
                      </a:lnTo>
                      <a:lnTo>
                        <a:pt x="457200" y="1003300"/>
                      </a:lnTo>
                      <a:lnTo>
                        <a:pt x="444500" y="1003300"/>
                      </a:lnTo>
                      <a:lnTo>
                        <a:pt x="444500" y="990600"/>
                      </a:lnTo>
                      <a:lnTo>
                        <a:pt x="431800" y="990600"/>
                      </a:lnTo>
                      <a:lnTo>
                        <a:pt x="431800" y="965200"/>
                      </a:lnTo>
                      <a:lnTo>
                        <a:pt x="419100" y="965200"/>
                      </a:lnTo>
                      <a:lnTo>
                        <a:pt x="419100" y="952500"/>
                      </a:lnTo>
                      <a:lnTo>
                        <a:pt x="406400" y="952500"/>
                      </a:lnTo>
                      <a:lnTo>
                        <a:pt x="406400" y="901700"/>
                      </a:lnTo>
                      <a:lnTo>
                        <a:pt x="393700" y="901700"/>
                      </a:lnTo>
                      <a:lnTo>
                        <a:pt x="393700" y="889000"/>
                      </a:lnTo>
                      <a:lnTo>
                        <a:pt x="381000" y="889000"/>
                      </a:lnTo>
                      <a:lnTo>
                        <a:pt x="381000" y="850900"/>
                      </a:lnTo>
                      <a:lnTo>
                        <a:pt x="393700" y="850900"/>
                      </a:lnTo>
                      <a:lnTo>
                        <a:pt x="393700" y="812800"/>
                      </a:lnTo>
                      <a:lnTo>
                        <a:pt x="431800" y="812800"/>
                      </a:lnTo>
                      <a:lnTo>
                        <a:pt x="431800" y="787400"/>
                      </a:lnTo>
                      <a:lnTo>
                        <a:pt x="457200" y="787400"/>
                      </a:lnTo>
                      <a:lnTo>
                        <a:pt x="469900" y="774700"/>
                      </a:lnTo>
                      <a:lnTo>
                        <a:pt x="482600" y="774700"/>
                      </a:lnTo>
                      <a:lnTo>
                        <a:pt x="482600" y="762000"/>
                      </a:lnTo>
                      <a:lnTo>
                        <a:pt x="520700" y="762000"/>
                      </a:lnTo>
                      <a:lnTo>
                        <a:pt x="520700" y="723900"/>
                      </a:lnTo>
                      <a:lnTo>
                        <a:pt x="533400" y="723900"/>
                      </a:lnTo>
                      <a:lnTo>
                        <a:pt x="533400" y="685800"/>
                      </a:lnTo>
                      <a:lnTo>
                        <a:pt x="546100" y="673100"/>
                      </a:lnTo>
                      <a:lnTo>
                        <a:pt x="546100" y="660400"/>
                      </a:lnTo>
                      <a:lnTo>
                        <a:pt x="558800" y="660400"/>
                      </a:lnTo>
                      <a:lnTo>
                        <a:pt x="558800" y="647700"/>
                      </a:lnTo>
                      <a:lnTo>
                        <a:pt x="546100" y="647700"/>
                      </a:lnTo>
                      <a:lnTo>
                        <a:pt x="546100" y="622300"/>
                      </a:lnTo>
                      <a:lnTo>
                        <a:pt x="508000" y="622300"/>
                      </a:lnTo>
                      <a:lnTo>
                        <a:pt x="508000" y="609600"/>
                      </a:lnTo>
                      <a:lnTo>
                        <a:pt x="495300" y="609600"/>
                      </a:lnTo>
                      <a:lnTo>
                        <a:pt x="495300" y="596900"/>
                      </a:lnTo>
                      <a:lnTo>
                        <a:pt x="482600" y="596900"/>
                      </a:lnTo>
                      <a:lnTo>
                        <a:pt x="482600" y="584200"/>
                      </a:lnTo>
                      <a:lnTo>
                        <a:pt x="469900" y="584200"/>
                      </a:lnTo>
                      <a:lnTo>
                        <a:pt x="469900" y="571500"/>
                      </a:lnTo>
                      <a:lnTo>
                        <a:pt x="457200" y="571500"/>
                      </a:lnTo>
                      <a:lnTo>
                        <a:pt x="444500" y="558800"/>
                      </a:lnTo>
                      <a:lnTo>
                        <a:pt x="431800" y="558800"/>
                      </a:lnTo>
                      <a:lnTo>
                        <a:pt x="431800" y="546100"/>
                      </a:lnTo>
                      <a:lnTo>
                        <a:pt x="419100" y="546100"/>
                      </a:lnTo>
                      <a:lnTo>
                        <a:pt x="419100" y="533400"/>
                      </a:lnTo>
                      <a:lnTo>
                        <a:pt x="406400" y="533400"/>
                      </a:lnTo>
                      <a:lnTo>
                        <a:pt x="406400" y="520700"/>
                      </a:lnTo>
                      <a:lnTo>
                        <a:pt x="393700" y="520700"/>
                      </a:lnTo>
                      <a:lnTo>
                        <a:pt x="393700" y="508000"/>
                      </a:lnTo>
                      <a:lnTo>
                        <a:pt x="381000" y="508000"/>
                      </a:lnTo>
                      <a:lnTo>
                        <a:pt x="381000" y="444500"/>
                      </a:lnTo>
                      <a:lnTo>
                        <a:pt x="342900" y="444500"/>
                      </a:lnTo>
                      <a:lnTo>
                        <a:pt x="342900" y="457200"/>
                      </a:lnTo>
                      <a:lnTo>
                        <a:pt x="317500" y="457200"/>
                      </a:lnTo>
                      <a:lnTo>
                        <a:pt x="304800" y="469900"/>
                      </a:lnTo>
                      <a:lnTo>
                        <a:pt x="266700" y="469900"/>
                      </a:lnTo>
                      <a:lnTo>
                        <a:pt x="266700" y="482600"/>
                      </a:lnTo>
                      <a:lnTo>
                        <a:pt x="254000" y="482600"/>
                      </a:lnTo>
                      <a:lnTo>
                        <a:pt x="254000" y="508000"/>
                      </a:lnTo>
                      <a:lnTo>
                        <a:pt x="241300" y="508000"/>
                      </a:lnTo>
                      <a:lnTo>
                        <a:pt x="241300" y="533400"/>
                      </a:lnTo>
                      <a:lnTo>
                        <a:pt x="228600" y="520700"/>
                      </a:lnTo>
                      <a:lnTo>
                        <a:pt x="228600" y="546100"/>
                      </a:lnTo>
                      <a:lnTo>
                        <a:pt x="215900" y="546100"/>
                      </a:lnTo>
                      <a:lnTo>
                        <a:pt x="203200" y="533400"/>
                      </a:lnTo>
                      <a:lnTo>
                        <a:pt x="190500" y="533400"/>
                      </a:lnTo>
                      <a:lnTo>
                        <a:pt x="190500" y="520700"/>
                      </a:lnTo>
                      <a:lnTo>
                        <a:pt x="177800" y="520700"/>
                      </a:lnTo>
                      <a:lnTo>
                        <a:pt x="177800" y="508000"/>
                      </a:lnTo>
                      <a:lnTo>
                        <a:pt x="165100" y="508000"/>
                      </a:lnTo>
                      <a:lnTo>
                        <a:pt x="165100" y="495300"/>
                      </a:lnTo>
                      <a:lnTo>
                        <a:pt x="127000" y="495300"/>
                      </a:lnTo>
                      <a:lnTo>
                        <a:pt x="114300" y="482600"/>
                      </a:lnTo>
                      <a:lnTo>
                        <a:pt x="88900" y="482600"/>
                      </a:lnTo>
                      <a:lnTo>
                        <a:pt x="88900" y="457200"/>
                      </a:lnTo>
                      <a:lnTo>
                        <a:pt x="76200" y="457200"/>
                      </a:lnTo>
                      <a:lnTo>
                        <a:pt x="76200" y="444500"/>
                      </a:lnTo>
                      <a:lnTo>
                        <a:pt x="63500" y="444500"/>
                      </a:lnTo>
                      <a:lnTo>
                        <a:pt x="63500" y="431800"/>
                      </a:lnTo>
                      <a:lnTo>
                        <a:pt x="50800" y="431800"/>
                      </a:lnTo>
                      <a:lnTo>
                        <a:pt x="50800" y="419100"/>
                      </a:lnTo>
                      <a:lnTo>
                        <a:pt x="38100" y="419100"/>
                      </a:lnTo>
                      <a:lnTo>
                        <a:pt x="38100" y="393700"/>
                      </a:lnTo>
                      <a:lnTo>
                        <a:pt x="25400" y="393700"/>
                      </a:lnTo>
                      <a:lnTo>
                        <a:pt x="25400" y="342900"/>
                      </a:lnTo>
                      <a:lnTo>
                        <a:pt x="38100" y="342900"/>
                      </a:lnTo>
                      <a:lnTo>
                        <a:pt x="38100" y="292100"/>
                      </a:lnTo>
                      <a:lnTo>
                        <a:pt x="25400" y="292100"/>
                      </a:lnTo>
                      <a:lnTo>
                        <a:pt x="25400" y="266700"/>
                      </a:lnTo>
                      <a:lnTo>
                        <a:pt x="12700" y="266700"/>
                      </a:lnTo>
                      <a:lnTo>
                        <a:pt x="12700" y="2540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55" name="1206"/>
                <p:cNvGrpSpPr/>
                <p:nvPr/>
              </p:nvGrpSpPr>
              <p:grpSpPr>
                <a:xfrm>
                  <a:off x="1459766" y="967481"/>
                  <a:ext cx="2525637" cy="2032221"/>
                  <a:chOff x="1459766" y="967481"/>
                  <a:chExt cx="2525637" cy="2032001"/>
                </a:xfrm>
                <a:grpFill/>
              </p:grpSpPr>
              <p:sp>
                <p:nvSpPr>
                  <p:cNvPr id="1200" name="Dowolny kształt 1199"/>
                  <p:cNvSpPr/>
                  <p:nvPr/>
                </p:nvSpPr>
                <p:spPr>
                  <a:xfrm>
                    <a:off x="3477402" y="1680361"/>
                    <a:ext cx="508001" cy="5080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8001" h="508001">
                        <a:moveTo>
                          <a:pt x="0" y="355600"/>
                        </a:moveTo>
                        <a:lnTo>
                          <a:pt x="25400" y="355600"/>
                        </a:lnTo>
                        <a:lnTo>
                          <a:pt x="25400" y="330200"/>
                        </a:lnTo>
                        <a:lnTo>
                          <a:pt x="12700" y="330200"/>
                        </a:lnTo>
                        <a:lnTo>
                          <a:pt x="12700" y="292100"/>
                        </a:lnTo>
                        <a:lnTo>
                          <a:pt x="25400" y="292100"/>
                        </a:lnTo>
                        <a:lnTo>
                          <a:pt x="25400" y="254000"/>
                        </a:lnTo>
                        <a:lnTo>
                          <a:pt x="38100" y="254000"/>
                        </a:lnTo>
                        <a:lnTo>
                          <a:pt x="38100" y="241300"/>
                        </a:lnTo>
                        <a:lnTo>
                          <a:pt x="63500" y="241300"/>
                        </a:lnTo>
                        <a:lnTo>
                          <a:pt x="63500" y="215900"/>
                        </a:lnTo>
                        <a:lnTo>
                          <a:pt x="76200" y="215900"/>
                        </a:lnTo>
                        <a:lnTo>
                          <a:pt x="76200" y="228600"/>
                        </a:lnTo>
                        <a:lnTo>
                          <a:pt x="127000" y="228600"/>
                        </a:lnTo>
                        <a:lnTo>
                          <a:pt x="127000" y="241300"/>
                        </a:lnTo>
                        <a:lnTo>
                          <a:pt x="152400" y="241300"/>
                        </a:lnTo>
                        <a:lnTo>
                          <a:pt x="152400" y="228600"/>
                        </a:lnTo>
                        <a:lnTo>
                          <a:pt x="165100" y="228600"/>
                        </a:lnTo>
                        <a:lnTo>
                          <a:pt x="165100" y="215900"/>
                        </a:lnTo>
                        <a:lnTo>
                          <a:pt x="190500" y="215900"/>
                        </a:lnTo>
                        <a:lnTo>
                          <a:pt x="190500" y="215900"/>
                        </a:lnTo>
                        <a:lnTo>
                          <a:pt x="203200" y="215900"/>
                        </a:lnTo>
                        <a:lnTo>
                          <a:pt x="203200" y="203200"/>
                        </a:lnTo>
                        <a:lnTo>
                          <a:pt x="241300" y="203200"/>
                        </a:lnTo>
                        <a:lnTo>
                          <a:pt x="241300" y="190500"/>
                        </a:lnTo>
                        <a:lnTo>
                          <a:pt x="228600" y="190500"/>
                        </a:lnTo>
                        <a:lnTo>
                          <a:pt x="228600" y="177800"/>
                        </a:lnTo>
                        <a:lnTo>
                          <a:pt x="241300" y="177800"/>
                        </a:lnTo>
                        <a:lnTo>
                          <a:pt x="241300" y="127000"/>
                        </a:lnTo>
                        <a:lnTo>
                          <a:pt x="266700" y="127000"/>
                        </a:lnTo>
                        <a:lnTo>
                          <a:pt x="266700" y="139700"/>
                        </a:lnTo>
                        <a:lnTo>
                          <a:pt x="279400" y="139700"/>
                        </a:lnTo>
                        <a:lnTo>
                          <a:pt x="279400" y="88900"/>
                        </a:lnTo>
                        <a:lnTo>
                          <a:pt x="292100" y="88900"/>
                        </a:lnTo>
                        <a:lnTo>
                          <a:pt x="292100" y="50800"/>
                        </a:lnTo>
                        <a:lnTo>
                          <a:pt x="279400" y="50800"/>
                        </a:lnTo>
                        <a:lnTo>
                          <a:pt x="279400" y="25400"/>
                        </a:lnTo>
                        <a:lnTo>
                          <a:pt x="266700" y="25400"/>
                        </a:lnTo>
                        <a:lnTo>
                          <a:pt x="266700" y="12700"/>
                        </a:lnTo>
                        <a:lnTo>
                          <a:pt x="304800" y="12700"/>
                        </a:lnTo>
                        <a:lnTo>
                          <a:pt x="304800" y="25400"/>
                        </a:lnTo>
                        <a:lnTo>
                          <a:pt x="368300" y="25400"/>
                        </a:lnTo>
                        <a:lnTo>
                          <a:pt x="368300" y="12700"/>
                        </a:lnTo>
                        <a:lnTo>
                          <a:pt x="381000" y="12700"/>
                        </a:lnTo>
                        <a:lnTo>
                          <a:pt x="381000" y="0"/>
                        </a:lnTo>
                        <a:lnTo>
                          <a:pt x="406400" y="0"/>
                        </a:lnTo>
                        <a:lnTo>
                          <a:pt x="406400" y="12700"/>
                        </a:lnTo>
                        <a:lnTo>
                          <a:pt x="419100" y="12700"/>
                        </a:lnTo>
                        <a:lnTo>
                          <a:pt x="419100" y="38100"/>
                        </a:lnTo>
                        <a:lnTo>
                          <a:pt x="431800" y="38100"/>
                        </a:lnTo>
                        <a:lnTo>
                          <a:pt x="431800" y="63500"/>
                        </a:lnTo>
                        <a:lnTo>
                          <a:pt x="444500" y="63500"/>
                        </a:lnTo>
                        <a:lnTo>
                          <a:pt x="444500" y="76200"/>
                        </a:lnTo>
                        <a:lnTo>
                          <a:pt x="419100" y="76200"/>
                        </a:lnTo>
                        <a:lnTo>
                          <a:pt x="419100" y="101600"/>
                        </a:lnTo>
                        <a:lnTo>
                          <a:pt x="406400" y="101600"/>
                        </a:lnTo>
                        <a:lnTo>
                          <a:pt x="406400" y="114300"/>
                        </a:lnTo>
                        <a:lnTo>
                          <a:pt x="393700" y="101600"/>
                        </a:lnTo>
                        <a:lnTo>
                          <a:pt x="393700" y="114300"/>
                        </a:lnTo>
                        <a:lnTo>
                          <a:pt x="406400" y="114300"/>
                        </a:lnTo>
                        <a:lnTo>
                          <a:pt x="406400" y="177800"/>
                        </a:lnTo>
                        <a:lnTo>
                          <a:pt x="482600" y="177800"/>
                        </a:lnTo>
                        <a:lnTo>
                          <a:pt x="482600" y="190500"/>
                        </a:lnTo>
                        <a:lnTo>
                          <a:pt x="508000" y="190500"/>
                        </a:lnTo>
                        <a:lnTo>
                          <a:pt x="508000" y="203200"/>
                        </a:lnTo>
                        <a:lnTo>
                          <a:pt x="495300" y="203200"/>
                        </a:lnTo>
                        <a:lnTo>
                          <a:pt x="495300" y="215900"/>
                        </a:lnTo>
                        <a:lnTo>
                          <a:pt x="482600" y="215900"/>
                        </a:lnTo>
                        <a:lnTo>
                          <a:pt x="482600" y="228600"/>
                        </a:lnTo>
                        <a:lnTo>
                          <a:pt x="469900" y="228600"/>
                        </a:lnTo>
                        <a:lnTo>
                          <a:pt x="469900" y="254000"/>
                        </a:lnTo>
                        <a:lnTo>
                          <a:pt x="482600" y="254000"/>
                        </a:lnTo>
                        <a:lnTo>
                          <a:pt x="482600" y="266700"/>
                        </a:lnTo>
                        <a:lnTo>
                          <a:pt x="495300" y="266700"/>
                        </a:lnTo>
                        <a:lnTo>
                          <a:pt x="495300" y="304800"/>
                        </a:lnTo>
                        <a:lnTo>
                          <a:pt x="482600" y="304800"/>
                        </a:lnTo>
                        <a:lnTo>
                          <a:pt x="482600" y="317500"/>
                        </a:lnTo>
                        <a:lnTo>
                          <a:pt x="393700" y="317500"/>
                        </a:lnTo>
                        <a:lnTo>
                          <a:pt x="393700" y="304800"/>
                        </a:lnTo>
                        <a:lnTo>
                          <a:pt x="355600" y="304800"/>
                        </a:lnTo>
                        <a:lnTo>
                          <a:pt x="355600" y="292100"/>
                        </a:lnTo>
                        <a:lnTo>
                          <a:pt x="330200" y="292100"/>
                        </a:lnTo>
                        <a:lnTo>
                          <a:pt x="330200" y="304800"/>
                        </a:lnTo>
                        <a:lnTo>
                          <a:pt x="317500" y="304800"/>
                        </a:lnTo>
                        <a:lnTo>
                          <a:pt x="317500" y="368300"/>
                        </a:lnTo>
                        <a:lnTo>
                          <a:pt x="304800" y="368300"/>
                        </a:lnTo>
                        <a:lnTo>
                          <a:pt x="304800" y="381000"/>
                        </a:lnTo>
                        <a:lnTo>
                          <a:pt x="292100" y="381000"/>
                        </a:lnTo>
                        <a:lnTo>
                          <a:pt x="279400" y="393700"/>
                        </a:lnTo>
                        <a:lnTo>
                          <a:pt x="241300" y="393700"/>
                        </a:lnTo>
                        <a:lnTo>
                          <a:pt x="241300" y="406400"/>
                        </a:lnTo>
                        <a:lnTo>
                          <a:pt x="215900" y="406400"/>
                        </a:lnTo>
                        <a:lnTo>
                          <a:pt x="215900" y="444500"/>
                        </a:lnTo>
                        <a:lnTo>
                          <a:pt x="203200" y="444500"/>
                        </a:lnTo>
                        <a:lnTo>
                          <a:pt x="203200" y="457200"/>
                        </a:lnTo>
                        <a:lnTo>
                          <a:pt x="190500" y="457200"/>
                        </a:lnTo>
                        <a:lnTo>
                          <a:pt x="190500" y="444500"/>
                        </a:lnTo>
                        <a:lnTo>
                          <a:pt x="177800" y="444500"/>
                        </a:lnTo>
                        <a:lnTo>
                          <a:pt x="165100" y="431800"/>
                        </a:lnTo>
                        <a:lnTo>
                          <a:pt x="152400" y="431800"/>
                        </a:lnTo>
                        <a:lnTo>
                          <a:pt x="152400" y="444500"/>
                        </a:lnTo>
                        <a:lnTo>
                          <a:pt x="139700" y="444500"/>
                        </a:lnTo>
                        <a:lnTo>
                          <a:pt x="139700" y="482600"/>
                        </a:lnTo>
                        <a:lnTo>
                          <a:pt x="127000" y="482600"/>
                        </a:lnTo>
                        <a:lnTo>
                          <a:pt x="127000" y="495300"/>
                        </a:lnTo>
                        <a:lnTo>
                          <a:pt x="114300" y="495300"/>
                        </a:lnTo>
                        <a:lnTo>
                          <a:pt x="114300" y="508000"/>
                        </a:lnTo>
                        <a:lnTo>
                          <a:pt x="88900" y="508000"/>
                        </a:lnTo>
                        <a:lnTo>
                          <a:pt x="88900" y="482600"/>
                        </a:lnTo>
                        <a:lnTo>
                          <a:pt x="76200" y="482600"/>
                        </a:lnTo>
                        <a:lnTo>
                          <a:pt x="76200" y="457200"/>
                        </a:lnTo>
                        <a:lnTo>
                          <a:pt x="63500" y="457200"/>
                        </a:lnTo>
                        <a:lnTo>
                          <a:pt x="50800" y="444500"/>
                        </a:lnTo>
                        <a:lnTo>
                          <a:pt x="38100" y="444500"/>
                        </a:lnTo>
                        <a:lnTo>
                          <a:pt x="38100" y="431800"/>
                        </a:lnTo>
                        <a:lnTo>
                          <a:pt x="25400" y="431800"/>
                        </a:lnTo>
                        <a:lnTo>
                          <a:pt x="25400" y="381000"/>
                        </a:lnTo>
                        <a:lnTo>
                          <a:pt x="12700" y="381000"/>
                        </a:lnTo>
                        <a:lnTo>
                          <a:pt x="12700" y="35560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1" name="Dowolny kształt 1200"/>
                  <p:cNvSpPr/>
                  <p:nvPr/>
                </p:nvSpPr>
                <p:spPr>
                  <a:xfrm>
                    <a:off x="1459766" y="967481"/>
                    <a:ext cx="2070101" cy="20320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0101" h="2032001">
                        <a:moveTo>
                          <a:pt x="1587500" y="965200"/>
                        </a:moveTo>
                        <a:lnTo>
                          <a:pt x="1587500" y="939800"/>
                        </a:lnTo>
                        <a:lnTo>
                          <a:pt x="1574800" y="939800"/>
                        </a:lnTo>
                        <a:lnTo>
                          <a:pt x="1574800" y="952500"/>
                        </a:lnTo>
                        <a:lnTo>
                          <a:pt x="1562100" y="952500"/>
                        </a:lnTo>
                        <a:lnTo>
                          <a:pt x="1562100" y="965200"/>
                        </a:lnTo>
                        <a:lnTo>
                          <a:pt x="1549400" y="965200"/>
                        </a:lnTo>
                        <a:lnTo>
                          <a:pt x="1549400" y="977900"/>
                        </a:lnTo>
                        <a:lnTo>
                          <a:pt x="1536700" y="977900"/>
                        </a:lnTo>
                        <a:lnTo>
                          <a:pt x="1536700" y="990600"/>
                        </a:lnTo>
                        <a:lnTo>
                          <a:pt x="1524000" y="990600"/>
                        </a:lnTo>
                        <a:lnTo>
                          <a:pt x="1524000" y="977900"/>
                        </a:lnTo>
                        <a:lnTo>
                          <a:pt x="1422400" y="977900"/>
                        </a:lnTo>
                        <a:lnTo>
                          <a:pt x="1422400" y="990600"/>
                        </a:lnTo>
                        <a:lnTo>
                          <a:pt x="1397000" y="990600"/>
                        </a:lnTo>
                        <a:lnTo>
                          <a:pt x="1397000" y="977900"/>
                        </a:lnTo>
                        <a:lnTo>
                          <a:pt x="1358900" y="977900"/>
                        </a:lnTo>
                        <a:lnTo>
                          <a:pt x="1358900" y="965200"/>
                        </a:lnTo>
                        <a:lnTo>
                          <a:pt x="1320800" y="965200"/>
                        </a:lnTo>
                        <a:lnTo>
                          <a:pt x="1320800" y="952500"/>
                        </a:lnTo>
                        <a:lnTo>
                          <a:pt x="1308100" y="952500"/>
                        </a:lnTo>
                        <a:lnTo>
                          <a:pt x="1308100" y="939800"/>
                        </a:lnTo>
                        <a:lnTo>
                          <a:pt x="1295400" y="939800"/>
                        </a:lnTo>
                        <a:lnTo>
                          <a:pt x="1295400" y="927100"/>
                        </a:lnTo>
                        <a:lnTo>
                          <a:pt x="1270000" y="927100"/>
                        </a:lnTo>
                        <a:lnTo>
                          <a:pt x="1270000" y="939800"/>
                        </a:lnTo>
                        <a:lnTo>
                          <a:pt x="1244600" y="939800"/>
                        </a:lnTo>
                        <a:lnTo>
                          <a:pt x="1244600" y="952500"/>
                        </a:lnTo>
                        <a:lnTo>
                          <a:pt x="1231900" y="952500"/>
                        </a:lnTo>
                        <a:lnTo>
                          <a:pt x="1231900" y="977900"/>
                        </a:lnTo>
                        <a:lnTo>
                          <a:pt x="1244600" y="977900"/>
                        </a:lnTo>
                        <a:lnTo>
                          <a:pt x="1244600" y="990600"/>
                        </a:lnTo>
                        <a:lnTo>
                          <a:pt x="1231900" y="990600"/>
                        </a:lnTo>
                        <a:lnTo>
                          <a:pt x="1219200" y="1003300"/>
                        </a:lnTo>
                        <a:lnTo>
                          <a:pt x="1193800" y="1003300"/>
                        </a:lnTo>
                        <a:lnTo>
                          <a:pt x="1193800" y="952500"/>
                        </a:lnTo>
                        <a:lnTo>
                          <a:pt x="1181100" y="952500"/>
                        </a:lnTo>
                        <a:lnTo>
                          <a:pt x="1181100" y="927100"/>
                        </a:lnTo>
                        <a:lnTo>
                          <a:pt x="1168400" y="927100"/>
                        </a:lnTo>
                        <a:lnTo>
                          <a:pt x="1168400" y="901700"/>
                        </a:lnTo>
                        <a:lnTo>
                          <a:pt x="1143000" y="901700"/>
                        </a:lnTo>
                        <a:lnTo>
                          <a:pt x="1143000" y="889000"/>
                        </a:lnTo>
                        <a:lnTo>
                          <a:pt x="1130300" y="889000"/>
                        </a:lnTo>
                        <a:lnTo>
                          <a:pt x="1117600" y="901700"/>
                        </a:lnTo>
                        <a:lnTo>
                          <a:pt x="1117600" y="914400"/>
                        </a:lnTo>
                        <a:lnTo>
                          <a:pt x="1092200" y="914400"/>
                        </a:lnTo>
                        <a:lnTo>
                          <a:pt x="1092200" y="939800"/>
                        </a:lnTo>
                        <a:lnTo>
                          <a:pt x="1079500" y="939800"/>
                        </a:lnTo>
                        <a:lnTo>
                          <a:pt x="1079500" y="965200"/>
                        </a:lnTo>
                        <a:lnTo>
                          <a:pt x="1066800" y="965200"/>
                        </a:lnTo>
                        <a:lnTo>
                          <a:pt x="1054100" y="977900"/>
                        </a:lnTo>
                        <a:lnTo>
                          <a:pt x="1041400" y="977900"/>
                        </a:lnTo>
                        <a:lnTo>
                          <a:pt x="1041400" y="1016000"/>
                        </a:lnTo>
                        <a:lnTo>
                          <a:pt x="1054100" y="1016000"/>
                        </a:lnTo>
                        <a:lnTo>
                          <a:pt x="1054100" y="1028700"/>
                        </a:lnTo>
                        <a:lnTo>
                          <a:pt x="1041400" y="1028700"/>
                        </a:lnTo>
                        <a:lnTo>
                          <a:pt x="1041400" y="1054100"/>
                        </a:lnTo>
                        <a:lnTo>
                          <a:pt x="1028700" y="1054100"/>
                        </a:lnTo>
                        <a:lnTo>
                          <a:pt x="1028700" y="1041400"/>
                        </a:lnTo>
                        <a:lnTo>
                          <a:pt x="990600" y="1041400"/>
                        </a:lnTo>
                        <a:lnTo>
                          <a:pt x="990600" y="1054100"/>
                        </a:lnTo>
                        <a:lnTo>
                          <a:pt x="965200" y="1054100"/>
                        </a:lnTo>
                        <a:lnTo>
                          <a:pt x="965200" y="1066800"/>
                        </a:lnTo>
                        <a:lnTo>
                          <a:pt x="939800" y="1066800"/>
                        </a:lnTo>
                        <a:lnTo>
                          <a:pt x="939800" y="1092200"/>
                        </a:lnTo>
                        <a:lnTo>
                          <a:pt x="927100" y="1092200"/>
                        </a:lnTo>
                        <a:lnTo>
                          <a:pt x="927100" y="1104900"/>
                        </a:lnTo>
                        <a:lnTo>
                          <a:pt x="889000" y="1104900"/>
                        </a:lnTo>
                        <a:lnTo>
                          <a:pt x="889000" y="1117600"/>
                        </a:lnTo>
                        <a:lnTo>
                          <a:pt x="876300" y="1117600"/>
                        </a:lnTo>
                        <a:lnTo>
                          <a:pt x="876300" y="1155700"/>
                        </a:lnTo>
                        <a:lnTo>
                          <a:pt x="863600" y="1155700"/>
                        </a:lnTo>
                        <a:lnTo>
                          <a:pt x="863600" y="1193800"/>
                        </a:lnTo>
                        <a:lnTo>
                          <a:pt x="876300" y="1193800"/>
                        </a:lnTo>
                        <a:lnTo>
                          <a:pt x="876300" y="1206500"/>
                        </a:lnTo>
                        <a:lnTo>
                          <a:pt x="914400" y="1206500"/>
                        </a:lnTo>
                        <a:lnTo>
                          <a:pt x="914400" y="1257300"/>
                        </a:lnTo>
                        <a:lnTo>
                          <a:pt x="901700" y="1257300"/>
                        </a:lnTo>
                        <a:lnTo>
                          <a:pt x="901700" y="1270000"/>
                        </a:lnTo>
                        <a:lnTo>
                          <a:pt x="889000" y="1282700"/>
                        </a:lnTo>
                        <a:lnTo>
                          <a:pt x="889000" y="1320800"/>
                        </a:lnTo>
                        <a:lnTo>
                          <a:pt x="901700" y="1320800"/>
                        </a:lnTo>
                        <a:lnTo>
                          <a:pt x="901700" y="1333500"/>
                        </a:lnTo>
                        <a:lnTo>
                          <a:pt x="939800" y="1333500"/>
                        </a:lnTo>
                        <a:lnTo>
                          <a:pt x="939800" y="1384300"/>
                        </a:lnTo>
                        <a:lnTo>
                          <a:pt x="914400" y="1384300"/>
                        </a:lnTo>
                        <a:lnTo>
                          <a:pt x="914400" y="1397000"/>
                        </a:lnTo>
                        <a:lnTo>
                          <a:pt x="901700" y="1384300"/>
                        </a:lnTo>
                        <a:lnTo>
                          <a:pt x="901700" y="1371600"/>
                        </a:lnTo>
                        <a:lnTo>
                          <a:pt x="889000" y="1371600"/>
                        </a:lnTo>
                        <a:lnTo>
                          <a:pt x="889000" y="1358900"/>
                        </a:lnTo>
                        <a:lnTo>
                          <a:pt x="876300" y="1358900"/>
                        </a:lnTo>
                        <a:lnTo>
                          <a:pt x="876300" y="1371600"/>
                        </a:lnTo>
                        <a:lnTo>
                          <a:pt x="863600" y="1371600"/>
                        </a:lnTo>
                        <a:lnTo>
                          <a:pt x="863600" y="1397000"/>
                        </a:lnTo>
                        <a:lnTo>
                          <a:pt x="850900" y="1397000"/>
                        </a:lnTo>
                        <a:lnTo>
                          <a:pt x="850900" y="1409700"/>
                        </a:lnTo>
                        <a:lnTo>
                          <a:pt x="838200" y="1422400"/>
                        </a:lnTo>
                        <a:lnTo>
                          <a:pt x="838200" y="1485900"/>
                        </a:lnTo>
                        <a:lnTo>
                          <a:pt x="850900" y="1485900"/>
                        </a:lnTo>
                        <a:lnTo>
                          <a:pt x="850900" y="1511300"/>
                        </a:lnTo>
                        <a:lnTo>
                          <a:pt x="863600" y="1511300"/>
                        </a:lnTo>
                        <a:lnTo>
                          <a:pt x="863600" y="1524000"/>
                        </a:lnTo>
                        <a:lnTo>
                          <a:pt x="889000" y="1524000"/>
                        </a:lnTo>
                        <a:lnTo>
                          <a:pt x="889000" y="1511300"/>
                        </a:lnTo>
                        <a:lnTo>
                          <a:pt x="914400" y="1511300"/>
                        </a:lnTo>
                        <a:lnTo>
                          <a:pt x="914400" y="1498600"/>
                        </a:lnTo>
                        <a:lnTo>
                          <a:pt x="939800" y="1498600"/>
                        </a:lnTo>
                        <a:lnTo>
                          <a:pt x="939800" y="1511300"/>
                        </a:lnTo>
                        <a:lnTo>
                          <a:pt x="1003300" y="1511300"/>
                        </a:lnTo>
                        <a:lnTo>
                          <a:pt x="1003300" y="1549400"/>
                        </a:lnTo>
                        <a:lnTo>
                          <a:pt x="1028700" y="1549400"/>
                        </a:lnTo>
                        <a:lnTo>
                          <a:pt x="1028700" y="1562100"/>
                        </a:lnTo>
                        <a:lnTo>
                          <a:pt x="1054100" y="1562100"/>
                        </a:lnTo>
                        <a:lnTo>
                          <a:pt x="1054100" y="1574800"/>
                        </a:lnTo>
                        <a:lnTo>
                          <a:pt x="1041400" y="1574800"/>
                        </a:lnTo>
                        <a:lnTo>
                          <a:pt x="1041400" y="1587500"/>
                        </a:lnTo>
                        <a:lnTo>
                          <a:pt x="1054100" y="1587500"/>
                        </a:lnTo>
                        <a:lnTo>
                          <a:pt x="1054100" y="1600200"/>
                        </a:lnTo>
                        <a:lnTo>
                          <a:pt x="1066800" y="1600200"/>
                        </a:lnTo>
                        <a:lnTo>
                          <a:pt x="1066800" y="1612900"/>
                        </a:lnTo>
                        <a:lnTo>
                          <a:pt x="1079500" y="1612900"/>
                        </a:lnTo>
                        <a:lnTo>
                          <a:pt x="1079500" y="1625600"/>
                        </a:lnTo>
                        <a:lnTo>
                          <a:pt x="1104900" y="1625600"/>
                        </a:lnTo>
                        <a:lnTo>
                          <a:pt x="1104900" y="1600200"/>
                        </a:lnTo>
                        <a:lnTo>
                          <a:pt x="1117600" y="1600200"/>
                        </a:lnTo>
                        <a:lnTo>
                          <a:pt x="1117600" y="1574800"/>
                        </a:lnTo>
                        <a:lnTo>
                          <a:pt x="1244600" y="1574800"/>
                        </a:lnTo>
                        <a:lnTo>
                          <a:pt x="1244600" y="1587500"/>
                        </a:lnTo>
                        <a:lnTo>
                          <a:pt x="1257300" y="1587500"/>
                        </a:lnTo>
                        <a:lnTo>
                          <a:pt x="1257300" y="1600200"/>
                        </a:lnTo>
                        <a:lnTo>
                          <a:pt x="1295400" y="1600200"/>
                        </a:lnTo>
                        <a:lnTo>
                          <a:pt x="1295400" y="1612900"/>
                        </a:lnTo>
                        <a:lnTo>
                          <a:pt x="1320800" y="1612900"/>
                        </a:lnTo>
                        <a:lnTo>
                          <a:pt x="1320800" y="1625600"/>
                        </a:lnTo>
                        <a:lnTo>
                          <a:pt x="1358900" y="1625600"/>
                        </a:lnTo>
                        <a:lnTo>
                          <a:pt x="1358900" y="1663700"/>
                        </a:lnTo>
                        <a:lnTo>
                          <a:pt x="1409700" y="1663700"/>
                        </a:lnTo>
                        <a:lnTo>
                          <a:pt x="1409700" y="1727200"/>
                        </a:lnTo>
                        <a:lnTo>
                          <a:pt x="1447800" y="1727200"/>
                        </a:lnTo>
                        <a:lnTo>
                          <a:pt x="1460500" y="1714500"/>
                        </a:lnTo>
                        <a:lnTo>
                          <a:pt x="1485900" y="1714500"/>
                        </a:lnTo>
                        <a:lnTo>
                          <a:pt x="1485900" y="1778000"/>
                        </a:lnTo>
                        <a:lnTo>
                          <a:pt x="1473200" y="1778000"/>
                        </a:lnTo>
                        <a:lnTo>
                          <a:pt x="1473200" y="1803400"/>
                        </a:lnTo>
                        <a:lnTo>
                          <a:pt x="1397000" y="1803400"/>
                        </a:lnTo>
                        <a:lnTo>
                          <a:pt x="1397000" y="1816100"/>
                        </a:lnTo>
                        <a:lnTo>
                          <a:pt x="1384300" y="1816100"/>
                        </a:lnTo>
                        <a:lnTo>
                          <a:pt x="1384300" y="1828800"/>
                        </a:lnTo>
                        <a:lnTo>
                          <a:pt x="1358900" y="1828800"/>
                        </a:lnTo>
                        <a:lnTo>
                          <a:pt x="1358900" y="1841500"/>
                        </a:lnTo>
                        <a:lnTo>
                          <a:pt x="1346200" y="1841500"/>
                        </a:lnTo>
                        <a:lnTo>
                          <a:pt x="1346200" y="1854200"/>
                        </a:lnTo>
                        <a:lnTo>
                          <a:pt x="1320800" y="1854200"/>
                        </a:lnTo>
                        <a:lnTo>
                          <a:pt x="1320800" y="1841500"/>
                        </a:lnTo>
                        <a:lnTo>
                          <a:pt x="1295400" y="1841500"/>
                        </a:lnTo>
                        <a:lnTo>
                          <a:pt x="1295400" y="1854200"/>
                        </a:lnTo>
                        <a:lnTo>
                          <a:pt x="1282700" y="1854200"/>
                        </a:lnTo>
                        <a:lnTo>
                          <a:pt x="1282700" y="1866900"/>
                        </a:lnTo>
                        <a:lnTo>
                          <a:pt x="1270000" y="1866900"/>
                        </a:lnTo>
                        <a:lnTo>
                          <a:pt x="1270000" y="1917700"/>
                        </a:lnTo>
                        <a:lnTo>
                          <a:pt x="1257300" y="1917700"/>
                        </a:lnTo>
                        <a:lnTo>
                          <a:pt x="1257300" y="1943100"/>
                        </a:lnTo>
                        <a:lnTo>
                          <a:pt x="1231900" y="1943100"/>
                        </a:lnTo>
                        <a:lnTo>
                          <a:pt x="1219200" y="1930400"/>
                        </a:lnTo>
                        <a:lnTo>
                          <a:pt x="1219200" y="1955800"/>
                        </a:lnTo>
                        <a:lnTo>
                          <a:pt x="1181100" y="1955800"/>
                        </a:lnTo>
                        <a:lnTo>
                          <a:pt x="1181100" y="1943100"/>
                        </a:lnTo>
                        <a:lnTo>
                          <a:pt x="1168400" y="1943100"/>
                        </a:lnTo>
                        <a:lnTo>
                          <a:pt x="1168400" y="1930400"/>
                        </a:lnTo>
                        <a:lnTo>
                          <a:pt x="1155700" y="1930400"/>
                        </a:lnTo>
                        <a:lnTo>
                          <a:pt x="1155700" y="1905000"/>
                        </a:lnTo>
                        <a:lnTo>
                          <a:pt x="1130300" y="1905000"/>
                        </a:lnTo>
                        <a:lnTo>
                          <a:pt x="1130300" y="1879600"/>
                        </a:lnTo>
                        <a:lnTo>
                          <a:pt x="1104900" y="1879600"/>
                        </a:lnTo>
                        <a:lnTo>
                          <a:pt x="1104900" y="1866900"/>
                        </a:lnTo>
                        <a:lnTo>
                          <a:pt x="1117600" y="1854200"/>
                        </a:lnTo>
                        <a:lnTo>
                          <a:pt x="1117600" y="1841500"/>
                        </a:lnTo>
                        <a:lnTo>
                          <a:pt x="1079500" y="1841500"/>
                        </a:lnTo>
                        <a:lnTo>
                          <a:pt x="1079500" y="1828800"/>
                        </a:lnTo>
                        <a:lnTo>
                          <a:pt x="1041400" y="1828800"/>
                        </a:lnTo>
                        <a:lnTo>
                          <a:pt x="1016000" y="1803400"/>
                        </a:lnTo>
                        <a:lnTo>
                          <a:pt x="1016000" y="1828800"/>
                        </a:lnTo>
                        <a:lnTo>
                          <a:pt x="1003300" y="1828800"/>
                        </a:lnTo>
                        <a:lnTo>
                          <a:pt x="1003300" y="1854200"/>
                        </a:lnTo>
                        <a:lnTo>
                          <a:pt x="1016000" y="1854200"/>
                        </a:lnTo>
                        <a:lnTo>
                          <a:pt x="1016000" y="1866900"/>
                        </a:lnTo>
                        <a:lnTo>
                          <a:pt x="1028700" y="1879600"/>
                        </a:lnTo>
                        <a:lnTo>
                          <a:pt x="1028700" y="1892300"/>
                        </a:lnTo>
                        <a:lnTo>
                          <a:pt x="1016000" y="1892300"/>
                        </a:lnTo>
                        <a:lnTo>
                          <a:pt x="1016000" y="1905000"/>
                        </a:lnTo>
                        <a:lnTo>
                          <a:pt x="977900" y="1905000"/>
                        </a:lnTo>
                        <a:lnTo>
                          <a:pt x="977900" y="1917700"/>
                        </a:lnTo>
                        <a:lnTo>
                          <a:pt x="965200" y="1917700"/>
                        </a:lnTo>
                        <a:lnTo>
                          <a:pt x="965200" y="1955800"/>
                        </a:lnTo>
                        <a:lnTo>
                          <a:pt x="939800" y="1955800"/>
                        </a:lnTo>
                        <a:lnTo>
                          <a:pt x="939800" y="1981200"/>
                        </a:lnTo>
                        <a:lnTo>
                          <a:pt x="927100" y="1981200"/>
                        </a:lnTo>
                        <a:lnTo>
                          <a:pt x="927100" y="2006600"/>
                        </a:lnTo>
                        <a:lnTo>
                          <a:pt x="901700" y="2006600"/>
                        </a:lnTo>
                        <a:lnTo>
                          <a:pt x="901700" y="2032000"/>
                        </a:lnTo>
                        <a:lnTo>
                          <a:pt x="889000" y="2032000"/>
                        </a:lnTo>
                        <a:lnTo>
                          <a:pt x="889000" y="2019300"/>
                        </a:lnTo>
                        <a:lnTo>
                          <a:pt x="863600" y="2019300"/>
                        </a:lnTo>
                        <a:lnTo>
                          <a:pt x="863600" y="2006600"/>
                        </a:lnTo>
                        <a:lnTo>
                          <a:pt x="838200" y="2006600"/>
                        </a:lnTo>
                        <a:lnTo>
                          <a:pt x="838200" y="1993900"/>
                        </a:lnTo>
                        <a:lnTo>
                          <a:pt x="774700" y="1993900"/>
                        </a:lnTo>
                        <a:lnTo>
                          <a:pt x="774700" y="1981200"/>
                        </a:lnTo>
                        <a:lnTo>
                          <a:pt x="762000" y="1981200"/>
                        </a:lnTo>
                        <a:lnTo>
                          <a:pt x="762000" y="1943100"/>
                        </a:lnTo>
                        <a:lnTo>
                          <a:pt x="749300" y="1943100"/>
                        </a:lnTo>
                        <a:lnTo>
                          <a:pt x="749300" y="1917700"/>
                        </a:lnTo>
                        <a:lnTo>
                          <a:pt x="736600" y="1917700"/>
                        </a:lnTo>
                        <a:lnTo>
                          <a:pt x="736600" y="1879600"/>
                        </a:lnTo>
                        <a:lnTo>
                          <a:pt x="698500" y="1879600"/>
                        </a:lnTo>
                        <a:lnTo>
                          <a:pt x="698500" y="1917700"/>
                        </a:lnTo>
                        <a:lnTo>
                          <a:pt x="685800" y="1917700"/>
                        </a:lnTo>
                        <a:lnTo>
                          <a:pt x="685800" y="1866900"/>
                        </a:lnTo>
                        <a:lnTo>
                          <a:pt x="673100" y="1866900"/>
                        </a:lnTo>
                        <a:lnTo>
                          <a:pt x="673100" y="1879600"/>
                        </a:lnTo>
                        <a:lnTo>
                          <a:pt x="660400" y="1879600"/>
                        </a:lnTo>
                        <a:lnTo>
                          <a:pt x="660400" y="1866900"/>
                        </a:lnTo>
                        <a:lnTo>
                          <a:pt x="647700" y="1866900"/>
                        </a:lnTo>
                        <a:lnTo>
                          <a:pt x="647700" y="1841500"/>
                        </a:lnTo>
                        <a:lnTo>
                          <a:pt x="660400" y="1841500"/>
                        </a:lnTo>
                        <a:lnTo>
                          <a:pt x="660400" y="1828800"/>
                        </a:lnTo>
                        <a:lnTo>
                          <a:pt x="647700" y="1828800"/>
                        </a:lnTo>
                        <a:lnTo>
                          <a:pt x="647700" y="1816100"/>
                        </a:lnTo>
                        <a:lnTo>
                          <a:pt x="635000" y="1816100"/>
                        </a:lnTo>
                        <a:lnTo>
                          <a:pt x="635000" y="1778000"/>
                        </a:lnTo>
                        <a:lnTo>
                          <a:pt x="622300" y="1778000"/>
                        </a:lnTo>
                        <a:lnTo>
                          <a:pt x="622300" y="1739900"/>
                        </a:lnTo>
                        <a:lnTo>
                          <a:pt x="609600" y="1739900"/>
                        </a:lnTo>
                        <a:lnTo>
                          <a:pt x="609600" y="1689100"/>
                        </a:lnTo>
                        <a:lnTo>
                          <a:pt x="546100" y="1689100"/>
                        </a:lnTo>
                        <a:lnTo>
                          <a:pt x="546100" y="1739900"/>
                        </a:lnTo>
                        <a:lnTo>
                          <a:pt x="533400" y="1739900"/>
                        </a:lnTo>
                        <a:lnTo>
                          <a:pt x="533400" y="1727200"/>
                        </a:lnTo>
                        <a:lnTo>
                          <a:pt x="482600" y="1727200"/>
                        </a:lnTo>
                        <a:lnTo>
                          <a:pt x="482600" y="1714500"/>
                        </a:lnTo>
                        <a:lnTo>
                          <a:pt x="431800" y="1714500"/>
                        </a:lnTo>
                        <a:lnTo>
                          <a:pt x="431800" y="1663700"/>
                        </a:lnTo>
                        <a:lnTo>
                          <a:pt x="419100" y="1663700"/>
                        </a:lnTo>
                        <a:lnTo>
                          <a:pt x="419100" y="1651000"/>
                        </a:lnTo>
                        <a:lnTo>
                          <a:pt x="406400" y="1651000"/>
                        </a:lnTo>
                        <a:lnTo>
                          <a:pt x="406400" y="1638300"/>
                        </a:lnTo>
                        <a:lnTo>
                          <a:pt x="419100" y="1638300"/>
                        </a:lnTo>
                        <a:lnTo>
                          <a:pt x="419100" y="1612900"/>
                        </a:lnTo>
                        <a:lnTo>
                          <a:pt x="431800" y="1612900"/>
                        </a:lnTo>
                        <a:lnTo>
                          <a:pt x="431800" y="1600200"/>
                        </a:lnTo>
                        <a:lnTo>
                          <a:pt x="457200" y="1600200"/>
                        </a:lnTo>
                        <a:lnTo>
                          <a:pt x="457200" y="1587500"/>
                        </a:lnTo>
                        <a:lnTo>
                          <a:pt x="444500" y="1587500"/>
                        </a:lnTo>
                        <a:lnTo>
                          <a:pt x="444500" y="1574800"/>
                        </a:lnTo>
                        <a:lnTo>
                          <a:pt x="431800" y="1587500"/>
                        </a:lnTo>
                        <a:lnTo>
                          <a:pt x="419100" y="1587500"/>
                        </a:lnTo>
                        <a:lnTo>
                          <a:pt x="406400" y="1574800"/>
                        </a:lnTo>
                        <a:lnTo>
                          <a:pt x="406400" y="1536700"/>
                        </a:lnTo>
                        <a:lnTo>
                          <a:pt x="368300" y="1536700"/>
                        </a:lnTo>
                        <a:lnTo>
                          <a:pt x="368300" y="1587500"/>
                        </a:lnTo>
                        <a:lnTo>
                          <a:pt x="342900" y="1587500"/>
                        </a:lnTo>
                        <a:lnTo>
                          <a:pt x="342900" y="1574800"/>
                        </a:lnTo>
                        <a:lnTo>
                          <a:pt x="330200" y="1574800"/>
                        </a:lnTo>
                        <a:lnTo>
                          <a:pt x="330200" y="1562100"/>
                        </a:lnTo>
                        <a:lnTo>
                          <a:pt x="304800" y="1562100"/>
                        </a:lnTo>
                        <a:lnTo>
                          <a:pt x="304800" y="1574800"/>
                        </a:lnTo>
                        <a:lnTo>
                          <a:pt x="279400" y="1574800"/>
                        </a:lnTo>
                        <a:lnTo>
                          <a:pt x="279400" y="1587500"/>
                        </a:lnTo>
                        <a:lnTo>
                          <a:pt x="266700" y="1587500"/>
                        </a:lnTo>
                        <a:lnTo>
                          <a:pt x="254000" y="1574800"/>
                        </a:lnTo>
                        <a:lnTo>
                          <a:pt x="254000" y="1562100"/>
                        </a:lnTo>
                        <a:lnTo>
                          <a:pt x="266700" y="1562100"/>
                        </a:lnTo>
                        <a:lnTo>
                          <a:pt x="266700" y="1536700"/>
                        </a:lnTo>
                        <a:lnTo>
                          <a:pt x="254000" y="1536700"/>
                        </a:lnTo>
                        <a:lnTo>
                          <a:pt x="254000" y="1485900"/>
                        </a:lnTo>
                        <a:lnTo>
                          <a:pt x="241300" y="1485900"/>
                        </a:lnTo>
                        <a:lnTo>
                          <a:pt x="241300" y="1511300"/>
                        </a:lnTo>
                        <a:lnTo>
                          <a:pt x="228600" y="1511300"/>
                        </a:lnTo>
                        <a:lnTo>
                          <a:pt x="228600" y="1549400"/>
                        </a:lnTo>
                        <a:lnTo>
                          <a:pt x="190500" y="1549400"/>
                        </a:lnTo>
                        <a:lnTo>
                          <a:pt x="190500" y="1536700"/>
                        </a:lnTo>
                        <a:lnTo>
                          <a:pt x="177800" y="1536700"/>
                        </a:lnTo>
                        <a:lnTo>
                          <a:pt x="177800" y="1511300"/>
                        </a:lnTo>
                        <a:lnTo>
                          <a:pt x="165100" y="1511300"/>
                        </a:lnTo>
                        <a:lnTo>
                          <a:pt x="165100" y="1498600"/>
                        </a:lnTo>
                        <a:lnTo>
                          <a:pt x="152400" y="1498600"/>
                        </a:lnTo>
                        <a:lnTo>
                          <a:pt x="152400" y="1485900"/>
                        </a:lnTo>
                        <a:lnTo>
                          <a:pt x="139700" y="1473200"/>
                        </a:lnTo>
                        <a:lnTo>
                          <a:pt x="139700" y="1447800"/>
                        </a:lnTo>
                        <a:lnTo>
                          <a:pt x="127000" y="1435100"/>
                        </a:lnTo>
                        <a:lnTo>
                          <a:pt x="127000" y="1397000"/>
                        </a:lnTo>
                        <a:lnTo>
                          <a:pt x="203200" y="1397000"/>
                        </a:lnTo>
                        <a:lnTo>
                          <a:pt x="203200" y="1384300"/>
                        </a:lnTo>
                        <a:lnTo>
                          <a:pt x="215900" y="1384300"/>
                        </a:lnTo>
                        <a:lnTo>
                          <a:pt x="215900" y="1371600"/>
                        </a:lnTo>
                        <a:lnTo>
                          <a:pt x="228600" y="1358900"/>
                        </a:lnTo>
                        <a:lnTo>
                          <a:pt x="241300" y="1358900"/>
                        </a:lnTo>
                        <a:lnTo>
                          <a:pt x="241300" y="1346200"/>
                        </a:lnTo>
                        <a:lnTo>
                          <a:pt x="254000" y="1346200"/>
                        </a:lnTo>
                        <a:lnTo>
                          <a:pt x="254000" y="1333500"/>
                        </a:lnTo>
                        <a:lnTo>
                          <a:pt x="279400" y="1333500"/>
                        </a:lnTo>
                        <a:lnTo>
                          <a:pt x="279400" y="1346200"/>
                        </a:lnTo>
                        <a:lnTo>
                          <a:pt x="304800" y="1346200"/>
                        </a:lnTo>
                        <a:lnTo>
                          <a:pt x="304800" y="1358900"/>
                        </a:lnTo>
                        <a:lnTo>
                          <a:pt x="317500" y="1358900"/>
                        </a:lnTo>
                        <a:lnTo>
                          <a:pt x="317500" y="1346200"/>
                        </a:lnTo>
                        <a:lnTo>
                          <a:pt x="330200" y="1346200"/>
                        </a:lnTo>
                        <a:lnTo>
                          <a:pt x="330200" y="1333500"/>
                        </a:lnTo>
                        <a:lnTo>
                          <a:pt x="342900" y="1320800"/>
                        </a:lnTo>
                        <a:lnTo>
                          <a:pt x="330200" y="1320800"/>
                        </a:lnTo>
                        <a:lnTo>
                          <a:pt x="330200" y="1308100"/>
                        </a:lnTo>
                        <a:lnTo>
                          <a:pt x="317500" y="1308100"/>
                        </a:lnTo>
                        <a:lnTo>
                          <a:pt x="317500" y="1295400"/>
                        </a:lnTo>
                        <a:lnTo>
                          <a:pt x="304800" y="1295400"/>
                        </a:lnTo>
                        <a:lnTo>
                          <a:pt x="304800" y="1282700"/>
                        </a:lnTo>
                        <a:lnTo>
                          <a:pt x="292100" y="1282700"/>
                        </a:lnTo>
                        <a:lnTo>
                          <a:pt x="292100" y="1270000"/>
                        </a:lnTo>
                        <a:lnTo>
                          <a:pt x="266700" y="1270000"/>
                        </a:lnTo>
                        <a:lnTo>
                          <a:pt x="266700" y="1193800"/>
                        </a:lnTo>
                        <a:lnTo>
                          <a:pt x="241300" y="1193800"/>
                        </a:lnTo>
                        <a:lnTo>
                          <a:pt x="241300" y="1155700"/>
                        </a:lnTo>
                        <a:lnTo>
                          <a:pt x="228600" y="1155700"/>
                        </a:lnTo>
                        <a:lnTo>
                          <a:pt x="228600" y="1143000"/>
                        </a:lnTo>
                        <a:lnTo>
                          <a:pt x="215900" y="1143000"/>
                        </a:lnTo>
                        <a:lnTo>
                          <a:pt x="215900" y="1104900"/>
                        </a:lnTo>
                        <a:lnTo>
                          <a:pt x="203200" y="1104900"/>
                        </a:lnTo>
                        <a:lnTo>
                          <a:pt x="203200" y="1092200"/>
                        </a:lnTo>
                        <a:lnTo>
                          <a:pt x="190500" y="1092200"/>
                        </a:lnTo>
                        <a:lnTo>
                          <a:pt x="190500" y="1066800"/>
                        </a:lnTo>
                        <a:lnTo>
                          <a:pt x="177800" y="1066800"/>
                        </a:lnTo>
                        <a:lnTo>
                          <a:pt x="177800" y="1054100"/>
                        </a:lnTo>
                        <a:lnTo>
                          <a:pt x="165100" y="1054100"/>
                        </a:lnTo>
                        <a:lnTo>
                          <a:pt x="152400" y="1041400"/>
                        </a:lnTo>
                        <a:lnTo>
                          <a:pt x="139700" y="1041400"/>
                        </a:lnTo>
                        <a:lnTo>
                          <a:pt x="139700" y="1028700"/>
                        </a:lnTo>
                        <a:lnTo>
                          <a:pt x="101600" y="1028700"/>
                        </a:lnTo>
                        <a:lnTo>
                          <a:pt x="101600" y="1016000"/>
                        </a:lnTo>
                        <a:lnTo>
                          <a:pt x="88900" y="1016000"/>
                        </a:lnTo>
                        <a:lnTo>
                          <a:pt x="88900" y="990600"/>
                        </a:lnTo>
                        <a:lnTo>
                          <a:pt x="76200" y="990600"/>
                        </a:lnTo>
                        <a:lnTo>
                          <a:pt x="63500" y="977900"/>
                        </a:lnTo>
                        <a:lnTo>
                          <a:pt x="63500" y="939800"/>
                        </a:lnTo>
                        <a:lnTo>
                          <a:pt x="50800" y="939800"/>
                        </a:lnTo>
                        <a:lnTo>
                          <a:pt x="50800" y="927100"/>
                        </a:lnTo>
                        <a:lnTo>
                          <a:pt x="63500" y="927100"/>
                        </a:lnTo>
                        <a:lnTo>
                          <a:pt x="63500" y="901700"/>
                        </a:lnTo>
                        <a:lnTo>
                          <a:pt x="50800" y="901700"/>
                        </a:lnTo>
                        <a:lnTo>
                          <a:pt x="50800" y="876300"/>
                        </a:lnTo>
                        <a:lnTo>
                          <a:pt x="38100" y="876300"/>
                        </a:lnTo>
                        <a:lnTo>
                          <a:pt x="38100" y="838200"/>
                        </a:lnTo>
                        <a:lnTo>
                          <a:pt x="76200" y="838200"/>
                        </a:lnTo>
                        <a:lnTo>
                          <a:pt x="76200" y="774700"/>
                        </a:lnTo>
                        <a:lnTo>
                          <a:pt x="63500" y="762000"/>
                        </a:lnTo>
                        <a:lnTo>
                          <a:pt x="63500" y="736600"/>
                        </a:lnTo>
                        <a:lnTo>
                          <a:pt x="50800" y="736600"/>
                        </a:lnTo>
                        <a:lnTo>
                          <a:pt x="50800" y="723900"/>
                        </a:lnTo>
                        <a:lnTo>
                          <a:pt x="63500" y="723900"/>
                        </a:lnTo>
                        <a:lnTo>
                          <a:pt x="63500" y="698500"/>
                        </a:lnTo>
                        <a:lnTo>
                          <a:pt x="127000" y="698500"/>
                        </a:lnTo>
                        <a:lnTo>
                          <a:pt x="127000" y="685800"/>
                        </a:lnTo>
                        <a:lnTo>
                          <a:pt x="114300" y="685800"/>
                        </a:lnTo>
                        <a:lnTo>
                          <a:pt x="114300" y="673100"/>
                        </a:lnTo>
                        <a:lnTo>
                          <a:pt x="101600" y="673100"/>
                        </a:lnTo>
                        <a:lnTo>
                          <a:pt x="101600" y="660400"/>
                        </a:lnTo>
                        <a:lnTo>
                          <a:pt x="88900" y="660400"/>
                        </a:lnTo>
                        <a:lnTo>
                          <a:pt x="88900" y="622300"/>
                        </a:lnTo>
                        <a:lnTo>
                          <a:pt x="63500" y="622300"/>
                        </a:lnTo>
                        <a:lnTo>
                          <a:pt x="63500" y="609600"/>
                        </a:lnTo>
                        <a:lnTo>
                          <a:pt x="0" y="609600"/>
                        </a:lnTo>
                        <a:lnTo>
                          <a:pt x="0" y="596900"/>
                        </a:lnTo>
                        <a:lnTo>
                          <a:pt x="12700" y="596900"/>
                        </a:lnTo>
                        <a:lnTo>
                          <a:pt x="12700" y="584200"/>
                        </a:lnTo>
                        <a:lnTo>
                          <a:pt x="38100" y="584200"/>
                        </a:lnTo>
                        <a:lnTo>
                          <a:pt x="38100" y="571500"/>
                        </a:lnTo>
                        <a:lnTo>
                          <a:pt x="25400" y="571500"/>
                        </a:lnTo>
                        <a:lnTo>
                          <a:pt x="25400" y="558800"/>
                        </a:lnTo>
                        <a:lnTo>
                          <a:pt x="12700" y="558800"/>
                        </a:lnTo>
                        <a:lnTo>
                          <a:pt x="12700" y="546100"/>
                        </a:lnTo>
                        <a:lnTo>
                          <a:pt x="88900" y="546100"/>
                        </a:lnTo>
                        <a:lnTo>
                          <a:pt x="88900" y="558800"/>
                        </a:lnTo>
                        <a:lnTo>
                          <a:pt x="139700" y="558800"/>
                        </a:lnTo>
                        <a:lnTo>
                          <a:pt x="139700" y="546100"/>
                        </a:lnTo>
                        <a:lnTo>
                          <a:pt x="152400" y="546100"/>
                        </a:lnTo>
                        <a:lnTo>
                          <a:pt x="152400" y="558800"/>
                        </a:lnTo>
                        <a:lnTo>
                          <a:pt x="177800" y="558800"/>
                        </a:lnTo>
                        <a:lnTo>
                          <a:pt x="177800" y="546100"/>
                        </a:lnTo>
                        <a:lnTo>
                          <a:pt x="190500" y="558800"/>
                        </a:lnTo>
                        <a:lnTo>
                          <a:pt x="203200" y="558800"/>
                        </a:lnTo>
                        <a:lnTo>
                          <a:pt x="203200" y="584200"/>
                        </a:lnTo>
                        <a:lnTo>
                          <a:pt x="215900" y="584200"/>
                        </a:lnTo>
                        <a:lnTo>
                          <a:pt x="215900" y="596900"/>
                        </a:lnTo>
                        <a:lnTo>
                          <a:pt x="228600" y="596900"/>
                        </a:lnTo>
                        <a:lnTo>
                          <a:pt x="241300" y="609600"/>
                        </a:lnTo>
                        <a:lnTo>
                          <a:pt x="241300" y="596900"/>
                        </a:lnTo>
                        <a:lnTo>
                          <a:pt x="266700" y="596900"/>
                        </a:lnTo>
                        <a:lnTo>
                          <a:pt x="266700" y="584200"/>
                        </a:lnTo>
                        <a:lnTo>
                          <a:pt x="279400" y="584200"/>
                        </a:lnTo>
                        <a:lnTo>
                          <a:pt x="279400" y="596900"/>
                        </a:lnTo>
                        <a:lnTo>
                          <a:pt x="292100" y="596900"/>
                        </a:lnTo>
                        <a:lnTo>
                          <a:pt x="304800" y="584200"/>
                        </a:lnTo>
                        <a:lnTo>
                          <a:pt x="342900" y="584200"/>
                        </a:lnTo>
                        <a:lnTo>
                          <a:pt x="342900" y="571500"/>
                        </a:lnTo>
                        <a:lnTo>
                          <a:pt x="368300" y="571500"/>
                        </a:lnTo>
                        <a:lnTo>
                          <a:pt x="368300" y="558800"/>
                        </a:lnTo>
                        <a:lnTo>
                          <a:pt x="381000" y="558800"/>
                        </a:lnTo>
                        <a:lnTo>
                          <a:pt x="381000" y="495300"/>
                        </a:lnTo>
                        <a:lnTo>
                          <a:pt x="393700" y="495300"/>
                        </a:lnTo>
                        <a:lnTo>
                          <a:pt x="393700" y="482600"/>
                        </a:lnTo>
                        <a:lnTo>
                          <a:pt x="419100" y="482600"/>
                        </a:lnTo>
                        <a:lnTo>
                          <a:pt x="419100" y="469900"/>
                        </a:lnTo>
                        <a:lnTo>
                          <a:pt x="406400" y="469900"/>
                        </a:lnTo>
                        <a:lnTo>
                          <a:pt x="406400" y="444500"/>
                        </a:lnTo>
                        <a:lnTo>
                          <a:pt x="419100" y="444500"/>
                        </a:lnTo>
                        <a:lnTo>
                          <a:pt x="419100" y="406400"/>
                        </a:lnTo>
                        <a:lnTo>
                          <a:pt x="431800" y="406400"/>
                        </a:lnTo>
                        <a:lnTo>
                          <a:pt x="431800" y="393700"/>
                        </a:lnTo>
                        <a:lnTo>
                          <a:pt x="444500" y="393700"/>
                        </a:lnTo>
                        <a:lnTo>
                          <a:pt x="444500" y="406400"/>
                        </a:lnTo>
                        <a:lnTo>
                          <a:pt x="457200" y="406400"/>
                        </a:lnTo>
                        <a:lnTo>
                          <a:pt x="457200" y="381000"/>
                        </a:lnTo>
                        <a:lnTo>
                          <a:pt x="469900" y="381000"/>
                        </a:lnTo>
                        <a:lnTo>
                          <a:pt x="469900" y="342900"/>
                        </a:lnTo>
                        <a:lnTo>
                          <a:pt x="482600" y="342900"/>
                        </a:lnTo>
                        <a:lnTo>
                          <a:pt x="482600" y="317500"/>
                        </a:lnTo>
                        <a:lnTo>
                          <a:pt x="495300" y="317500"/>
                        </a:lnTo>
                        <a:lnTo>
                          <a:pt x="495300" y="254000"/>
                        </a:lnTo>
                        <a:lnTo>
                          <a:pt x="469900" y="254000"/>
                        </a:lnTo>
                        <a:lnTo>
                          <a:pt x="469900" y="241300"/>
                        </a:lnTo>
                        <a:lnTo>
                          <a:pt x="457200" y="228600"/>
                        </a:lnTo>
                        <a:lnTo>
                          <a:pt x="457200" y="177800"/>
                        </a:lnTo>
                        <a:lnTo>
                          <a:pt x="469900" y="177800"/>
                        </a:lnTo>
                        <a:lnTo>
                          <a:pt x="469900" y="101600"/>
                        </a:lnTo>
                        <a:lnTo>
                          <a:pt x="457200" y="101600"/>
                        </a:lnTo>
                        <a:lnTo>
                          <a:pt x="457200" y="88900"/>
                        </a:lnTo>
                        <a:lnTo>
                          <a:pt x="495300" y="88900"/>
                        </a:lnTo>
                        <a:lnTo>
                          <a:pt x="495300" y="101600"/>
                        </a:lnTo>
                        <a:lnTo>
                          <a:pt x="508000" y="101600"/>
                        </a:lnTo>
                        <a:lnTo>
                          <a:pt x="520700" y="88900"/>
                        </a:lnTo>
                        <a:lnTo>
                          <a:pt x="546100" y="88900"/>
                        </a:lnTo>
                        <a:lnTo>
                          <a:pt x="546100" y="76200"/>
                        </a:lnTo>
                        <a:lnTo>
                          <a:pt x="558800" y="76200"/>
                        </a:lnTo>
                        <a:lnTo>
                          <a:pt x="558800" y="88900"/>
                        </a:lnTo>
                        <a:lnTo>
                          <a:pt x="571500" y="88900"/>
                        </a:lnTo>
                        <a:lnTo>
                          <a:pt x="571500" y="101600"/>
                        </a:lnTo>
                        <a:lnTo>
                          <a:pt x="584200" y="101600"/>
                        </a:lnTo>
                        <a:lnTo>
                          <a:pt x="584200" y="114300"/>
                        </a:lnTo>
                        <a:lnTo>
                          <a:pt x="660400" y="114300"/>
                        </a:lnTo>
                        <a:lnTo>
                          <a:pt x="660400" y="127000"/>
                        </a:lnTo>
                        <a:lnTo>
                          <a:pt x="685800" y="127000"/>
                        </a:lnTo>
                        <a:lnTo>
                          <a:pt x="685800" y="114300"/>
                        </a:lnTo>
                        <a:lnTo>
                          <a:pt x="698500" y="114300"/>
                        </a:lnTo>
                        <a:lnTo>
                          <a:pt x="698500" y="127000"/>
                        </a:lnTo>
                        <a:lnTo>
                          <a:pt x="711200" y="127000"/>
                        </a:lnTo>
                        <a:lnTo>
                          <a:pt x="711200" y="139700"/>
                        </a:lnTo>
                        <a:lnTo>
                          <a:pt x="698500" y="139700"/>
                        </a:lnTo>
                        <a:lnTo>
                          <a:pt x="698500" y="152400"/>
                        </a:lnTo>
                        <a:lnTo>
                          <a:pt x="711200" y="152400"/>
                        </a:lnTo>
                        <a:lnTo>
                          <a:pt x="711200" y="165100"/>
                        </a:lnTo>
                        <a:lnTo>
                          <a:pt x="736600" y="165100"/>
                        </a:lnTo>
                        <a:lnTo>
                          <a:pt x="736600" y="177800"/>
                        </a:lnTo>
                        <a:lnTo>
                          <a:pt x="762000" y="177800"/>
                        </a:lnTo>
                        <a:lnTo>
                          <a:pt x="762000" y="190500"/>
                        </a:lnTo>
                        <a:lnTo>
                          <a:pt x="774700" y="190500"/>
                        </a:lnTo>
                        <a:lnTo>
                          <a:pt x="774700" y="203200"/>
                        </a:lnTo>
                        <a:lnTo>
                          <a:pt x="762000" y="215900"/>
                        </a:lnTo>
                        <a:lnTo>
                          <a:pt x="812800" y="215900"/>
                        </a:lnTo>
                        <a:lnTo>
                          <a:pt x="812800" y="203200"/>
                        </a:lnTo>
                        <a:lnTo>
                          <a:pt x="825500" y="203200"/>
                        </a:lnTo>
                        <a:lnTo>
                          <a:pt x="825500" y="215900"/>
                        </a:lnTo>
                        <a:lnTo>
                          <a:pt x="863600" y="215900"/>
                        </a:lnTo>
                        <a:lnTo>
                          <a:pt x="863600" y="203200"/>
                        </a:lnTo>
                        <a:lnTo>
                          <a:pt x="876300" y="203200"/>
                        </a:lnTo>
                        <a:lnTo>
                          <a:pt x="876300" y="177800"/>
                        </a:lnTo>
                        <a:lnTo>
                          <a:pt x="889000" y="177800"/>
                        </a:lnTo>
                        <a:lnTo>
                          <a:pt x="889000" y="203200"/>
                        </a:lnTo>
                        <a:lnTo>
                          <a:pt x="901700" y="203200"/>
                        </a:lnTo>
                        <a:lnTo>
                          <a:pt x="914400" y="215900"/>
                        </a:lnTo>
                        <a:lnTo>
                          <a:pt x="927100" y="215900"/>
                        </a:lnTo>
                        <a:lnTo>
                          <a:pt x="927100" y="241300"/>
                        </a:lnTo>
                        <a:lnTo>
                          <a:pt x="952500" y="241300"/>
                        </a:lnTo>
                        <a:lnTo>
                          <a:pt x="952500" y="254000"/>
                        </a:lnTo>
                        <a:lnTo>
                          <a:pt x="939800" y="254000"/>
                        </a:lnTo>
                        <a:lnTo>
                          <a:pt x="939800" y="266700"/>
                        </a:lnTo>
                        <a:lnTo>
                          <a:pt x="952500" y="266700"/>
                        </a:lnTo>
                        <a:lnTo>
                          <a:pt x="952500" y="304800"/>
                        </a:lnTo>
                        <a:lnTo>
                          <a:pt x="977900" y="304800"/>
                        </a:lnTo>
                        <a:lnTo>
                          <a:pt x="977900" y="317500"/>
                        </a:lnTo>
                        <a:lnTo>
                          <a:pt x="990600" y="317500"/>
                        </a:lnTo>
                        <a:lnTo>
                          <a:pt x="990600" y="279400"/>
                        </a:lnTo>
                        <a:lnTo>
                          <a:pt x="1003300" y="279400"/>
                        </a:lnTo>
                        <a:lnTo>
                          <a:pt x="1003300" y="254000"/>
                        </a:lnTo>
                        <a:lnTo>
                          <a:pt x="1016000" y="254000"/>
                        </a:lnTo>
                        <a:lnTo>
                          <a:pt x="1016000" y="241300"/>
                        </a:lnTo>
                        <a:lnTo>
                          <a:pt x="1028700" y="241300"/>
                        </a:lnTo>
                        <a:lnTo>
                          <a:pt x="1028700" y="228600"/>
                        </a:lnTo>
                        <a:lnTo>
                          <a:pt x="1041400" y="228600"/>
                        </a:lnTo>
                        <a:lnTo>
                          <a:pt x="1041400" y="203200"/>
                        </a:lnTo>
                        <a:lnTo>
                          <a:pt x="1054100" y="203200"/>
                        </a:lnTo>
                        <a:lnTo>
                          <a:pt x="1054100" y="177800"/>
                        </a:lnTo>
                        <a:lnTo>
                          <a:pt x="1066800" y="177800"/>
                        </a:lnTo>
                        <a:lnTo>
                          <a:pt x="1066800" y="190500"/>
                        </a:lnTo>
                        <a:lnTo>
                          <a:pt x="1079500" y="190500"/>
                        </a:lnTo>
                        <a:lnTo>
                          <a:pt x="1079500" y="203200"/>
                        </a:lnTo>
                        <a:lnTo>
                          <a:pt x="1092200" y="215900"/>
                        </a:lnTo>
                        <a:lnTo>
                          <a:pt x="1104900" y="215900"/>
                        </a:lnTo>
                        <a:lnTo>
                          <a:pt x="1104900" y="228600"/>
                        </a:lnTo>
                        <a:lnTo>
                          <a:pt x="1117600" y="228600"/>
                        </a:lnTo>
                        <a:lnTo>
                          <a:pt x="1130300" y="241300"/>
                        </a:lnTo>
                        <a:lnTo>
                          <a:pt x="1130300" y="203200"/>
                        </a:lnTo>
                        <a:lnTo>
                          <a:pt x="1143000" y="203200"/>
                        </a:lnTo>
                        <a:lnTo>
                          <a:pt x="1143000" y="190500"/>
                        </a:lnTo>
                        <a:lnTo>
                          <a:pt x="1168400" y="190500"/>
                        </a:lnTo>
                        <a:lnTo>
                          <a:pt x="1168400" y="177800"/>
                        </a:lnTo>
                        <a:lnTo>
                          <a:pt x="1181100" y="177800"/>
                        </a:lnTo>
                        <a:lnTo>
                          <a:pt x="1181100" y="165100"/>
                        </a:lnTo>
                        <a:lnTo>
                          <a:pt x="1193800" y="165100"/>
                        </a:lnTo>
                        <a:lnTo>
                          <a:pt x="1193800" y="177800"/>
                        </a:lnTo>
                        <a:lnTo>
                          <a:pt x="1219200" y="177800"/>
                        </a:lnTo>
                        <a:lnTo>
                          <a:pt x="1219200" y="190500"/>
                        </a:lnTo>
                        <a:lnTo>
                          <a:pt x="1244600" y="190500"/>
                        </a:lnTo>
                        <a:lnTo>
                          <a:pt x="1244600" y="203200"/>
                        </a:lnTo>
                        <a:lnTo>
                          <a:pt x="1231900" y="203200"/>
                        </a:lnTo>
                        <a:lnTo>
                          <a:pt x="1231900" y="215900"/>
                        </a:lnTo>
                        <a:lnTo>
                          <a:pt x="1219200" y="215900"/>
                        </a:lnTo>
                        <a:lnTo>
                          <a:pt x="1206500" y="228600"/>
                        </a:lnTo>
                        <a:lnTo>
                          <a:pt x="1206500" y="266700"/>
                        </a:lnTo>
                        <a:lnTo>
                          <a:pt x="1219200" y="266700"/>
                        </a:lnTo>
                        <a:lnTo>
                          <a:pt x="1219200" y="254000"/>
                        </a:lnTo>
                        <a:lnTo>
                          <a:pt x="1231900" y="254000"/>
                        </a:lnTo>
                        <a:lnTo>
                          <a:pt x="1231900" y="241300"/>
                        </a:lnTo>
                        <a:lnTo>
                          <a:pt x="1257300" y="241300"/>
                        </a:lnTo>
                        <a:lnTo>
                          <a:pt x="1257300" y="228600"/>
                        </a:lnTo>
                        <a:lnTo>
                          <a:pt x="1270000" y="228600"/>
                        </a:lnTo>
                        <a:lnTo>
                          <a:pt x="1270000" y="165100"/>
                        </a:lnTo>
                        <a:lnTo>
                          <a:pt x="1282700" y="165100"/>
                        </a:lnTo>
                        <a:lnTo>
                          <a:pt x="1282700" y="152400"/>
                        </a:lnTo>
                        <a:lnTo>
                          <a:pt x="1320800" y="152400"/>
                        </a:lnTo>
                        <a:lnTo>
                          <a:pt x="1333500" y="165100"/>
                        </a:lnTo>
                        <a:lnTo>
                          <a:pt x="1346200" y="165100"/>
                        </a:lnTo>
                        <a:lnTo>
                          <a:pt x="1346200" y="152400"/>
                        </a:lnTo>
                        <a:lnTo>
                          <a:pt x="1409700" y="152400"/>
                        </a:lnTo>
                        <a:lnTo>
                          <a:pt x="1409700" y="165100"/>
                        </a:lnTo>
                        <a:lnTo>
                          <a:pt x="1435100" y="165100"/>
                        </a:lnTo>
                        <a:lnTo>
                          <a:pt x="1435100" y="152400"/>
                        </a:lnTo>
                        <a:lnTo>
                          <a:pt x="1447800" y="152400"/>
                        </a:lnTo>
                        <a:lnTo>
                          <a:pt x="1447800" y="139700"/>
                        </a:lnTo>
                        <a:lnTo>
                          <a:pt x="1473200" y="139700"/>
                        </a:lnTo>
                        <a:lnTo>
                          <a:pt x="1473200" y="127000"/>
                        </a:lnTo>
                        <a:lnTo>
                          <a:pt x="1498600" y="127000"/>
                        </a:lnTo>
                        <a:lnTo>
                          <a:pt x="1498600" y="101600"/>
                        </a:lnTo>
                        <a:lnTo>
                          <a:pt x="1562100" y="101600"/>
                        </a:lnTo>
                        <a:lnTo>
                          <a:pt x="1562100" y="88900"/>
                        </a:lnTo>
                        <a:lnTo>
                          <a:pt x="1574800" y="88900"/>
                        </a:lnTo>
                        <a:lnTo>
                          <a:pt x="1574800" y="76200"/>
                        </a:lnTo>
                        <a:lnTo>
                          <a:pt x="1612900" y="76200"/>
                        </a:lnTo>
                        <a:lnTo>
                          <a:pt x="1625600" y="88900"/>
                        </a:lnTo>
                        <a:lnTo>
                          <a:pt x="1676400" y="88900"/>
                        </a:lnTo>
                        <a:lnTo>
                          <a:pt x="1676400" y="76200"/>
                        </a:lnTo>
                        <a:lnTo>
                          <a:pt x="1739900" y="76200"/>
                        </a:lnTo>
                        <a:lnTo>
                          <a:pt x="1739900" y="50800"/>
                        </a:lnTo>
                        <a:lnTo>
                          <a:pt x="1714500" y="50800"/>
                        </a:lnTo>
                        <a:lnTo>
                          <a:pt x="1714500" y="38100"/>
                        </a:lnTo>
                        <a:lnTo>
                          <a:pt x="1727200" y="25400"/>
                        </a:lnTo>
                        <a:lnTo>
                          <a:pt x="1778000" y="25400"/>
                        </a:lnTo>
                        <a:lnTo>
                          <a:pt x="1790700" y="12700"/>
                        </a:lnTo>
                        <a:lnTo>
                          <a:pt x="1790700" y="0"/>
                        </a:lnTo>
                        <a:lnTo>
                          <a:pt x="1816100" y="0"/>
                        </a:lnTo>
                        <a:lnTo>
                          <a:pt x="1816100" y="38100"/>
                        </a:lnTo>
                        <a:lnTo>
                          <a:pt x="1778000" y="38100"/>
                        </a:lnTo>
                        <a:lnTo>
                          <a:pt x="1778000" y="63500"/>
                        </a:lnTo>
                        <a:lnTo>
                          <a:pt x="1790700" y="63500"/>
                        </a:lnTo>
                        <a:lnTo>
                          <a:pt x="1790700" y="50800"/>
                        </a:lnTo>
                        <a:lnTo>
                          <a:pt x="1803400" y="50800"/>
                        </a:lnTo>
                        <a:lnTo>
                          <a:pt x="1803400" y="38100"/>
                        </a:lnTo>
                        <a:lnTo>
                          <a:pt x="1816100" y="38100"/>
                        </a:lnTo>
                        <a:lnTo>
                          <a:pt x="1828800" y="50800"/>
                        </a:lnTo>
                        <a:lnTo>
                          <a:pt x="1879600" y="50800"/>
                        </a:lnTo>
                        <a:lnTo>
                          <a:pt x="1879600" y="76200"/>
                        </a:lnTo>
                        <a:lnTo>
                          <a:pt x="1892300" y="76200"/>
                        </a:lnTo>
                        <a:lnTo>
                          <a:pt x="1892300" y="63500"/>
                        </a:lnTo>
                        <a:lnTo>
                          <a:pt x="1917700" y="63500"/>
                        </a:lnTo>
                        <a:lnTo>
                          <a:pt x="1917700" y="76200"/>
                        </a:lnTo>
                        <a:lnTo>
                          <a:pt x="1943100" y="76200"/>
                        </a:lnTo>
                        <a:lnTo>
                          <a:pt x="1943100" y="88900"/>
                        </a:lnTo>
                        <a:lnTo>
                          <a:pt x="1955800" y="88900"/>
                        </a:lnTo>
                        <a:lnTo>
                          <a:pt x="1955800" y="101600"/>
                        </a:lnTo>
                        <a:lnTo>
                          <a:pt x="1968500" y="101600"/>
                        </a:lnTo>
                        <a:lnTo>
                          <a:pt x="1968500" y="114300"/>
                        </a:lnTo>
                        <a:lnTo>
                          <a:pt x="1981200" y="114300"/>
                        </a:lnTo>
                        <a:lnTo>
                          <a:pt x="1968500" y="101600"/>
                        </a:lnTo>
                        <a:lnTo>
                          <a:pt x="1981200" y="101600"/>
                        </a:lnTo>
                        <a:lnTo>
                          <a:pt x="1981200" y="139700"/>
                        </a:lnTo>
                        <a:lnTo>
                          <a:pt x="1968500" y="139700"/>
                        </a:lnTo>
                        <a:lnTo>
                          <a:pt x="1968500" y="177800"/>
                        </a:lnTo>
                        <a:lnTo>
                          <a:pt x="1943100" y="177800"/>
                        </a:lnTo>
                        <a:lnTo>
                          <a:pt x="1943100" y="190500"/>
                        </a:lnTo>
                        <a:lnTo>
                          <a:pt x="1866900" y="190500"/>
                        </a:lnTo>
                        <a:lnTo>
                          <a:pt x="1866900" y="203200"/>
                        </a:lnTo>
                        <a:lnTo>
                          <a:pt x="1854200" y="203200"/>
                        </a:lnTo>
                        <a:lnTo>
                          <a:pt x="1854200" y="215900"/>
                        </a:lnTo>
                        <a:lnTo>
                          <a:pt x="1841500" y="215900"/>
                        </a:lnTo>
                        <a:lnTo>
                          <a:pt x="1841500" y="241300"/>
                        </a:lnTo>
                        <a:lnTo>
                          <a:pt x="1828800" y="241300"/>
                        </a:lnTo>
                        <a:lnTo>
                          <a:pt x="1828800" y="266700"/>
                        </a:lnTo>
                        <a:lnTo>
                          <a:pt x="1841500" y="266700"/>
                        </a:lnTo>
                        <a:lnTo>
                          <a:pt x="1841500" y="279400"/>
                        </a:lnTo>
                        <a:lnTo>
                          <a:pt x="1854200" y="279400"/>
                        </a:lnTo>
                        <a:lnTo>
                          <a:pt x="1854200" y="342900"/>
                        </a:lnTo>
                        <a:lnTo>
                          <a:pt x="1879600" y="342900"/>
                        </a:lnTo>
                        <a:lnTo>
                          <a:pt x="1879600" y="355600"/>
                        </a:lnTo>
                        <a:lnTo>
                          <a:pt x="1892300" y="355600"/>
                        </a:lnTo>
                        <a:lnTo>
                          <a:pt x="1892300" y="381000"/>
                        </a:lnTo>
                        <a:lnTo>
                          <a:pt x="1905000" y="381000"/>
                        </a:lnTo>
                        <a:lnTo>
                          <a:pt x="1905000" y="393700"/>
                        </a:lnTo>
                        <a:lnTo>
                          <a:pt x="1917700" y="393700"/>
                        </a:lnTo>
                        <a:lnTo>
                          <a:pt x="1917700" y="406400"/>
                        </a:lnTo>
                        <a:lnTo>
                          <a:pt x="1981200" y="406400"/>
                        </a:lnTo>
                        <a:lnTo>
                          <a:pt x="1981200" y="419100"/>
                        </a:lnTo>
                        <a:lnTo>
                          <a:pt x="1968500" y="431800"/>
                        </a:lnTo>
                        <a:lnTo>
                          <a:pt x="1955800" y="431800"/>
                        </a:lnTo>
                        <a:lnTo>
                          <a:pt x="1955800" y="419100"/>
                        </a:lnTo>
                        <a:lnTo>
                          <a:pt x="1943100" y="419100"/>
                        </a:lnTo>
                        <a:lnTo>
                          <a:pt x="1943100" y="431800"/>
                        </a:lnTo>
                        <a:lnTo>
                          <a:pt x="1930400" y="431800"/>
                        </a:lnTo>
                        <a:lnTo>
                          <a:pt x="1930400" y="482600"/>
                        </a:lnTo>
                        <a:lnTo>
                          <a:pt x="1917700" y="482600"/>
                        </a:lnTo>
                        <a:lnTo>
                          <a:pt x="1917700" y="508000"/>
                        </a:lnTo>
                        <a:lnTo>
                          <a:pt x="1930400" y="508000"/>
                        </a:lnTo>
                        <a:lnTo>
                          <a:pt x="1930400" y="520700"/>
                        </a:lnTo>
                        <a:lnTo>
                          <a:pt x="1955800" y="520700"/>
                        </a:lnTo>
                        <a:lnTo>
                          <a:pt x="1955800" y="533400"/>
                        </a:lnTo>
                        <a:lnTo>
                          <a:pt x="1943100" y="533400"/>
                        </a:lnTo>
                        <a:lnTo>
                          <a:pt x="1943100" y="558800"/>
                        </a:lnTo>
                        <a:lnTo>
                          <a:pt x="1955800" y="558800"/>
                        </a:lnTo>
                        <a:lnTo>
                          <a:pt x="1955800" y="571500"/>
                        </a:lnTo>
                        <a:lnTo>
                          <a:pt x="1981200" y="571500"/>
                        </a:lnTo>
                        <a:lnTo>
                          <a:pt x="1981200" y="596900"/>
                        </a:lnTo>
                        <a:lnTo>
                          <a:pt x="1968500" y="596900"/>
                        </a:lnTo>
                        <a:lnTo>
                          <a:pt x="1968500" y="609600"/>
                        </a:lnTo>
                        <a:lnTo>
                          <a:pt x="1955800" y="609600"/>
                        </a:lnTo>
                        <a:lnTo>
                          <a:pt x="1955800" y="622300"/>
                        </a:lnTo>
                        <a:lnTo>
                          <a:pt x="1943100" y="622300"/>
                        </a:lnTo>
                        <a:lnTo>
                          <a:pt x="1943100" y="647700"/>
                        </a:lnTo>
                        <a:lnTo>
                          <a:pt x="1955800" y="647700"/>
                        </a:lnTo>
                        <a:lnTo>
                          <a:pt x="1968500" y="660400"/>
                        </a:lnTo>
                        <a:lnTo>
                          <a:pt x="1968500" y="685800"/>
                        </a:lnTo>
                        <a:lnTo>
                          <a:pt x="1943100" y="685800"/>
                        </a:lnTo>
                        <a:lnTo>
                          <a:pt x="1943100" y="698500"/>
                        </a:lnTo>
                        <a:lnTo>
                          <a:pt x="1930400" y="698500"/>
                        </a:lnTo>
                        <a:lnTo>
                          <a:pt x="1930400" y="711200"/>
                        </a:lnTo>
                        <a:lnTo>
                          <a:pt x="1905000" y="711200"/>
                        </a:lnTo>
                        <a:lnTo>
                          <a:pt x="1905000" y="723900"/>
                        </a:lnTo>
                        <a:lnTo>
                          <a:pt x="1892300" y="723900"/>
                        </a:lnTo>
                        <a:lnTo>
                          <a:pt x="1892300" y="749300"/>
                        </a:lnTo>
                        <a:lnTo>
                          <a:pt x="1905000" y="749300"/>
                        </a:lnTo>
                        <a:lnTo>
                          <a:pt x="1905000" y="736600"/>
                        </a:lnTo>
                        <a:lnTo>
                          <a:pt x="1917700" y="736600"/>
                        </a:lnTo>
                        <a:lnTo>
                          <a:pt x="1917700" y="749300"/>
                        </a:lnTo>
                        <a:lnTo>
                          <a:pt x="1943100" y="749300"/>
                        </a:lnTo>
                        <a:lnTo>
                          <a:pt x="1943100" y="762000"/>
                        </a:lnTo>
                        <a:lnTo>
                          <a:pt x="1981200" y="762000"/>
                        </a:lnTo>
                        <a:lnTo>
                          <a:pt x="1993900" y="774700"/>
                        </a:lnTo>
                        <a:lnTo>
                          <a:pt x="1993900" y="787400"/>
                        </a:lnTo>
                        <a:lnTo>
                          <a:pt x="2006600" y="787400"/>
                        </a:lnTo>
                        <a:lnTo>
                          <a:pt x="2006600" y="800100"/>
                        </a:lnTo>
                        <a:lnTo>
                          <a:pt x="2032000" y="800100"/>
                        </a:lnTo>
                        <a:lnTo>
                          <a:pt x="2032000" y="825500"/>
                        </a:lnTo>
                        <a:lnTo>
                          <a:pt x="2044700" y="838200"/>
                        </a:lnTo>
                        <a:lnTo>
                          <a:pt x="2044700" y="850900"/>
                        </a:lnTo>
                        <a:lnTo>
                          <a:pt x="2057400" y="850900"/>
                        </a:lnTo>
                        <a:lnTo>
                          <a:pt x="2057400" y="838200"/>
                        </a:lnTo>
                        <a:lnTo>
                          <a:pt x="2070100" y="838200"/>
                        </a:lnTo>
                        <a:lnTo>
                          <a:pt x="2070100" y="901700"/>
                        </a:lnTo>
                        <a:lnTo>
                          <a:pt x="2057400" y="901700"/>
                        </a:lnTo>
                        <a:lnTo>
                          <a:pt x="2057400" y="914400"/>
                        </a:lnTo>
                        <a:lnTo>
                          <a:pt x="2019300" y="914400"/>
                        </a:lnTo>
                        <a:lnTo>
                          <a:pt x="2019300" y="927100"/>
                        </a:lnTo>
                        <a:lnTo>
                          <a:pt x="2006600" y="914400"/>
                        </a:lnTo>
                        <a:lnTo>
                          <a:pt x="2006600" y="927100"/>
                        </a:lnTo>
                        <a:lnTo>
                          <a:pt x="1993900" y="927100"/>
                        </a:lnTo>
                        <a:lnTo>
                          <a:pt x="1993900" y="914400"/>
                        </a:lnTo>
                        <a:lnTo>
                          <a:pt x="1981200" y="914400"/>
                        </a:lnTo>
                        <a:lnTo>
                          <a:pt x="1981200" y="901700"/>
                        </a:lnTo>
                        <a:lnTo>
                          <a:pt x="1930400" y="901700"/>
                        </a:lnTo>
                        <a:lnTo>
                          <a:pt x="1930400" y="914400"/>
                        </a:lnTo>
                        <a:lnTo>
                          <a:pt x="1917700" y="914400"/>
                        </a:lnTo>
                        <a:lnTo>
                          <a:pt x="1917700" y="927100"/>
                        </a:lnTo>
                        <a:lnTo>
                          <a:pt x="1905000" y="927100"/>
                        </a:lnTo>
                        <a:lnTo>
                          <a:pt x="1905000" y="939800"/>
                        </a:lnTo>
                        <a:lnTo>
                          <a:pt x="1892300" y="939800"/>
                        </a:lnTo>
                        <a:lnTo>
                          <a:pt x="1892300" y="977900"/>
                        </a:lnTo>
                        <a:lnTo>
                          <a:pt x="1854200" y="977900"/>
                        </a:lnTo>
                        <a:lnTo>
                          <a:pt x="1854200" y="965200"/>
                        </a:lnTo>
                        <a:lnTo>
                          <a:pt x="1816100" y="965200"/>
                        </a:lnTo>
                        <a:lnTo>
                          <a:pt x="1816100" y="927100"/>
                        </a:lnTo>
                        <a:lnTo>
                          <a:pt x="1765300" y="927100"/>
                        </a:lnTo>
                        <a:lnTo>
                          <a:pt x="1765300" y="914400"/>
                        </a:lnTo>
                        <a:lnTo>
                          <a:pt x="1739900" y="914400"/>
                        </a:lnTo>
                        <a:lnTo>
                          <a:pt x="1739900" y="939800"/>
                        </a:lnTo>
                        <a:lnTo>
                          <a:pt x="1727200" y="939800"/>
                        </a:lnTo>
                        <a:lnTo>
                          <a:pt x="1727200" y="952500"/>
                        </a:lnTo>
                        <a:lnTo>
                          <a:pt x="1714500" y="952500"/>
                        </a:lnTo>
                        <a:lnTo>
                          <a:pt x="1714500" y="965200"/>
                        </a:lnTo>
                        <a:lnTo>
                          <a:pt x="1689100" y="965200"/>
                        </a:lnTo>
                        <a:lnTo>
                          <a:pt x="1663700" y="952500"/>
                        </a:lnTo>
                        <a:lnTo>
                          <a:pt x="1663700" y="939800"/>
                        </a:lnTo>
                        <a:lnTo>
                          <a:pt x="1625600" y="939800"/>
                        </a:lnTo>
                        <a:lnTo>
                          <a:pt x="1625600" y="952500"/>
                        </a:lnTo>
                        <a:lnTo>
                          <a:pt x="1612900" y="952500"/>
                        </a:lnTo>
                        <a:lnTo>
                          <a:pt x="1612900" y="965200"/>
                        </a:lnTo>
                        <a:lnTo>
                          <a:pt x="1600200" y="965200"/>
                        </a:lnTo>
                        <a:lnTo>
                          <a:pt x="1600200" y="952500"/>
                        </a:lnTo>
                        <a:lnTo>
                          <a:pt x="1587500" y="95250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56" name="1207"/>
                <p:cNvSpPr/>
                <p:nvPr/>
              </p:nvSpPr>
              <p:spPr>
                <a:xfrm>
                  <a:off x="2920267" y="3241029"/>
                  <a:ext cx="1828801" cy="13844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8801" h="1384301">
                      <a:moveTo>
                        <a:pt x="0" y="850900"/>
                      </a:moveTo>
                      <a:lnTo>
                        <a:pt x="0" y="838200"/>
                      </a:lnTo>
                      <a:lnTo>
                        <a:pt x="25400" y="838200"/>
                      </a:lnTo>
                      <a:lnTo>
                        <a:pt x="25400" y="825500"/>
                      </a:lnTo>
                      <a:lnTo>
                        <a:pt x="38100" y="825500"/>
                      </a:lnTo>
                      <a:lnTo>
                        <a:pt x="38100" y="787400"/>
                      </a:lnTo>
                      <a:lnTo>
                        <a:pt x="50800" y="787400"/>
                      </a:lnTo>
                      <a:lnTo>
                        <a:pt x="50800" y="749300"/>
                      </a:lnTo>
                      <a:lnTo>
                        <a:pt x="63500" y="749300"/>
                      </a:lnTo>
                      <a:lnTo>
                        <a:pt x="63500" y="736600"/>
                      </a:lnTo>
                      <a:lnTo>
                        <a:pt x="50800" y="736600"/>
                      </a:lnTo>
                      <a:lnTo>
                        <a:pt x="50800" y="723900"/>
                      </a:lnTo>
                      <a:lnTo>
                        <a:pt x="63500" y="723900"/>
                      </a:lnTo>
                      <a:lnTo>
                        <a:pt x="63500" y="711200"/>
                      </a:lnTo>
                      <a:lnTo>
                        <a:pt x="50800" y="711200"/>
                      </a:lnTo>
                      <a:lnTo>
                        <a:pt x="50800" y="635000"/>
                      </a:lnTo>
                      <a:lnTo>
                        <a:pt x="38100" y="635000"/>
                      </a:lnTo>
                      <a:lnTo>
                        <a:pt x="38100" y="622300"/>
                      </a:lnTo>
                      <a:lnTo>
                        <a:pt x="25400" y="622300"/>
                      </a:lnTo>
                      <a:lnTo>
                        <a:pt x="25400" y="596900"/>
                      </a:lnTo>
                      <a:lnTo>
                        <a:pt x="38100" y="596900"/>
                      </a:lnTo>
                      <a:lnTo>
                        <a:pt x="38100" y="571500"/>
                      </a:lnTo>
                      <a:lnTo>
                        <a:pt x="50800" y="571500"/>
                      </a:lnTo>
                      <a:lnTo>
                        <a:pt x="50800" y="558800"/>
                      </a:lnTo>
                      <a:lnTo>
                        <a:pt x="76200" y="558800"/>
                      </a:lnTo>
                      <a:lnTo>
                        <a:pt x="76200" y="546100"/>
                      </a:lnTo>
                      <a:lnTo>
                        <a:pt x="88900" y="546100"/>
                      </a:lnTo>
                      <a:lnTo>
                        <a:pt x="88900" y="457200"/>
                      </a:lnTo>
                      <a:lnTo>
                        <a:pt x="101600" y="457200"/>
                      </a:lnTo>
                      <a:lnTo>
                        <a:pt x="101600" y="444500"/>
                      </a:lnTo>
                      <a:lnTo>
                        <a:pt x="114300" y="444500"/>
                      </a:lnTo>
                      <a:lnTo>
                        <a:pt x="114300" y="419100"/>
                      </a:lnTo>
                      <a:lnTo>
                        <a:pt x="127000" y="419100"/>
                      </a:lnTo>
                      <a:lnTo>
                        <a:pt x="127000" y="406400"/>
                      </a:lnTo>
                      <a:lnTo>
                        <a:pt x="165100" y="406400"/>
                      </a:lnTo>
                      <a:lnTo>
                        <a:pt x="165100" y="419100"/>
                      </a:lnTo>
                      <a:lnTo>
                        <a:pt x="177800" y="419100"/>
                      </a:lnTo>
                      <a:lnTo>
                        <a:pt x="177800" y="431800"/>
                      </a:lnTo>
                      <a:lnTo>
                        <a:pt x="190500" y="444500"/>
                      </a:lnTo>
                      <a:lnTo>
                        <a:pt x="215900" y="444500"/>
                      </a:lnTo>
                      <a:lnTo>
                        <a:pt x="215900" y="457200"/>
                      </a:lnTo>
                      <a:lnTo>
                        <a:pt x="241300" y="457200"/>
                      </a:lnTo>
                      <a:lnTo>
                        <a:pt x="241300" y="469900"/>
                      </a:lnTo>
                      <a:lnTo>
                        <a:pt x="292100" y="469900"/>
                      </a:lnTo>
                      <a:lnTo>
                        <a:pt x="292100" y="457200"/>
                      </a:lnTo>
                      <a:lnTo>
                        <a:pt x="304800" y="457200"/>
                      </a:lnTo>
                      <a:lnTo>
                        <a:pt x="304800" y="469900"/>
                      </a:lnTo>
                      <a:lnTo>
                        <a:pt x="317500" y="469900"/>
                      </a:lnTo>
                      <a:lnTo>
                        <a:pt x="317500" y="457200"/>
                      </a:lnTo>
                      <a:lnTo>
                        <a:pt x="330200" y="457200"/>
                      </a:lnTo>
                      <a:lnTo>
                        <a:pt x="330200" y="444500"/>
                      </a:lnTo>
                      <a:lnTo>
                        <a:pt x="342900" y="444500"/>
                      </a:lnTo>
                      <a:lnTo>
                        <a:pt x="342900" y="406400"/>
                      </a:lnTo>
                      <a:lnTo>
                        <a:pt x="355600" y="406400"/>
                      </a:lnTo>
                      <a:lnTo>
                        <a:pt x="368300" y="393700"/>
                      </a:lnTo>
                      <a:lnTo>
                        <a:pt x="368300" y="406400"/>
                      </a:lnTo>
                      <a:lnTo>
                        <a:pt x="431800" y="406400"/>
                      </a:lnTo>
                      <a:lnTo>
                        <a:pt x="431800" y="393700"/>
                      </a:lnTo>
                      <a:lnTo>
                        <a:pt x="444500" y="393700"/>
                      </a:lnTo>
                      <a:lnTo>
                        <a:pt x="444500" y="368300"/>
                      </a:lnTo>
                      <a:lnTo>
                        <a:pt x="457200" y="368300"/>
                      </a:lnTo>
                      <a:lnTo>
                        <a:pt x="457200" y="355600"/>
                      </a:lnTo>
                      <a:lnTo>
                        <a:pt x="444500" y="355600"/>
                      </a:lnTo>
                      <a:lnTo>
                        <a:pt x="444500" y="317500"/>
                      </a:lnTo>
                      <a:lnTo>
                        <a:pt x="431800" y="317500"/>
                      </a:lnTo>
                      <a:lnTo>
                        <a:pt x="431800" y="304800"/>
                      </a:lnTo>
                      <a:lnTo>
                        <a:pt x="444500" y="292100"/>
                      </a:lnTo>
                      <a:lnTo>
                        <a:pt x="444500" y="266700"/>
                      </a:lnTo>
                      <a:lnTo>
                        <a:pt x="469900" y="266700"/>
                      </a:lnTo>
                      <a:lnTo>
                        <a:pt x="469900" y="165100"/>
                      </a:lnTo>
                      <a:lnTo>
                        <a:pt x="482600" y="165100"/>
                      </a:lnTo>
                      <a:lnTo>
                        <a:pt x="482600" y="127000"/>
                      </a:lnTo>
                      <a:lnTo>
                        <a:pt x="508000" y="127000"/>
                      </a:lnTo>
                      <a:lnTo>
                        <a:pt x="508000" y="139700"/>
                      </a:lnTo>
                      <a:lnTo>
                        <a:pt x="546100" y="139700"/>
                      </a:lnTo>
                      <a:lnTo>
                        <a:pt x="546100" y="114300"/>
                      </a:lnTo>
                      <a:lnTo>
                        <a:pt x="609600" y="114300"/>
                      </a:lnTo>
                      <a:lnTo>
                        <a:pt x="609600" y="101600"/>
                      </a:lnTo>
                      <a:lnTo>
                        <a:pt x="660400" y="101600"/>
                      </a:lnTo>
                      <a:lnTo>
                        <a:pt x="660400" y="63500"/>
                      </a:lnTo>
                      <a:lnTo>
                        <a:pt x="685800" y="63500"/>
                      </a:lnTo>
                      <a:lnTo>
                        <a:pt x="685800" y="50800"/>
                      </a:lnTo>
                      <a:lnTo>
                        <a:pt x="698500" y="38100"/>
                      </a:lnTo>
                      <a:lnTo>
                        <a:pt x="685800" y="38100"/>
                      </a:lnTo>
                      <a:lnTo>
                        <a:pt x="685800" y="25400"/>
                      </a:lnTo>
                      <a:lnTo>
                        <a:pt x="736600" y="25400"/>
                      </a:lnTo>
                      <a:lnTo>
                        <a:pt x="736600" y="12700"/>
                      </a:lnTo>
                      <a:lnTo>
                        <a:pt x="749300" y="12700"/>
                      </a:lnTo>
                      <a:lnTo>
                        <a:pt x="749300" y="0"/>
                      </a:lnTo>
                      <a:lnTo>
                        <a:pt x="800100" y="0"/>
                      </a:lnTo>
                      <a:lnTo>
                        <a:pt x="800100" y="0"/>
                      </a:lnTo>
                      <a:lnTo>
                        <a:pt x="812800" y="0"/>
                      </a:lnTo>
                      <a:lnTo>
                        <a:pt x="812800" y="12700"/>
                      </a:lnTo>
                      <a:lnTo>
                        <a:pt x="825500" y="12700"/>
                      </a:lnTo>
                      <a:lnTo>
                        <a:pt x="825500" y="38100"/>
                      </a:lnTo>
                      <a:lnTo>
                        <a:pt x="838200" y="38100"/>
                      </a:lnTo>
                      <a:lnTo>
                        <a:pt x="838200" y="50800"/>
                      </a:lnTo>
                      <a:lnTo>
                        <a:pt x="850900" y="50800"/>
                      </a:lnTo>
                      <a:lnTo>
                        <a:pt x="838200" y="63500"/>
                      </a:lnTo>
                      <a:lnTo>
                        <a:pt x="838200" y="76200"/>
                      </a:lnTo>
                      <a:lnTo>
                        <a:pt x="863600" y="76200"/>
                      </a:lnTo>
                      <a:lnTo>
                        <a:pt x="863600" y="101600"/>
                      </a:lnTo>
                      <a:lnTo>
                        <a:pt x="927100" y="101600"/>
                      </a:lnTo>
                      <a:lnTo>
                        <a:pt x="927100" y="76200"/>
                      </a:lnTo>
                      <a:lnTo>
                        <a:pt x="965200" y="76200"/>
                      </a:lnTo>
                      <a:lnTo>
                        <a:pt x="965200" y="63500"/>
                      </a:lnTo>
                      <a:lnTo>
                        <a:pt x="977900" y="63500"/>
                      </a:lnTo>
                      <a:lnTo>
                        <a:pt x="977900" y="50800"/>
                      </a:lnTo>
                      <a:lnTo>
                        <a:pt x="965200" y="50800"/>
                      </a:lnTo>
                      <a:lnTo>
                        <a:pt x="965200" y="25400"/>
                      </a:lnTo>
                      <a:lnTo>
                        <a:pt x="990600" y="25400"/>
                      </a:lnTo>
                      <a:lnTo>
                        <a:pt x="990600" y="38100"/>
                      </a:lnTo>
                      <a:lnTo>
                        <a:pt x="1016000" y="38100"/>
                      </a:lnTo>
                      <a:lnTo>
                        <a:pt x="1016000" y="50800"/>
                      </a:lnTo>
                      <a:lnTo>
                        <a:pt x="1054100" y="50800"/>
                      </a:lnTo>
                      <a:lnTo>
                        <a:pt x="1054100" y="76200"/>
                      </a:lnTo>
                      <a:lnTo>
                        <a:pt x="1079500" y="76200"/>
                      </a:lnTo>
                      <a:lnTo>
                        <a:pt x="1079500" y="139700"/>
                      </a:lnTo>
                      <a:lnTo>
                        <a:pt x="1092200" y="139700"/>
                      </a:lnTo>
                      <a:lnTo>
                        <a:pt x="1092200" y="203200"/>
                      </a:lnTo>
                      <a:lnTo>
                        <a:pt x="1117600" y="203200"/>
                      </a:lnTo>
                      <a:lnTo>
                        <a:pt x="1117600" y="228600"/>
                      </a:lnTo>
                      <a:lnTo>
                        <a:pt x="1168400" y="228600"/>
                      </a:lnTo>
                      <a:lnTo>
                        <a:pt x="1168400" y="215900"/>
                      </a:lnTo>
                      <a:lnTo>
                        <a:pt x="1181100" y="215900"/>
                      </a:lnTo>
                      <a:lnTo>
                        <a:pt x="1181100" y="228600"/>
                      </a:lnTo>
                      <a:lnTo>
                        <a:pt x="1244600" y="228600"/>
                      </a:lnTo>
                      <a:lnTo>
                        <a:pt x="1244600" y="215900"/>
                      </a:lnTo>
                      <a:lnTo>
                        <a:pt x="1257300" y="215900"/>
                      </a:lnTo>
                      <a:lnTo>
                        <a:pt x="1257300" y="203200"/>
                      </a:lnTo>
                      <a:lnTo>
                        <a:pt x="1397000" y="203200"/>
                      </a:lnTo>
                      <a:lnTo>
                        <a:pt x="1397000" y="215900"/>
                      </a:lnTo>
                      <a:lnTo>
                        <a:pt x="1447800" y="215900"/>
                      </a:lnTo>
                      <a:lnTo>
                        <a:pt x="1447800" y="190500"/>
                      </a:lnTo>
                      <a:lnTo>
                        <a:pt x="1460500" y="190500"/>
                      </a:lnTo>
                      <a:lnTo>
                        <a:pt x="1460500" y="177800"/>
                      </a:lnTo>
                      <a:lnTo>
                        <a:pt x="1473200" y="177800"/>
                      </a:lnTo>
                      <a:lnTo>
                        <a:pt x="1473200" y="165100"/>
                      </a:lnTo>
                      <a:lnTo>
                        <a:pt x="1460500" y="165100"/>
                      </a:lnTo>
                      <a:lnTo>
                        <a:pt x="1460500" y="114300"/>
                      </a:lnTo>
                      <a:lnTo>
                        <a:pt x="1473200" y="114300"/>
                      </a:lnTo>
                      <a:lnTo>
                        <a:pt x="1473200" y="127000"/>
                      </a:lnTo>
                      <a:lnTo>
                        <a:pt x="1498600" y="127000"/>
                      </a:lnTo>
                      <a:lnTo>
                        <a:pt x="1498600" y="139700"/>
                      </a:lnTo>
                      <a:lnTo>
                        <a:pt x="1511300" y="139700"/>
                      </a:lnTo>
                      <a:lnTo>
                        <a:pt x="1511300" y="127000"/>
                      </a:lnTo>
                      <a:lnTo>
                        <a:pt x="1600200" y="127000"/>
                      </a:lnTo>
                      <a:lnTo>
                        <a:pt x="1600200" y="152400"/>
                      </a:lnTo>
                      <a:lnTo>
                        <a:pt x="1612900" y="152400"/>
                      </a:lnTo>
                      <a:lnTo>
                        <a:pt x="1612900" y="165100"/>
                      </a:lnTo>
                      <a:lnTo>
                        <a:pt x="1625600" y="165100"/>
                      </a:lnTo>
                      <a:lnTo>
                        <a:pt x="1625600" y="177800"/>
                      </a:lnTo>
                      <a:lnTo>
                        <a:pt x="1638300" y="177800"/>
                      </a:lnTo>
                      <a:lnTo>
                        <a:pt x="1638300" y="190500"/>
                      </a:lnTo>
                      <a:lnTo>
                        <a:pt x="1663700" y="190500"/>
                      </a:lnTo>
                      <a:lnTo>
                        <a:pt x="1663700" y="203200"/>
                      </a:lnTo>
                      <a:lnTo>
                        <a:pt x="1676400" y="203200"/>
                      </a:lnTo>
                      <a:lnTo>
                        <a:pt x="1676400" y="215900"/>
                      </a:lnTo>
                      <a:lnTo>
                        <a:pt x="1689100" y="215900"/>
                      </a:lnTo>
                      <a:lnTo>
                        <a:pt x="1689100" y="228600"/>
                      </a:lnTo>
                      <a:lnTo>
                        <a:pt x="1739900" y="228600"/>
                      </a:lnTo>
                      <a:lnTo>
                        <a:pt x="1739900" y="241300"/>
                      </a:lnTo>
                      <a:lnTo>
                        <a:pt x="1765300" y="241300"/>
                      </a:lnTo>
                      <a:lnTo>
                        <a:pt x="1765300" y="254000"/>
                      </a:lnTo>
                      <a:lnTo>
                        <a:pt x="1778000" y="254000"/>
                      </a:lnTo>
                      <a:lnTo>
                        <a:pt x="1778000" y="266700"/>
                      </a:lnTo>
                      <a:lnTo>
                        <a:pt x="1790700" y="266700"/>
                      </a:lnTo>
                      <a:lnTo>
                        <a:pt x="1790700" y="292100"/>
                      </a:lnTo>
                      <a:lnTo>
                        <a:pt x="1803400" y="292100"/>
                      </a:lnTo>
                      <a:lnTo>
                        <a:pt x="1803400" y="304800"/>
                      </a:lnTo>
                      <a:lnTo>
                        <a:pt x="1816100" y="304800"/>
                      </a:lnTo>
                      <a:lnTo>
                        <a:pt x="1828800" y="317500"/>
                      </a:lnTo>
                      <a:lnTo>
                        <a:pt x="1828800" y="342900"/>
                      </a:lnTo>
                      <a:lnTo>
                        <a:pt x="1816100" y="342900"/>
                      </a:lnTo>
                      <a:lnTo>
                        <a:pt x="1816100" y="355600"/>
                      </a:lnTo>
                      <a:lnTo>
                        <a:pt x="1803400" y="355600"/>
                      </a:lnTo>
                      <a:lnTo>
                        <a:pt x="1803400" y="342900"/>
                      </a:lnTo>
                      <a:lnTo>
                        <a:pt x="1778000" y="342900"/>
                      </a:lnTo>
                      <a:lnTo>
                        <a:pt x="1778000" y="355600"/>
                      </a:lnTo>
                      <a:lnTo>
                        <a:pt x="1765300" y="355600"/>
                      </a:lnTo>
                      <a:lnTo>
                        <a:pt x="1765300" y="368300"/>
                      </a:lnTo>
                      <a:lnTo>
                        <a:pt x="1739900" y="368300"/>
                      </a:lnTo>
                      <a:lnTo>
                        <a:pt x="1739900" y="381000"/>
                      </a:lnTo>
                      <a:lnTo>
                        <a:pt x="1752600" y="381000"/>
                      </a:lnTo>
                      <a:lnTo>
                        <a:pt x="1752600" y="419100"/>
                      </a:lnTo>
                      <a:lnTo>
                        <a:pt x="1701800" y="419100"/>
                      </a:lnTo>
                      <a:lnTo>
                        <a:pt x="1701800" y="431800"/>
                      </a:lnTo>
                      <a:lnTo>
                        <a:pt x="1676400" y="431800"/>
                      </a:lnTo>
                      <a:lnTo>
                        <a:pt x="1676400" y="457200"/>
                      </a:lnTo>
                      <a:lnTo>
                        <a:pt x="1663700" y="457200"/>
                      </a:lnTo>
                      <a:lnTo>
                        <a:pt x="1663700" y="469900"/>
                      </a:lnTo>
                      <a:lnTo>
                        <a:pt x="1651000" y="469900"/>
                      </a:lnTo>
                      <a:lnTo>
                        <a:pt x="1651000" y="482600"/>
                      </a:lnTo>
                      <a:lnTo>
                        <a:pt x="1638300" y="482600"/>
                      </a:lnTo>
                      <a:lnTo>
                        <a:pt x="1638300" y="508000"/>
                      </a:lnTo>
                      <a:lnTo>
                        <a:pt x="1701800" y="508000"/>
                      </a:lnTo>
                      <a:lnTo>
                        <a:pt x="1701800" y="520700"/>
                      </a:lnTo>
                      <a:lnTo>
                        <a:pt x="1714500" y="520700"/>
                      </a:lnTo>
                      <a:lnTo>
                        <a:pt x="1714500" y="533400"/>
                      </a:lnTo>
                      <a:lnTo>
                        <a:pt x="1727200" y="533400"/>
                      </a:lnTo>
                      <a:lnTo>
                        <a:pt x="1727200" y="546100"/>
                      </a:lnTo>
                      <a:lnTo>
                        <a:pt x="1752600" y="546100"/>
                      </a:lnTo>
                      <a:lnTo>
                        <a:pt x="1752600" y="558800"/>
                      </a:lnTo>
                      <a:lnTo>
                        <a:pt x="1778000" y="558800"/>
                      </a:lnTo>
                      <a:lnTo>
                        <a:pt x="1778000" y="571500"/>
                      </a:lnTo>
                      <a:lnTo>
                        <a:pt x="1803400" y="571500"/>
                      </a:lnTo>
                      <a:lnTo>
                        <a:pt x="1803400" y="584200"/>
                      </a:lnTo>
                      <a:lnTo>
                        <a:pt x="1828800" y="584200"/>
                      </a:lnTo>
                      <a:lnTo>
                        <a:pt x="1828800" y="609600"/>
                      </a:lnTo>
                      <a:lnTo>
                        <a:pt x="1803400" y="609600"/>
                      </a:lnTo>
                      <a:lnTo>
                        <a:pt x="1803400" y="673100"/>
                      </a:lnTo>
                      <a:lnTo>
                        <a:pt x="1790700" y="673100"/>
                      </a:lnTo>
                      <a:lnTo>
                        <a:pt x="1790700" y="711200"/>
                      </a:lnTo>
                      <a:lnTo>
                        <a:pt x="1778000" y="711200"/>
                      </a:lnTo>
                      <a:lnTo>
                        <a:pt x="1765300" y="698500"/>
                      </a:lnTo>
                      <a:lnTo>
                        <a:pt x="1739900" y="698500"/>
                      </a:lnTo>
                      <a:lnTo>
                        <a:pt x="1739900" y="736600"/>
                      </a:lnTo>
                      <a:lnTo>
                        <a:pt x="1727200" y="736600"/>
                      </a:lnTo>
                      <a:lnTo>
                        <a:pt x="1727200" y="774700"/>
                      </a:lnTo>
                      <a:lnTo>
                        <a:pt x="1714500" y="774700"/>
                      </a:lnTo>
                      <a:lnTo>
                        <a:pt x="1714500" y="800100"/>
                      </a:lnTo>
                      <a:lnTo>
                        <a:pt x="1752600" y="800100"/>
                      </a:lnTo>
                      <a:lnTo>
                        <a:pt x="1752600" y="812800"/>
                      </a:lnTo>
                      <a:lnTo>
                        <a:pt x="1790700" y="812800"/>
                      </a:lnTo>
                      <a:lnTo>
                        <a:pt x="1790700" y="863600"/>
                      </a:lnTo>
                      <a:lnTo>
                        <a:pt x="1778000" y="863600"/>
                      </a:lnTo>
                      <a:lnTo>
                        <a:pt x="1778000" y="850900"/>
                      </a:lnTo>
                      <a:lnTo>
                        <a:pt x="1765300" y="850900"/>
                      </a:lnTo>
                      <a:lnTo>
                        <a:pt x="1765300" y="863600"/>
                      </a:lnTo>
                      <a:lnTo>
                        <a:pt x="1752600" y="863600"/>
                      </a:lnTo>
                      <a:lnTo>
                        <a:pt x="1739900" y="850900"/>
                      </a:lnTo>
                      <a:lnTo>
                        <a:pt x="1739900" y="863600"/>
                      </a:lnTo>
                      <a:lnTo>
                        <a:pt x="1727200" y="876300"/>
                      </a:lnTo>
                      <a:lnTo>
                        <a:pt x="1727200" y="889000"/>
                      </a:lnTo>
                      <a:lnTo>
                        <a:pt x="1714500" y="889000"/>
                      </a:lnTo>
                      <a:lnTo>
                        <a:pt x="1714500" y="901700"/>
                      </a:lnTo>
                      <a:lnTo>
                        <a:pt x="1701800" y="901700"/>
                      </a:lnTo>
                      <a:lnTo>
                        <a:pt x="1701800" y="889000"/>
                      </a:lnTo>
                      <a:lnTo>
                        <a:pt x="1689100" y="889000"/>
                      </a:lnTo>
                      <a:lnTo>
                        <a:pt x="1689100" y="876300"/>
                      </a:lnTo>
                      <a:lnTo>
                        <a:pt x="1676400" y="876300"/>
                      </a:lnTo>
                      <a:lnTo>
                        <a:pt x="1676400" y="863600"/>
                      </a:lnTo>
                      <a:lnTo>
                        <a:pt x="1663700" y="863600"/>
                      </a:lnTo>
                      <a:lnTo>
                        <a:pt x="1663700" y="838200"/>
                      </a:lnTo>
                      <a:lnTo>
                        <a:pt x="1651000" y="838200"/>
                      </a:lnTo>
                      <a:lnTo>
                        <a:pt x="1651000" y="850900"/>
                      </a:lnTo>
                      <a:lnTo>
                        <a:pt x="1638300" y="850900"/>
                      </a:lnTo>
                      <a:lnTo>
                        <a:pt x="1638300" y="850900"/>
                      </a:lnTo>
                      <a:lnTo>
                        <a:pt x="1625600" y="850900"/>
                      </a:lnTo>
                      <a:lnTo>
                        <a:pt x="1625600" y="876300"/>
                      </a:lnTo>
                      <a:lnTo>
                        <a:pt x="1638300" y="876300"/>
                      </a:lnTo>
                      <a:lnTo>
                        <a:pt x="1638300" y="901700"/>
                      </a:lnTo>
                      <a:lnTo>
                        <a:pt x="1625600" y="901700"/>
                      </a:lnTo>
                      <a:lnTo>
                        <a:pt x="1625600" y="927100"/>
                      </a:lnTo>
                      <a:lnTo>
                        <a:pt x="1638300" y="927100"/>
                      </a:lnTo>
                      <a:lnTo>
                        <a:pt x="1638300" y="952500"/>
                      </a:lnTo>
                      <a:lnTo>
                        <a:pt x="1676400" y="952500"/>
                      </a:lnTo>
                      <a:lnTo>
                        <a:pt x="1676400" y="977900"/>
                      </a:lnTo>
                      <a:lnTo>
                        <a:pt x="1689100" y="977900"/>
                      </a:lnTo>
                      <a:lnTo>
                        <a:pt x="1689100" y="990600"/>
                      </a:lnTo>
                      <a:lnTo>
                        <a:pt x="1701800" y="990600"/>
                      </a:lnTo>
                      <a:lnTo>
                        <a:pt x="1701800" y="1016000"/>
                      </a:lnTo>
                      <a:lnTo>
                        <a:pt x="1689100" y="1016000"/>
                      </a:lnTo>
                      <a:lnTo>
                        <a:pt x="1689100" y="1092200"/>
                      </a:lnTo>
                      <a:lnTo>
                        <a:pt x="1701800" y="1092200"/>
                      </a:lnTo>
                      <a:lnTo>
                        <a:pt x="1701800" y="1104900"/>
                      </a:lnTo>
                      <a:lnTo>
                        <a:pt x="1714500" y="1104900"/>
                      </a:lnTo>
                      <a:lnTo>
                        <a:pt x="1701800" y="1117600"/>
                      </a:lnTo>
                      <a:lnTo>
                        <a:pt x="1689100" y="1117600"/>
                      </a:lnTo>
                      <a:lnTo>
                        <a:pt x="1689100" y="1143000"/>
                      </a:lnTo>
                      <a:lnTo>
                        <a:pt x="1663700" y="1143000"/>
                      </a:lnTo>
                      <a:lnTo>
                        <a:pt x="1663700" y="1155700"/>
                      </a:lnTo>
                      <a:lnTo>
                        <a:pt x="1612900" y="1155700"/>
                      </a:lnTo>
                      <a:lnTo>
                        <a:pt x="1612900" y="1168400"/>
                      </a:lnTo>
                      <a:lnTo>
                        <a:pt x="1524000" y="1168400"/>
                      </a:lnTo>
                      <a:lnTo>
                        <a:pt x="1524000" y="1143000"/>
                      </a:lnTo>
                      <a:lnTo>
                        <a:pt x="1536700" y="1143000"/>
                      </a:lnTo>
                      <a:lnTo>
                        <a:pt x="1536700" y="1130300"/>
                      </a:lnTo>
                      <a:lnTo>
                        <a:pt x="1524000" y="1130300"/>
                      </a:lnTo>
                      <a:lnTo>
                        <a:pt x="1524000" y="1117600"/>
                      </a:lnTo>
                      <a:lnTo>
                        <a:pt x="1498600" y="1117600"/>
                      </a:lnTo>
                      <a:lnTo>
                        <a:pt x="1498600" y="1104900"/>
                      </a:lnTo>
                      <a:lnTo>
                        <a:pt x="1473200" y="1104900"/>
                      </a:lnTo>
                      <a:lnTo>
                        <a:pt x="1473200" y="1092200"/>
                      </a:lnTo>
                      <a:lnTo>
                        <a:pt x="1447800" y="1092200"/>
                      </a:lnTo>
                      <a:lnTo>
                        <a:pt x="1447800" y="1104900"/>
                      </a:lnTo>
                      <a:lnTo>
                        <a:pt x="1384300" y="1104900"/>
                      </a:lnTo>
                      <a:lnTo>
                        <a:pt x="1384300" y="1092200"/>
                      </a:lnTo>
                      <a:lnTo>
                        <a:pt x="1371600" y="1092200"/>
                      </a:lnTo>
                      <a:lnTo>
                        <a:pt x="1384300" y="1079500"/>
                      </a:lnTo>
                      <a:lnTo>
                        <a:pt x="1371600" y="1079500"/>
                      </a:lnTo>
                      <a:lnTo>
                        <a:pt x="1371600" y="1066800"/>
                      </a:lnTo>
                      <a:lnTo>
                        <a:pt x="1358900" y="1066800"/>
                      </a:lnTo>
                      <a:lnTo>
                        <a:pt x="1358900" y="1028700"/>
                      </a:lnTo>
                      <a:lnTo>
                        <a:pt x="1346200" y="1028700"/>
                      </a:lnTo>
                      <a:lnTo>
                        <a:pt x="1346200" y="1016000"/>
                      </a:lnTo>
                      <a:lnTo>
                        <a:pt x="1320800" y="1016000"/>
                      </a:lnTo>
                      <a:lnTo>
                        <a:pt x="1320800" y="1003300"/>
                      </a:lnTo>
                      <a:lnTo>
                        <a:pt x="1308100" y="1016000"/>
                      </a:lnTo>
                      <a:lnTo>
                        <a:pt x="1295400" y="1016000"/>
                      </a:lnTo>
                      <a:lnTo>
                        <a:pt x="1295400" y="1003300"/>
                      </a:lnTo>
                      <a:lnTo>
                        <a:pt x="1282700" y="1003300"/>
                      </a:lnTo>
                      <a:lnTo>
                        <a:pt x="1270000" y="990600"/>
                      </a:lnTo>
                      <a:lnTo>
                        <a:pt x="1231900" y="990600"/>
                      </a:lnTo>
                      <a:lnTo>
                        <a:pt x="1231900" y="977900"/>
                      </a:lnTo>
                      <a:lnTo>
                        <a:pt x="1181100" y="977900"/>
                      </a:lnTo>
                      <a:lnTo>
                        <a:pt x="1181100" y="965200"/>
                      </a:lnTo>
                      <a:lnTo>
                        <a:pt x="1168400" y="977900"/>
                      </a:lnTo>
                      <a:lnTo>
                        <a:pt x="1155700" y="977900"/>
                      </a:lnTo>
                      <a:lnTo>
                        <a:pt x="1155700" y="990600"/>
                      </a:lnTo>
                      <a:lnTo>
                        <a:pt x="1143000" y="990600"/>
                      </a:lnTo>
                      <a:lnTo>
                        <a:pt x="1143000" y="1003300"/>
                      </a:lnTo>
                      <a:lnTo>
                        <a:pt x="1155700" y="1003300"/>
                      </a:lnTo>
                      <a:lnTo>
                        <a:pt x="1155700" y="1130300"/>
                      </a:lnTo>
                      <a:lnTo>
                        <a:pt x="1117600" y="1130300"/>
                      </a:lnTo>
                      <a:lnTo>
                        <a:pt x="1117600" y="1143000"/>
                      </a:lnTo>
                      <a:lnTo>
                        <a:pt x="1130300" y="1143000"/>
                      </a:lnTo>
                      <a:lnTo>
                        <a:pt x="1130300" y="1155700"/>
                      </a:lnTo>
                      <a:lnTo>
                        <a:pt x="1143000" y="1155700"/>
                      </a:lnTo>
                      <a:lnTo>
                        <a:pt x="1143000" y="1181100"/>
                      </a:lnTo>
                      <a:lnTo>
                        <a:pt x="1155700" y="1181100"/>
                      </a:lnTo>
                      <a:lnTo>
                        <a:pt x="1155700" y="1193800"/>
                      </a:lnTo>
                      <a:lnTo>
                        <a:pt x="1168400" y="1193800"/>
                      </a:lnTo>
                      <a:lnTo>
                        <a:pt x="1168400" y="1219200"/>
                      </a:lnTo>
                      <a:lnTo>
                        <a:pt x="1181100" y="1219200"/>
                      </a:lnTo>
                      <a:lnTo>
                        <a:pt x="1181100" y="1231900"/>
                      </a:lnTo>
                      <a:lnTo>
                        <a:pt x="1206500" y="1231900"/>
                      </a:lnTo>
                      <a:lnTo>
                        <a:pt x="1206500" y="1270000"/>
                      </a:lnTo>
                      <a:lnTo>
                        <a:pt x="1193800" y="1270000"/>
                      </a:lnTo>
                      <a:lnTo>
                        <a:pt x="1193800" y="1295400"/>
                      </a:lnTo>
                      <a:lnTo>
                        <a:pt x="1181100" y="1295400"/>
                      </a:lnTo>
                      <a:lnTo>
                        <a:pt x="1181100" y="1308100"/>
                      </a:lnTo>
                      <a:lnTo>
                        <a:pt x="1168400" y="1308100"/>
                      </a:lnTo>
                      <a:lnTo>
                        <a:pt x="1168400" y="1320800"/>
                      </a:lnTo>
                      <a:lnTo>
                        <a:pt x="1155700" y="1320800"/>
                      </a:lnTo>
                      <a:lnTo>
                        <a:pt x="1155700" y="1333500"/>
                      </a:lnTo>
                      <a:lnTo>
                        <a:pt x="1143000" y="1333500"/>
                      </a:lnTo>
                      <a:lnTo>
                        <a:pt x="1143000" y="1384300"/>
                      </a:lnTo>
                      <a:lnTo>
                        <a:pt x="1130300" y="1384300"/>
                      </a:lnTo>
                      <a:lnTo>
                        <a:pt x="1130300" y="1371600"/>
                      </a:lnTo>
                      <a:lnTo>
                        <a:pt x="1117600" y="1371600"/>
                      </a:lnTo>
                      <a:lnTo>
                        <a:pt x="1117600" y="1358900"/>
                      </a:lnTo>
                      <a:lnTo>
                        <a:pt x="1054100" y="1358900"/>
                      </a:lnTo>
                      <a:lnTo>
                        <a:pt x="1054100" y="1346200"/>
                      </a:lnTo>
                      <a:lnTo>
                        <a:pt x="1041400" y="1333500"/>
                      </a:lnTo>
                      <a:lnTo>
                        <a:pt x="1041400" y="1308100"/>
                      </a:lnTo>
                      <a:lnTo>
                        <a:pt x="1028700" y="1308100"/>
                      </a:lnTo>
                      <a:lnTo>
                        <a:pt x="1028700" y="1282700"/>
                      </a:lnTo>
                      <a:lnTo>
                        <a:pt x="1016000" y="1282700"/>
                      </a:lnTo>
                      <a:lnTo>
                        <a:pt x="1016000" y="1257300"/>
                      </a:lnTo>
                      <a:lnTo>
                        <a:pt x="1003300" y="1257300"/>
                      </a:lnTo>
                      <a:lnTo>
                        <a:pt x="1003300" y="1244600"/>
                      </a:lnTo>
                      <a:lnTo>
                        <a:pt x="990600" y="1244600"/>
                      </a:lnTo>
                      <a:lnTo>
                        <a:pt x="990600" y="1231900"/>
                      </a:lnTo>
                      <a:lnTo>
                        <a:pt x="965200" y="1231900"/>
                      </a:lnTo>
                      <a:lnTo>
                        <a:pt x="965200" y="1219200"/>
                      </a:lnTo>
                      <a:lnTo>
                        <a:pt x="939800" y="1219200"/>
                      </a:lnTo>
                      <a:lnTo>
                        <a:pt x="939800" y="1206500"/>
                      </a:lnTo>
                      <a:lnTo>
                        <a:pt x="927100" y="1206500"/>
                      </a:lnTo>
                      <a:lnTo>
                        <a:pt x="927100" y="1219200"/>
                      </a:lnTo>
                      <a:lnTo>
                        <a:pt x="901700" y="1219200"/>
                      </a:lnTo>
                      <a:lnTo>
                        <a:pt x="901700" y="1231900"/>
                      </a:lnTo>
                      <a:lnTo>
                        <a:pt x="812800" y="1231900"/>
                      </a:lnTo>
                      <a:lnTo>
                        <a:pt x="812800" y="1244600"/>
                      </a:lnTo>
                      <a:lnTo>
                        <a:pt x="800100" y="1244600"/>
                      </a:lnTo>
                      <a:lnTo>
                        <a:pt x="800100" y="1257300"/>
                      </a:lnTo>
                      <a:lnTo>
                        <a:pt x="774700" y="1257300"/>
                      </a:lnTo>
                      <a:lnTo>
                        <a:pt x="774700" y="1270000"/>
                      </a:lnTo>
                      <a:lnTo>
                        <a:pt x="762000" y="1270000"/>
                      </a:lnTo>
                      <a:lnTo>
                        <a:pt x="762000" y="1282700"/>
                      </a:lnTo>
                      <a:lnTo>
                        <a:pt x="711200" y="1282700"/>
                      </a:lnTo>
                      <a:lnTo>
                        <a:pt x="711200" y="1295400"/>
                      </a:lnTo>
                      <a:lnTo>
                        <a:pt x="698500" y="1295400"/>
                      </a:lnTo>
                      <a:lnTo>
                        <a:pt x="698500" y="1308100"/>
                      </a:lnTo>
                      <a:lnTo>
                        <a:pt x="622300" y="1308100"/>
                      </a:lnTo>
                      <a:lnTo>
                        <a:pt x="622300" y="1320800"/>
                      </a:lnTo>
                      <a:lnTo>
                        <a:pt x="558800" y="1320800"/>
                      </a:lnTo>
                      <a:lnTo>
                        <a:pt x="558800" y="1333500"/>
                      </a:lnTo>
                      <a:lnTo>
                        <a:pt x="495300" y="1333500"/>
                      </a:lnTo>
                      <a:lnTo>
                        <a:pt x="495300" y="1346200"/>
                      </a:lnTo>
                      <a:lnTo>
                        <a:pt x="482600" y="1358900"/>
                      </a:lnTo>
                      <a:lnTo>
                        <a:pt x="482600" y="1346200"/>
                      </a:lnTo>
                      <a:lnTo>
                        <a:pt x="381000" y="1346200"/>
                      </a:lnTo>
                      <a:lnTo>
                        <a:pt x="381000" y="1333500"/>
                      </a:lnTo>
                      <a:lnTo>
                        <a:pt x="342900" y="1333500"/>
                      </a:lnTo>
                      <a:lnTo>
                        <a:pt x="342900" y="1320800"/>
                      </a:lnTo>
                      <a:lnTo>
                        <a:pt x="330200" y="1320800"/>
                      </a:lnTo>
                      <a:lnTo>
                        <a:pt x="330200" y="1308100"/>
                      </a:lnTo>
                      <a:lnTo>
                        <a:pt x="317500" y="1308100"/>
                      </a:lnTo>
                      <a:lnTo>
                        <a:pt x="317500" y="1295400"/>
                      </a:lnTo>
                      <a:lnTo>
                        <a:pt x="279400" y="1295400"/>
                      </a:lnTo>
                      <a:lnTo>
                        <a:pt x="279400" y="1282700"/>
                      </a:lnTo>
                      <a:lnTo>
                        <a:pt x="254000" y="1282700"/>
                      </a:lnTo>
                      <a:lnTo>
                        <a:pt x="254000" y="1270000"/>
                      </a:lnTo>
                      <a:lnTo>
                        <a:pt x="228600" y="1270000"/>
                      </a:lnTo>
                      <a:lnTo>
                        <a:pt x="228600" y="1282700"/>
                      </a:lnTo>
                      <a:lnTo>
                        <a:pt x="152400" y="1282700"/>
                      </a:lnTo>
                      <a:lnTo>
                        <a:pt x="152400" y="1244600"/>
                      </a:lnTo>
                      <a:lnTo>
                        <a:pt x="139700" y="1244600"/>
                      </a:lnTo>
                      <a:lnTo>
                        <a:pt x="139700" y="1231900"/>
                      </a:lnTo>
                      <a:lnTo>
                        <a:pt x="127000" y="1231900"/>
                      </a:lnTo>
                      <a:lnTo>
                        <a:pt x="127000" y="1219200"/>
                      </a:lnTo>
                      <a:lnTo>
                        <a:pt x="114300" y="1219200"/>
                      </a:lnTo>
                      <a:lnTo>
                        <a:pt x="114300" y="1193800"/>
                      </a:lnTo>
                      <a:lnTo>
                        <a:pt x="101600" y="1193800"/>
                      </a:lnTo>
                      <a:lnTo>
                        <a:pt x="101600" y="1181100"/>
                      </a:lnTo>
                      <a:lnTo>
                        <a:pt x="114300" y="1181100"/>
                      </a:lnTo>
                      <a:lnTo>
                        <a:pt x="101600" y="1168400"/>
                      </a:lnTo>
                      <a:lnTo>
                        <a:pt x="101600" y="1155700"/>
                      </a:lnTo>
                      <a:lnTo>
                        <a:pt x="88900" y="1155700"/>
                      </a:lnTo>
                      <a:lnTo>
                        <a:pt x="88900" y="1130300"/>
                      </a:lnTo>
                      <a:lnTo>
                        <a:pt x="76200" y="1130300"/>
                      </a:lnTo>
                      <a:lnTo>
                        <a:pt x="76200" y="1104900"/>
                      </a:lnTo>
                      <a:lnTo>
                        <a:pt x="63500" y="1092200"/>
                      </a:lnTo>
                      <a:lnTo>
                        <a:pt x="63500" y="1066800"/>
                      </a:lnTo>
                      <a:lnTo>
                        <a:pt x="38100" y="1066800"/>
                      </a:lnTo>
                      <a:lnTo>
                        <a:pt x="38100" y="1041400"/>
                      </a:lnTo>
                      <a:lnTo>
                        <a:pt x="25400" y="1041400"/>
                      </a:lnTo>
                      <a:lnTo>
                        <a:pt x="25400" y="977900"/>
                      </a:lnTo>
                      <a:lnTo>
                        <a:pt x="38100" y="977900"/>
                      </a:lnTo>
                      <a:lnTo>
                        <a:pt x="38100" y="914400"/>
                      </a:lnTo>
                      <a:lnTo>
                        <a:pt x="25400" y="914400"/>
                      </a:lnTo>
                      <a:lnTo>
                        <a:pt x="25400" y="889000"/>
                      </a:lnTo>
                      <a:lnTo>
                        <a:pt x="12700" y="889000"/>
                      </a:lnTo>
                      <a:lnTo>
                        <a:pt x="12700" y="876300"/>
                      </a:lnTo>
                      <a:lnTo>
                        <a:pt x="0" y="8763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1208"/>
                <p:cNvSpPr/>
                <p:nvPr/>
              </p:nvSpPr>
              <p:spPr>
                <a:xfrm>
                  <a:off x="2374166" y="2176"/>
                  <a:ext cx="1549401" cy="12320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9401" h="1231901">
                      <a:moveTo>
                        <a:pt x="0" y="914400"/>
                      </a:moveTo>
                      <a:lnTo>
                        <a:pt x="0" y="889000"/>
                      </a:lnTo>
                      <a:lnTo>
                        <a:pt x="12700" y="889000"/>
                      </a:lnTo>
                      <a:lnTo>
                        <a:pt x="12700" y="825500"/>
                      </a:lnTo>
                      <a:lnTo>
                        <a:pt x="25400" y="825500"/>
                      </a:lnTo>
                      <a:lnTo>
                        <a:pt x="25400" y="800100"/>
                      </a:lnTo>
                      <a:lnTo>
                        <a:pt x="38100" y="800100"/>
                      </a:lnTo>
                      <a:lnTo>
                        <a:pt x="38100" y="787400"/>
                      </a:lnTo>
                      <a:lnTo>
                        <a:pt x="50800" y="787400"/>
                      </a:lnTo>
                      <a:lnTo>
                        <a:pt x="50800" y="762000"/>
                      </a:lnTo>
                      <a:lnTo>
                        <a:pt x="63500" y="762000"/>
                      </a:lnTo>
                      <a:lnTo>
                        <a:pt x="63500" y="749300"/>
                      </a:lnTo>
                      <a:lnTo>
                        <a:pt x="76200" y="749300"/>
                      </a:lnTo>
                      <a:lnTo>
                        <a:pt x="76200" y="736600"/>
                      </a:lnTo>
                      <a:lnTo>
                        <a:pt x="88900" y="736600"/>
                      </a:lnTo>
                      <a:lnTo>
                        <a:pt x="88900" y="711200"/>
                      </a:lnTo>
                      <a:lnTo>
                        <a:pt x="63500" y="711200"/>
                      </a:lnTo>
                      <a:lnTo>
                        <a:pt x="63500" y="685800"/>
                      </a:lnTo>
                      <a:lnTo>
                        <a:pt x="76200" y="685800"/>
                      </a:lnTo>
                      <a:lnTo>
                        <a:pt x="76200" y="596900"/>
                      </a:lnTo>
                      <a:lnTo>
                        <a:pt x="63500" y="596900"/>
                      </a:lnTo>
                      <a:lnTo>
                        <a:pt x="63500" y="584200"/>
                      </a:lnTo>
                      <a:lnTo>
                        <a:pt x="38100" y="584200"/>
                      </a:lnTo>
                      <a:lnTo>
                        <a:pt x="38100" y="571500"/>
                      </a:lnTo>
                      <a:lnTo>
                        <a:pt x="50800" y="571500"/>
                      </a:lnTo>
                      <a:lnTo>
                        <a:pt x="50800" y="558800"/>
                      </a:lnTo>
                      <a:lnTo>
                        <a:pt x="76200" y="558800"/>
                      </a:lnTo>
                      <a:lnTo>
                        <a:pt x="76200" y="520700"/>
                      </a:lnTo>
                      <a:lnTo>
                        <a:pt x="63500" y="520700"/>
                      </a:lnTo>
                      <a:lnTo>
                        <a:pt x="63500" y="495300"/>
                      </a:lnTo>
                      <a:lnTo>
                        <a:pt x="50800" y="495300"/>
                      </a:lnTo>
                      <a:lnTo>
                        <a:pt x="50800" y="457200"/>
                      </a:lnTo>
                      <a:lnTo>
                        <a:pt x="63500" y="457200"/>
                      </a:lnTo>
                      <a:lnTo>
                        <a:pt x="63500" y="431800"/>
                      </a:lnTo>
                      <a:lnTo>
                        <a:pt x="50800" y="431800"/>
                      </a:lnTo>
                      <a:lnTo>
                        <a:pt x="50800" y="406400"/>
                      </a:lnTo>
                      <a:lnTo>
                        <a:pt x="76200" y="406400"/>
                      </a:lnTo>
                      <a:lnTo>
                        <a:pt x="76200" y="342900"/>
                      </a:lnTo>
                      <a:lnTo>
                        <a:pt x="139700" y="342900"/>
                      </a:lnTo>
                      <a:lnTo>
                        <a:pt x="152400" y="330200"/>
                      </a:lnTo>
                      <a:lnTo>
                        <a:pt x="190500" y="330200"/>
                      </a:lnTo>
                      <a:lnTo>
                        <a:pt x="190500" y="317500"/>
                      </a:lnTo>
                      <a:lnTo>
                        <a:pt x="215900" y="317500"/>
                      </a:lnTo>
                      <a:lnTo>
                        <a:pt x="228600" y="304800"/>
                      </a:lnTo>
                      <a:lnTo>
                        <a:pt x="228600" y="292100"/>
                      </a:lnTo>
                      <a:lnTo>
                        <a:pt x="215900" y="279400"/>
                      </a:lnTo>
                      <a:lnTo>
                        <a:pt x="203200" y="279400"/>
                      </a:lnTo>
                      <a:lnTo>
                        <a:pt x="203200" y="266700"/>
                      </a:lnTo>
                      <a:lnTo>
                        <a:pt x="190500" y="254000"/>
                      </a:lnTo>
                      <a:lnTo>
                        <a:pt x="203200" y="254000"/>
                      </a:lnTo>
                      <a:lnTo>
                        <a:pt x="203200" y="241300"/>
                      </a:lnTo>
                      <a:lnTo>
                        <a:pt x="215900" y="228600"/>
                      </a:lnTo>
                      <a:lnTo>
                        <a:pt x="215900" y="215900"/>
                      </a:lnTo>
                      <a:lnTo>
                        <a:pt x="228600" y="215900"/>
                      </a:lnTo>
                      <a:lnTo>
                        <a:pt x="228600" y="228600"/>
                      </a:lnTo>
                      <a:lnTo>
                        <a:pt x="241300" y="228600"/>
                      </a:lnTo>
                      <a:lnTo>
                        <a:pt x="241300" y="215900"/>
                      </a:lnTo>
                      <a:lnTo>
                        <a:pt x="304800" y="215900"/>
                      </a:lnTo>
                      <a:lnTo>
                        <a:pt x="304800" y="203200"/>
                      </a:lnTo>
                      <a:lnTo>
                        <a:pt x="317500" y="203200"/>
                      </a:lnTo>
                      <a:lnTo>
                        <a:pt x="317500" y="190500"/>
                      </a:lnTo>
                      <a:lnTo>
                        <a:pt x="342900" y="190500"/>
                      </a:lnTo>
                      <a:lnTo>
                        <a:pt x="342900" y="203200"/>
                      </a:lnTo>
                      <a:lnTo>
                        <a:pt x="419100" y="203200"/>
                      </a:lnTo>
                      <a:lnTo>
                        <a:pt x="419100" y="215900"/>
                      </a:lnTo>
                      <a:lnTo>
                        <a:pt x="431800" y="215900"/>
                      </a:lnTo>
                      <a:lnTo>
                        <a:pt x="444500" y="203200"/>
                      </a:lnTo>
                      <a:lnTo>
                        <a:pt x="431800" y="203200"/>
                      </a:lnTo>
                      <a:lnTo>
                        <a:pt x="419100" y="190500"/>
                      </a:lnTo>
                      <a:lnTo>
                        <a:pt x="419100" y="165100"/>
                      </a:lnTo>
                      <a:lnTo>
                        <a:pt x="406400" y="152400"/>
                      </a:lnTo>
                      <a:lnTo>
                        <a:pt x="406400" y="139700"/>
                      </a:lnTo>
                      <a:lnTo>
                        <a:pt x="381000" y="139700"/>
                      </a:lnTo>
                      <a:lnTo>
                        <a:pt x="381000" y="127000"/>
                      </a:lnTo>
                      <a:lnTo>
                        <a:pt x="368300" y="127000"/>
                      </a:lnTo>
                      <a:lnTo>
                        <a:pt x="368300" y="63500"/>
                      </a:lnTo>
                      <a:lnTo>
                        <a:pt x="381000" y="63500"/>
                      </a:lnTo>
                      <a:lnTo>
                        <a:pt x="406400" y="38100"/>
                      </a:lnTo>
                      <a:lnTo>
                        <a:pt x="406400" y="25400"/>
                      </a:lnTo>
                      <a:lnTo>
                        <a:pt x="431800" y="25400"/>
                      </a:lnTo>
                      <a:lnTo>
                        <a:pt x="431800" y="0"/>
                      </a:lnTo>
                      <a:lnTo>
                        <a:pt x="495300" y="0"/>
                      </a:lnTo>
                      <a:lnTo>
                        <a:pt x="495300" y="12700"/>
                      </a:lnTo>
                      <a:lnTo>
                        <a:pt x="533400" y="12700"/>
                      </a:lnTo>
                      <a:lnTo>
                        <a:pt x="533400" y="25400"/>
                      </a:lnTo>
                      <a:lnTo>
                        <a:pt x="558800" y="25400"/>
                      </a:lnTo>
                      <a:lnTo>
                        <a:pt x="558800" y="38100"/>
                      </a:lnTo>
                      <a:lnTo>
                        <a:pt x="584200" y="38100"/>
                      </a:lnTo>
                      <a:lnTo>
                        <a:pt x="584200" y="50800"/>
                      </a:lnTo>
                      <a:lnTo>
                        <a:pt x="596900" y="50800"/>
                      </a:lnTo>
                      <a:lnTo>
                        <a:pt x="596900" y="63500"/>
                      </a:lnTo>
                      <a:lnTo>
                        <a:pt x="609600" y="63500"/>
                      </a:lnTo>
                      <a:lnTo>
                        <a:pt x="609600" y="76200"/>
                      </a:lnTo>
                      <a:lnTo>
                        <a:pt x="596900" y="88900"/>
                      </a:lnTo>
                      <a:lnTo>
                        <a:pt x="635000" y="88900"/>
                      </a:lnTo>
                      <a:lnTo>
                        <a:pt x="635000" y="76200"/>
                      </a:lnTo>
                      <a:lnTo>
                        <a:pt x="647700" y="76200"/>
                      </a:lnTo>
                      <a:lnTo>
                        <a:pt x="647700" y="63500"/>
                      </a:lnTo>
                      <a:lnTo>
                        <a:pt x="673100" y="63500"/>
                      </a:lnTo>
                      <a:lnTo>
                        <a:pt x="673100" y="38100"/>
                      </a:lnTo>
                      <a:lnTo>
                        <a:pt x="749300" y="38100"/>
                      </a:lnTo>
                      <a:lnTo>
                        <a:pt x="749300" y="63500"/>
                      </a:lnTo>
                      <a:lnTo>
                        <a:pt x="774700" y="63500"/>
                      </a:lnTo>
                      <a:lnTo>
                        <a:pt x="774700" y="101600"/>
                      </a:lnTo>
                      <a:lnTo>
                        <a:pt x="812800" y="101600"/>
                      </a:lnTo>
                      <a:lnTo>
                        <a:pt x="812800" y="114300"/>
                      </a:lnTo>
                      <a:lnTo>
                        <a:pt x="800100" y="114300"/>
                      </a:lnTo>
                      <a:lnTo>
                        <a:pt x="800100" y="127000"/>
                      </a:lnTo>
                      <a:lnTo>
                        <a:pt x="787400" y="127000"/>
                      </a:lnTo>
                      <a:lnTo>
                        <a:pt x="787400" y="139700"/>
                      </a:lnTo>
                      <a:lnTo>
                        <a:pt x="825500" y="139700"/>
                      </a:lnTo>
                      <a:lnTo>
                        <a:pt x="825500" y="152400"/>
                      </a:lnTo>
                      <a:lnTo>
                        <a:pt x="901700" y="152400"/>
                      </a:lnTo>
                      <a:lnTo>
                        <a:pt x="901700" y="139700"/>
                      </a:lnTo>
                      <a:lnTo>
                        <a:pt x="939800" y="139700"/>
                      </a:lnTo>
                      <a:lnTo>
                        <a:pt x="939800" y="152400"/>
                      </a:lnTo>
                      <a:lnTo>
                        <a:pt x="1016000" y="152400"/>
                      </a:lnTo>
                      <a:lnTo>
                        <a:pt x="1028700" y="139700"/>
                      </a:lnTo>
                      <a:lnTo>
                        <a:pt x="1028700" y="127000"/>
                      </a:lnTo>
                      <a:lnTo>
                        <a:pt x="1054100" y="127000"/>
                      </a:lnTo>
                      <a:lnTo>
                        <a:pt x="1054100" y="114300"/>
                      </a:lnTo>
                      <a:lnTo>
                        <a:pt x="1092200" y="114300"/>
                      </a:lnTo>
                      <a:lnTo>
                        <a:pt x="1092200" y="101600"/>
                      </a:lnTo>
                      <a:lnTo>
                        <a:pt x="1130300" y="101600"/>
                      </a:lnTo>
                      <a:lnTo>
                        <a:pt x="1130300" y="114300"/>
                      </a:lnTo>
                      <a:lnTo>
                        <a:pt x="1143000" y="114300"/>
                      </a:lnTo>
                      <a:lnTo>
                        <a:pt x="1143000" y="127000"/>
                      </a:lnTo>
                      <a:lnTo>
                        <a:pt x="1155700" y="127000"/>
                      </a:lnTo>
                      <a:lnTo>
                        <a:pt x="1155700" y="139700"/>
                      </a:lnTo>
                      <a:lnTo>
                        <a:pt x="1168400" y="139700"/>
                      </a:lnTo>
                      <a:lnTo>
                        <a:pt x="1168400" y="127000"/>
                      </a:lnTo>
                      <a:lnTo>
                        <a:pt x="1181100" y="127000"/>
                      </a:lnTo>
                      <a:lnTo>
                        <a:pt x="1181100" y="152400"/>
                      </a:lnTo>
                      <a:lnTo>
                        <a:pt x="1193800" y="152400"/>
                      </a:lnTo>
                      <a:lnTo>
                        <a:pt x="1193800" y="190500"/>
                      </a:lnTo>
                      <a:lnTo>
                        <a:pt x="1219200" y="190500"/>
                      </a:lnTo>
                      <a:lnTo>
                        <a:pt x="1219200" y="177800"/>
                      </a:lnTo>
                      <a:lnTo>
                        <a:pt x="1270000" y="177800"/>
                      </a:lnTo>
                      <a:lnTo>
                        <a:pt x="1270000" y="190500"/>
                      </a:lnTo>
                      <a:lnTo>
                        <a:pt x="1257300" y="190500"/>
                      </a:lnTo>
                      <a:lnTo>
                        <a:pt x="1257300" y="203200"/>
                      </a:lnTo>
                      <a:lnTo>
                        <a:pt x="1282700" y="203200"/>
                      </a:lnTo>
                      <a:lnTo>
                        <a:pt x="1282700" y="215900"/>
                      </a:lnTo>
                      <a:lnTo>
                        <a:pt x="1295400" y="215900"/>
                      </a:lnTo>
                      <a:lnTo>
                        <a:pt x="1295400" y="228600"/>
                      </a:lnTo>
                      <a:lnTo>
                        <a:pt x="1308100" y="228600"/>
                      </a:lnTo>
                      <a:lnTo>
                        <a:pt x="1308100" y="241300"/>
                      </a:lnTo>
                      <a:lnTo>
                        <a:pt x="1320800" y="228600"/>
                      </a:lnTo>
                      <a:lnTo>
                        <a:pt x="1333500" y="228600"/>
                      </a:lnTo>
                      <a:lnTo>
                        <a:pt x="1333500" y="292100"/>
                      </a:lnTo>
                      <a:lnTo>
                        <a:pt x="1320800" y="292100"/>
                      </a:lnTo>
                      <a:lnTo>
                        <a:pt x="1320800" y="330200"/>
                      </a:lnTo>
                      <a:lnTo>
                        <a:pt x="1308100" y="330200"/>
                      </a:lnTo>
                      <a:lnTo>
                        <a:pt x="1308100" y="406400"/>
                      </a:lnTo>
                      <a:lnTo>
                        <a:pt x="1320800" y="406400"/>
                      </a:lnTo>
                      <a:lnTo>
                        <a:pt x="1320800" y="431800"/>
                      </a:lnTo>
                      <a:lnTo>
                        <a:pt x="1333500" y="431800"/>
                      </a:lnTo>
                      <a:lnTo>
                        <a:pt x="1333500" y="444500"/>
                      </a:lnTo>
                      <a:lnTo>
                        <a:pt x="1358900" y="444500"/>
                      </a:lnTo>
                      <a:lnTo>
                        <a:pt x="1358900" y="457200"/>
                      </a:lnTo>
                      <a:lnTo>
                        <a:pt x="1397000" y="457200"/>
                      </a:lnTo>
                      <a:lnTo>
                        <a:pt x="1397000" y="508000"/>
                      </a:lnTo>
                      <a:lnTo>
                        <a:pt x="1409700" y="520700"/>
                      </a:lnTo>
                      <a:lnTo>
                        <a:pt x="1409700" y="533400"/>
                      </a:lnTo>
                      <a:lnTo>
                        <a:pt x="1422400" y="533400"/>
                      </a:lnTo>
                      <a:lnTo>
                        <a:pt x="1422400" y="546100"/>
                      </a:lnTo>
                      <a:lnTo>
                        <a:pt x="1435100" y="546100"/>
                      </a:lnTo>
                      <a:lnTo>
                        <a:pt x="1435100" y="584200"/>
                      </a:lnTo>
                      <a:lnTo>
                        <a:pt x="1447800" y="584200"/>
                      </a:lnTo>
                      <a:lnTo>
                        <a:pt x="1447800" y="609600"/>
                      </a:lnTo>
                      <a:lnTo>
                        <a:pt x="1473200" y="609600"/>
                      </a:lnTo>
                      <a:lnTo>
                        <a:pt x="1473200" y="622300"/>
                      </a:lnTo>
                      <a:lnTo>
                        <a:pt x="1485900" y="622300"/>
                      </a:lnTo>
                      <a:lnTo>
                        <a:pt x="1485900" y="635000"/>
                      </a:lnTo>
                      <a:lnTo>
                        <a:pt x="1498600" y="635000"/>
                      </a:lnTo>
                      <a:lnTo>
                        <a:pt x="1498600" y="685800"/>
                      </a:lnTo>
                      <a:lnTo>
                        <a:pt x="1511300" y="698500"/>
                      </a:lnTo>
                      <a:lnTo>
                        <a:pt x="1511300" y="711200"/>
                      </a:lnTo>
                      <a:lnTo>
                        <a:pt x="1524000" y="711200"/>
                      </a:lnTo>
                      <a:lnTo>
                        <a:pt x="1524000" y="723900"/>
                      </a:lnTo>
                      <a:lnTo>
                        <a:pt x="1536700" y="723900"/>
                      </a:lnTo>
                      <a:lnTo>
                        <a:pt x="1536700" y="736600"/>
                      </a:lnTo>
                      <a:lnTo>
                        <a:pt x="1549400" y="736600"/>
                      </a:lnTo>
                      <a:lnTo>
                        <a:pt x="1549400" y="749300"/>
                      </a:lnTo>
                      <a:lnTo>
                        <a:pt x="1524000" y="749300"/>
                      </a:lnTo>
                      <a:lnTo>
                        <a:pt x="1524000" y="774700"/>
                      </a:lnTo>
                      <a:lnTo>
                        <a:pt x="1473200" y="774700"/>
                      </a:lnTo>
                      <a:lnTo>
                        <a:pt x="1473200" y="787400"/>
                      </a:lnTo>
                      <a:lnTo>
                        <a:pt x="1435100" y="787400"/>
                      </a:lnTo>
                      <a:lnTo>
                        <a:pt x="1435100" y="774700"/>
                      </a:lnTo>
                      <a:lnTo>
                        <a:pt x="1422400" y="774700"/>
                      </a:lnTo>
                      <a:lnTo>
                        <a:pt x="1422400" y="787400"/>
                      </a:lnTo>
                      <a:lnTo>
                        <a:pt x="1409700" y="787400"/>
                      </a:lnTo>
                      <a:lnTo>
                        <a:pt x="1409700" y="812800"/>
                      </a:lnTo>
                      <a:lnTo>
                        <a:pt x="1435100" y="812800"/>
                      </a:lnTo>
                      <a:lnTo>
                        <a:pt x="1435100" y="838200"/>
                      </a:lnTo>
                      <a:lnTo>
                        <a:pt x="1447800" y="838200"/>
                      </a:lnTo>
                      <a:lnTo>
                        <a:pt x="1447800" y="850900"/>
                      </a:lnTo>
                      <a:lnTo>
                        <a:pt x="1435100" y="850900"/>
                      </a:lnTo>
                      <a:lnTo>
                        <a:pt x="1435100" y="863600"/>
                      </a:lnTo>
                      <a:lnTo>
                        <a:pt x="1422400" y="863600"/>
                      </a:lnTo>
                      <a:lnTo>
                        <a:pt x="1422400" y="876300"/>
                      </a:lnTo>
                      <a:lnTo>
                        <a:pt x="1409700" y="876300"/>
                      </a:lnTo>
                      <a:lnTo>
                        <a:pt x="1409700" y="977900"/>
                      </a:lnTo>
                      <a:lnTo>
                        <a:pt x="1333500" y="977900"/>
                      </a:lnTo>
                      <a:lnTo>
                        <a:pt x="1333500" y="990600"/>
                      </a:lnTo>
                      <a:lnTo>
                        <a:pt x="1346200" y="990600"/>
                      </a:lnTo>
                      <a:lnTo>
                        <a:pt x="1346200" y="1003300"/>
                      </a:lnTo>
                      <a:lnTo>
                        <a:pt x="1270000" y="1003300"/>
                      </a:lnTo>
                      <a:lnTo>
                        <a:pt x="1270000" y="1016000"/>
                      </a:lnTo>
                      <a:lnTo>
                        <a:pt x="1244600" y="1016000"/>
                      </a:lnTo>
                      <a:lnTo>
                        <a:pt x="1244600" y="1028700"/>
                      </a:lnTo>
                      <a:lnTo>
                        <a:pt x="1231900" y="1028700"/>
                      </a:lnTo>
                      <a:lnTo>
                        <a:pt x="1231900" y="1016000"/>
                      </a:lnTo>
                      <a:lnTo>
                        <a:pt x="1219200" y="1016000"/>
                      </a:lnTo>
                      <a:lnTo>
                        <a:pt x="1219200" y="1028700"/>
                      </a:lnTo>
                      <a:lnTo>
                        <a:pt x="1206500" y="1028700"/>
                      </a:lnTo>
                      <a:lnTo>
                        <a:pt x="1206500" y="1016000"/>
                      </a:lnTo>
                      <a:lnTo>
                        <a:pt x="1193800" y="1016000"/>
                      </a:lnTo>
                      <a:lnTo>
                        <a:pt x="1193800" y="1028700"/>
                      </a:lnTo>
                      <a:lnTo>
                        <a:pt x="1143000" y="1028700"/>
                      </a:lnTo>
                      <a:lnTo>
                        <a:pt x="1143000" y="1041400"/>
                      </a:lnTo>
                      <a:lnTo>
                        <a:pt x="1130300" y="1028700"/>
                      </a:lnTo>
                      <a:lnTo>
                        <a:pt x="1104900" y="1028700"/>
                      </a:lnTo>
                      <a:lnTo>
                        <a:pt x="1104900" y="1041400"/>
                      </a:lnTo>
                      <a:lnTo>
                        <a:pt x="1092200" y="1041400"/>
                      </a:lnTo>
                      <a:lnTo>
                        <a:pt x="1092200" y="1054100"/>
                      </a:lnTo>
                      <a:lnTo>
                        <a:pt x="1079500" y="1066800"/>
                      </a:lnTo>
                      <a:lnTo>
                        <a:pt x="1054100" y="1066800"/>
                      </a:lnTo>
                      <a:lnTo>
                        <a:pt x="1066800" y="1079500"/>
                      </a:lnTo>
                      <a:lnTo>
                        <a:pt x="1054100" y="1079500"/>
                      </a:lnTo>
                      <a:lnTo>
                        <a:pt x="1054100" y="1066800"/>
                      </a:lnTo>
                      <a:lnTo>
                        <a:pt x="1041400" y="1066800"/>
                      </a:lnTo>
                      <a:lnTo>
                        <a:pt x="1041400" y="1054100"/>
                      </a:lnTo>
                      <a:lnTo>
                        <a:pt x="1028700" y="1054100"/>
                      </a:lnTo>
                      <a:lnTo>
                        <a:pt x="1028700" y="1041400"/>
                      </a:lnTo>
                      <a:lnTo>
                        <a:pt x="1003300" y="1041400"/>
                      </a:lnTo>
                      <a:lnTo>
                        <a:pt x="1003300" y="1028700"/>
                      </a:lnTo>
                      <a:lnTo>
                        <a:pt x="977900" y="1028700"/>
                      </a:lnTo>
                      <a:lnTo>
                        <a:pt x="977900" y="1041400"/>
                      </a:lnTo>
                      <a:lnTo>
                        <a:pt x="965200" y="1041400"/>
                      </a:lnTo>
                      <a:lnTo>
                        <a:pt x="965200" y="1016000"/>
                      </a:lnTo>
                      <a:lnTo>
                        <a:pt x="914400" y="1016000"/>
                      </a:lnTo>
                      <a:lnTo>
                        <a:pt x="901700" y="1003300"/>
                      </a:lnTo>
                      <a:lnTo>
                        <a:pt x="889000" y="1003300"/>
                      </a:lnTo>
                      <a:lnTo>
                        <a:pt x="889000" y="1016000"/>
                      </a:lnTo>
                      <a:lnTo>
                        <a:pt x="876300" y="1016000"/>
                      </a:lnTo>
                      <a:lnTo>
                        <a:pt x="876300" y="1028700"/>
                      </a:lnTo>
                      <a:lnTo>
                        <a:pt x="863600" y="1028700"/>
                      </a:lnTo>
                      <a:lnTo>
                        <a:pt x="863600" y="1003300"/>
                      </a:lnTo>
                      <a:lnTo>
                        <a:pt x="901700" y="1003300"/>
                      </a:lnTo>
                      <a:lnTo>
                        <a:pt x="901700" y="965200"/>
                      </a:lnTo>
                      <a:lnTo>
                        <a:pt x="876300" y="965200"/>
                      </a:lnTo>
                      <a:lnTo>
                        <a:pt x="876300" y="977900"/>
                      </a:lnTo>
                      <a:lnTo>
                        <a:pt x="863600" y="990600"/>
                      </a:lnTo>
                      <a:lnTo>
                        <a:pt x="812800" y="990600"/>
                      </a:lnTo>
                      <a:lnTo>
                        <a:pt x="800100" y="1003300"/>
                      </a:lnTo>
                      <a:lnTo>
                        <a:pt x="800100" y="1016000"/>
                      </a:lnTo>
                      <a:lnTo>
                        <a:pt x="825500" y="1016000"/>
                      </a:lnTo>
                      <a:lnTo>
                        <a:pt x="825500" y="1041400"/>
                      </a:lnTo>
                      <a:lnTo>
                        <a:pt x="762000" y="1041400"/>
                      </a:lnTo>
                      <a:lnTo>
                        <a:pt x="762000" y="1054100"/>
                      </a:lnTo>
                      <a:lnTo>
                        <a:pt x="711200" y="1054100"/>
                      </a:lnTo>
                      <a:lnTo>
                        <a:pt x="698500" y="1041400"/>
                      </a:lnTo>
                      <a:lnTo>
                        <a:pt x="660400" y="1041400"/>
                      </a:lnTo>
                      <a:lnTo>
                        <a:pt x="660400" y="1054100"/>
                      </a:lnTo>
                      <a:lnTo>
                        <a:pt x="647700" y="1054100"/>
                      </a:lnTo>
                      <a:lnTo>
                        <a:pt x="647700" y="1066800"/>
                      </a:lnTo>
                      <a:lnTo>
                        <a:pt x="584200" y="1066800"/>
                      </a:lnTo>
                      <a:lnTo>
                        <a:pt x="584200" y="1092200"/>
                      </a:lnTo>
                      <a:lnTo>
                        <a:pt x="558800" y="1092200"/>
                      </a:lnTo>
                      <a:lnTo>
                        <a:pt x="558800" y="1104900"/>
                      </a:lnTo>
                      <a:lnTo>
                        <a:pt x="533400" y="1104900"/>
                      </a:lnTo>
                      <a:lnTo>
                        <a:pt x="533400" y="1117600"/>
                      </a:lnTo>
                      <a:lnTo>
                        <a:pt x="520700" y="1117600"/>
                      </a:lnTo>
                      <a:lnTo>
                        <a:pt x="520700" y="1130300"/>
                      </a:lnTo>
                      <a:lnTo>
                        <a:pt x="495300" y="1130300"/>
                      </a:lnTo>
                      <a:lnTo>
                        <a:pt x="495300" y="1117600"/>
                      </a:lnTo>
                      <a:lnTo>
                        <a:pt x="431800" y="1117600"/>
                      </a:lnTo>
                      <a:lnTo>
                        <a:pt x="431800" y="1130300"/>
                      </a:lnTo>
                      <a:lnTo>
                        <a:pt x="419100" y="1130300"/>
                      </a:lnTo>
                      <a:lnTo>
                        <a:pt x="406400" y="1117600"/>
                      </a:lnTo>
                      <a:lnTo>
                        <a:pt x="368300" y="1117600"/>
                      </a:lnTo>
                      <a:lnTo>
                        <a:pt x="368300" y="1130300"/>
                      </a:lnTo>
                      <a:lnTo>
                        <a:pt x="355600" y="1130300"/>
                      </a:lnTo>
                      <a:lnTo>
                        <a:pt x="355600" y="1193800"/>
                      </a:lnTo>
                      <a:lnTo>
                        <a:pt x="342900" y="1193800"/>
                      </a:lnTo>
                      <a:lnTo>
                        <a:pt x="342900" y="1206500"/>
                      </a:lnTo>
                      <a:lnTo>
                        <a:pt x="317500" y="1206500"/>
                      </a:lnTo>
                      <a:lnTo>
                        <a:pt x="317500" y="1219200"/>
                      </a:lnTo>
                      <a:lnTo>
                        <a:pt x="304800" y="1219200"/>
                      </a:lnTo>
                      <a:lnTo>
                        <a:pt x="304800" y="1231900"/>
                      </a:lnTo>
                      <a:lnTo>
                        <a:pt x="292100" y="1231900"/>
                      </a:lnTo>
                      <a:lnTo>
                        <a:pt x="292100" y="1193800"/>
                      </a:lnTo>
                      <a:lnTo>
                        <a:pt x="304800" y="1181100"/>
                      </a:lnTo>
                      <a:lnTo>
                        <a:pt x="317500" y="1181100"/>
                      </a:lnTo>
                      <a:lnTo>
                        <a:pt x="317500" y="1168400"/>
                      </a:lnTo>
                      <a:lnTo>
                        <a:pt x="330200" y="1168400"/>
                      </a:lnTo>
                      <a:lnTo>
                        <a:pt x="330200" y="1155700"/>
                      </a:lnTo>
                      <a:lnTo>
                        <a:pt x="304800" y="1155700"/>
                      </a:lnTo>
                      <a:lnTo>
                        <a:pt x="304800" y="1143000"/>
                      </a:lnTo>
                      <a:lnTo>
                        <a:pt x="279400" y="1143000"/>
                      </a:lnTo>
                      <a:lnTo>
                        <a:pt x="279400" y="1130300"/>
                      </a:lnTo>
                      <a:lnTo>
                        <a:pt x="266700" y="1130300"/>
                      </a:lnTo>
                      <a:lnTo>
                        <a:pt x="266700" y="1143000"/>
                      </a:lnTo>
                      <a:lnTo>
                        <a:pt x="254000" y="1143000"/>
                      </a:lnTo>
                      <a:lnTo>
                        <a:pt x="254000" y="1155700"/>
                      </a:lnTo>
                      <a:lnTo>
                        <a:pt x="228600" y="1155700"/>
                      </a:lnTo>
                      <a:lnTo>
                        <a:pt x="228600" y="1104900"/>
                      </a:lnTo>
                      <a:lnTo>
                        <a:pt x="241300" y="1104900"/>
                      </a:lnTo>
                      <a:lnTo>
                        <a:pt x="241300" y="1092200"/>
                      </a:lnTo>
                      <a:lnTo>
                        <a:pt x="254000" y="1092200"/>
                      </a:lnTo>
                      <a:lnTo>
                        <a:pt x="254000" y="1079500"/>
                      </a:lnTo>
                      <a:lnTo>
                        <a:pt x="266700" y="1079500"/>
                      </a:lnTo>
                      <a:lnTo>
                        <a:pt x="279400" y="1066800"/>
                      </a:lnTo>
                      <a:lnTo>
                        <a:pt x="279400" y="1054100"/>
                      </a:lnTo>
                      <a:lnTo>
                        <a:pt x="292100" y="1054100"/>
                      </a:lnTo>
                      <a:lnTo>
                        <a:pt x="292100" y="1041400"/>
                      </a:lnTo>
                      <a:lnTo>
                        <a:pt x="279400" y="1041400"/>
                      </a:lnTo>
                      <a:lnTo>
                        <a:pt x="279400" y="1028700"/>
                      </a:lnTo>
                      <a:lnTo>
                        <a:pt x="266700" y="1028700"/>
                      </a:lnTo>
                      <a:lnTo>
                        <a:pt x="266700" y="1016000"/>
                      </a:lnTo>
                      <a:lnTo>
                        <a:pt x="241300" y="1016000"/>
                      </a:lnTo>
                      <a:lnTo>
                        <a:pt x="241300" y="1003300"/>
                      </a:lnTo>
                      <a:lnTo>
                        <a:pt x="215900" y="1003300"/>
                      </a:lnTo>
                      <a:lnTo>
                        <a:pt x="215900" y="990600"/>
                      </a:lnTo>
                      <a:lnTo>
                        <a:pt x="190500" y="990600"/>
                      </a:lnTo>
                      <a:lnTo>
                        <a:pt x="190500" y="1003300"/>
                      </a:lnTo>
                      <a:lnTo>
                        <a:pt x="177800" y="1003300"/>
                      </a:lnTo>
                      <a:lnTo>
                        <a:pt x="177800" y="990600"/>
                      </a:lnTo>
                      <a:lnTo>
                        <a:pt x="152400" y="990600"/>
                      </a:lnTo>
                      <a:lnTo>
                        <a:pt x="152400" y="977900"/>
                      </a:lnTo>
                      <a:lnTo>
                        <a:pt x="139700" y="977900"/>
                      </a:lnTo>
                      <a:lnTo>
                        <a:pt x="127000" y="965200"/>
                      </a:lnTo>
                      <a:lnTo>
                        <a:pt x="76200" y="965200"/>
                      </a:lnTo>
                      <a:lnTo>
                        <a:pt x="76200" y="952500"/>
                      </a:lnTo>
                      <a:lnTo>
                        <a:pt x="50800" y="952500"/>
                      </a:lnTo>
                      <a:lnTo>
                        <a:pt x="50800" y="927100"/>
                      </a:lnTo>
                      <a:lnTo>
                        <a:pt x="25400" y="927100"/>
                      </a:lnTo>
                      <a:lnTo>
                        <a:pt x="25400" y="9144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158" name="1209"/>
                <p:cNvSpPr/>
                <p:nvPr/>
              </p:nvSpPr>
              <p:spPr>
                <a:xfrm>
                  <a:off x="2158267" y="2771078"/>
                  <a:ext cx="1524001" cy="1473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001" h="1473201">
                      <a:moveTo>
                        <a:pt x="0" y="673100"/>
                      </a:moveTo>
                      <a:lnTo>
                        <a:pt x="0" y="660400"/>
                      </a:lnTo>
                      <a:lnTo>
                        <a:pt x="12700" y="660400"/>
                      </a:lnTo>
                      <a:lnTo>
                        <a:pt x="12700" y="647700"/>
                      </a:lnTo>
                      <a:lnTo>
                        <a:pt x="25400" y="635000"/>
                      </a:lnTo>
                      <a:lnTo>
                        <a:pt x="25400" y="571500"/>
                      </a:lnTo>
                      <a:lnTo>
                        <a:pt x="12700" y="571500"/>
                      </a:lnTo>
                      <a:lnTo>
                        <a:pt x="12700" y="558800"/>
                      </a:lnTo>
                      <a:lnTo>
                        <a:pt x="25400" y="558800"/>
                      </a:lnTo>
                      <a:lnTo>
                        <a:pt x="25400" y="546100"/>
                      </a:lnTo>
                      <a:lnTo>
                        <a:pt x="38100" y="546100"/>
                      </a:lnTo>
                      <a:lnTo>
                        <a:pt x="38100" y="533400"/>
                      </a:lnTo>
                      <a:lnTo>
                        <a:pt x="76200" y="533400"/>
                      </a:lnTo>
                      <a:lnTo>
                        <a:pt x="63500" y="520700"/>
                      </a:lnTo>
                      <a:lnTo>
                        <a:pt x="63500" y="508000"/>
                      </a:lnTo>
                      <a:lnTo>
                        <a:pt x="25400" y="508000"/>
                      </a:lnTo>
                      <a:lnTo>
                        <a:pt x="38100" y="495300"/>
                      </a:lnTo>
                      <a:lnTo>
                        <a:pt x="38100" y="482600"/>
                      </a:lnTo>
                      <a:lnTo>
                        <a:pt x="63500" y="482600"/>
                      </a:lnTo>
                      <a:lnTo>
                        <a:pt x="63500" y="444500"/>
                      </a:lnTo>
                      <a:lnTo>
                        <a:pt x="50800" y="444500"/>
                      </a:lnTo>
                      <a:lnTo>
                        <a:pt x="50800" y="431800"/>
                      </a:lnTo>
                      <a:lnTo>
                        <a:pt x="63500" y="431800"/>
                      </a:lnTo>
                      <a:lnTo>
                        <a:pt x="63500" y="419100"/>
                      </a:lnTo>
                      <a:lnTo>
                        <a:pt x="76200" y="419100"/>
                      </a:lnTo>
                      <a:lnTo>
                        <a:pt x="76200" y="406400"/>
                      </a:lnTo>
                      <a:lnTo>
                        <a:pt x="88900" y="406400"/>
                      </a:lnTo>
                      <a:lnTo>
                        <a:pt x="88900" y="330200"/>
                      </a:lnTo>
                      <a:lnTo>
                        <a:pt x="101600" y="317500"/>
                      </a:lnTo>
                      <a:lnTo>
                        <a:pt x="88900" y="317500"/>
                      </a:lnTo>
                      <a:lnTo>
                        <a:pt x="88900" y="304800"/>
                      </a:lnTo>
                      <a:lnTo>
                        <a:pt x="114300" y="304800"/>
                      </a:lnTo>
                      <a:lnTo>
                        <a:pt x="114300" y="292100"/>
                      </a:lnTo>
                      <a:lnTo>
                        <a:pt x="127000" y="292100"/>
                      </a:lnTo>
                      <a:lnTo>
                        <a:pt x="127000" y="279400"/>
                      </a:lnTo>
                      <a:lnTo>
                        <a:pt x="139700" y="279400"/>
                      </a:lnTo>
                      <a:lnTo>
                        <a:pt x="139700" y="254000"/>
                      </a:lnTo>
                      <a:lnTo>
                        <a:pt x="177800" y="254000"/>
                      </a:lnTo>
                      <a:lnTo>
                        <a:pt x="177800" y="241300"/>
                      </a:lnTo>
                      <a:lnTo>
                        <a:pt x="203200" y="241300"/>
                      </a:lnTo>
                      <a:lnTo>
                        <a:pt x="203200" y="203200"/>
                      </a:lnTo>
                      <a:lnTo>
                        <a:pt x="228600" y="203200"/>
                      </a:lnTo>
                      <a:lnTo>
                        <a:pt x="228600" y="177800"/>
                      </a:lnTo>
                      <a:lnTo>
                        <a:pt x="241300" y="177800"/>
                      </a:lnTo>
                      <a:lnTo>
                        <a:pt x="241300" y="152400"/>
                      </a:lnTo>
                      <a:lnTo>
                        <a:pt x="266700" y="152400"/>
                      </a:lnTo>
                      <a:lnTo>
                        <a:pt x="266700" y="114300"/>
                      </a:lnTo>
                      <a:lnTo>
                        <a:pt x="279400" y="114300"/>
                      </a:lnTo>
                      <a:lnTo>
                        <a:pt x="279400" y="101600"/>
                      </a:lnTo>
                      <a:lnTo>
                        <a:pt x="317500" y="101600"/>
                      </a:lnTo>
                      <a:lnTo>
                        <a:pt x="317500" y="88900"/>
                      </a:lnTo>
                      <a:lnTo>
                        <a:pt x="330200" y="88900"/>
                      </a:lnTo>
                      <a:lnTo>
                        <a:pt x="330200" y="76200"/>
                      </a:lnTo>
                      <a:lnTo>
                        <a:pt x="317500" y="63500"/>
                      </a:lnTo>
                      <a:lnTo>
                        <a:pt x="317500" y="50800"/>
                      </a:lnTo>
                      <a:lnTo>
                        <a:pt x="304800" y="50800"/>
                      </a:lnTo>
                      <a:lnTo>
                        <a:pt x="304800" y="25400"/>
                      </a:lnTo>
                      <a:lnTo>
                        <a:pt x="317500" y="25400"/>
                      </a:lnTo>
                      <a:lnTo>
                        <a:pt x="317500" y="0"/>
                      </a:lnTo>
                      <a:lnTo>
                        <a:pt x="342900" y="25400"/>
                      </a:lnTo>
                      <a:lnTo>
                        <a:pt x="381000" y="25400"/>
                      </a:lnTo>
                      <a:lnTo>
                        <a:pt x="381000" y="38100"/>
                      </a:lnTo>
                      <a:lnTo>
                        <a:pt x="419100" y="38100"/>
                      </a:lnTo>
                      <a:lnTo>
                        <a:pt x="419100" y="50800"/>
                      </a:lnTo>
                      <a:lnTo>
                        <a:pt x="406400" y="63500"/>
                      </a:lnTo>
                      <a:lnTo>
                        <a:pt x="406400" y="76200"/>
                      </a:lnTo>
                      <a:lnTo>
                        <a:pt x="431800" y="76200"/>
                      </a:lnTo>
                      <a:lnTo>
                        <a:pt x="431800" y="101600"/>
                      </a:lnTo>
                      <a:lnTo>
                        <a:pt x="457200" y="101600"/>
                      </a:lnTo>
                      <a:lnTo>
                        <a:pt x="457200" y="127000"/>
                      </a:lnTo>
                      <a:lnTo>
                        <a:pt x="469900" y="127000"/>
                      </a:lnTo>
                      <a:lnTo>
                        <a:pt x="469900" y="139700"/>
                      </a:lnTo>
                      <a:lnTo>
                        <a:pt x="482600" y="139700"/>
                      </a:lnTo>
                      <a:lnTo>
                        <a:pt x="482600" y="152400"/>
                      </a:lnTo>
                      <a:lnTo>
                        <a:pt x="520700" y="152400"/>
                      </a:lnTo>
                      <a:lnTo>
                        <a:pt x="520700" y="127000"/>
                      </a:lnTo>
                      <a:lnTo>
                        <a:pt x="533400" y="139700"/>
                      </a:lnTo>
                      <a:lnTo>
                        <a:pt x="558800" y="139700"/>
                      </a:lnTo>
                      <a:lnTo>
                        <a:pt x="558800" y="114300"/>
                      </a:lnTo>
                      <a:lnTo>
                        <a:pt x="571500" y="114300"/>
                      </a:lnTo>
                      <a:lnTo>
                        <a:pt x="571500" y="63500"/>
                      </a:lnTo>
                      <a:lnTo>
                        <a:pt x="584200" y="63500"/>
                      </a:lnTo>
                      <a:lnTo>
                        <a:pt x="584200" y="50800"/>
                      </a:lnTo>
                      <a:lnTo>
                        <a:pt x="596900" y="50800"/>
                      </a:lnTo>
                      <a:lnTo>
                        <a:pt x="596900" y="38100"/>
                      </a:lnTo>
                      <a:lnTo>
                        <a:pt x="622300" y="38100"/>
                      </a:lnTo>
                      <a:lnTo>
                        <a:pt x="622300" y="50800"/>
                      </a:lnTo>
                      <a:lnTo>
                        <a:pt x="647700" y="50800"/>
                      </a:lnTo>
                      <a:lnTo>
                        <a:pt x="647700" y="38100"/>
                      </a:lnTo>
                      <a:lnTo>
                        <a:pt x="660400" y="38100"/>
                      </a:lnTo>
                      <a:lnTo>
                        <a:pt x="660400" y="25400"/>
                      </a:lnTo>
                      <a:lnTo>
                        <a:pt x="685800" y="25400"/>
                      </a:lnTo>
                      <a:lnTo>
                        <a:pt x="685800" y="12700"/>
                      </a:lnTo>
                      <a:lnTo>
                        <a:pt x="698500" y="12700"/>
                      </a:lnTo>
                      <a:lnTo>
                        <a:pt x="698500" y="0"/>
                      </a:lnTo>
                      <a:lnTo>
                        <a:pt x="774700" y="0"/>
                      </a:lnTo>
                      <a:lnTo>
                        <a:pt x="774700" y="12700"/>
                      </a:lnTo>
                      <a:lnTo>
                        <a:pt x="787400" y="12700"/>
                      </a:lnTo>
                      <a:lnTo>
                        <a:pt x="787400" y="76200"/>
                      </a:lnTo>
                      <a:lnTo>
                        <a:pt x="800100" y="76200"/>
                      </a:lnTo>
                      <a:lnTo>
                        <a:pt x="800100" y="88900"/>
                      </a:lnTo>
                      <a:lnTo>
                        <a:pt x="812800" y="88900"/>
                      </a:lnTo>
                      <a:lnTo>
                        <a:pt x="812800" y="101600"/>
                      </a:lnTo>
                      <a:lnTo>
                        <a:pt x="825500" y="101600"/>
                      </a:lnTo>
                      <a:lnTo>
                        <a:pt x="825500" y="101600"/>
                      </a:lnTo>
                      <a:lnTo>
                        <a:pt x="838200" y="101600"/>
                      </a:lnTo>
                      <a:lnTo>
                        <a:pt x="838200" y="88900"/>
                      </a:lnTo>
                      <a:lnTo>
                        <a:pt x="863600" y="88900"/>
                      </a:lnTo>
                      <a:lnTo>
                        <a:pt x="863600" y="63500"/>
                      </a:lnTo>
                      <a:lnTo>
                        <a:pt x="901700" y="63500"/>
                      </a:lnTo>
                      <a:lnTo>
                        <a:pt x="901700" y="50800"/>
                      </a:lnTo>
                      <a:lnTo>
                        <a:pt x="927100" y="50800"/>
                      </a:lnTo>
                      <a:lnTo>
                        <a:pt x="927100" y="63500"/>
                      </a:lnTo>
                      <a:lnTo>
                        <a:pt x="952500" y="63500"/>
                      </a:lnTo>
                      <a:lnTo>
                        <a:pt x="952500" y="76200"/>
                      </a:lnTo>
                      <a:lnTo>
                        <a:pt x="965200" y="76200"/>
                      </a:lnTo>
                      <a:lnTo>
                        <a:pt x="965200" y="63500"/>
                      </a:lnTo>
                      <a:lnTo>
                        <a:pt x="977900" y="63500"/>
                      </a:lnTo>
                      <a:lnTo>
                        <a:pt x="977900" y="50800"/>
                      </a:lnTo>
                      <a:lnTo>
                        <a:pt x="1003300" y="50800"/>
                      </a:lnTo>
                      <a:lnTo>
                        <a:pt x="1003300" y="12700"/>
                      </a:lnTo>
                      <a:lnTo>
                        <a:pt x="1028700" y="12700"/>
                      </a:lnTo>
                      <a:lnTo>
                        <a:pt x="1028700" y="25400"/>
                      </a:lnTo>
                      <a:lnTo>
                        <a:pt x="1041400" y="25400"/>
                      </a:lnTo>
                      <a:lnTo>
                        <a:pt x="1041400" y="38100"/>
                      </a:lnTo>
                      <a:lnTo>
                        <a:pt x="1054100" y="38100"/>
                      </a:lnTo>
                      <a:lnTo>
                        <a:pt x="1054100" y="50800"/>
                      </a:lnTo>
                      <a:lnTo>
                        <a:pt x="1079500" y="50800"/>
                      </a:lnTo>
                      <a:lnTo>
                        <a:pt x="1079500" y="38100"/>
                      </a:lnTo>
                      <a:lnTo>
                        <a:pt x="1092200" y="38100"/>
                      </a:lnTo>
                      <a:lnTo>
                        <a:pt x="1092200" y="50800"/>
                      </a:lnTo>
                      <a:lnTo>
                        <a:pt x="1104900" y="50800"/>
                      </a:lnTo>
                      <a:lnTo>
                        <a:pt x="1104900" y="76200"/>
                      </a:lnTo>
                      <a:lnTo>
                        <a:pt x="1130300" y="76200"/>
                      </a:lnTo>
                      <a:lnTo>
                        <a:pt x="1130300" y="88900"/>
                      </a:lnTo>
                      <a:lnTo>
                        <a:pt x="1117600" y="88900"/>
                      </a:lnTo>
                      <a:lnTo>
                        <a:pt x="1117600" y="114300"/>
                      </a:lnTo>
                      <a:lnTo>
                        <a:pt x="1130300" y="114300"/>
                      </a:lnTo>
                      <a:lnTo>
                        <a:pt x="1130300" y="127000"/>
                      </a:lnTo>
                      <a:lnTo>
                        <a:pt x="1104900" y="127000"/>
                      </a:lnTo>
                      <a:lnTo>
                        <a:pt x="1104900" y="152400"/>
                      </a:lnTo>
                      <a:lnTo>
                        <a:pt x="1130300" y="152400"/>
                      </a:lnTo>
                      <a:lnTo>
                        <a:pt x="1130300" y="177800"/>
                      </a:lnTo>
                      <a:lnTo>
                        <a:pt x="1143000" y="177800"/>
                      </a:lnTo>
                      <a:lnTo>
                        <a:pt x="1143000" y="190500"/>
                      </a:lnTo>
                      <a:lnTo>
                        <a:pt x="1155700" y="190500"/>
                      </a:lnTo>
                      <a:lnTo>
                        <a:pt x="1155700" y="203200"/>
                      </a:lnTo>
                      <a:lnTo>
                        <a:pt x="1181100" y="203200"/>
                      </a:lnTo>
                      <a:lnTo>
                        <a:pt x="1181100" y="190500"/>
                      </a:lnTo>
                      <a:lnTo>
                        <a:pt x="1193800" y="190500"/>
                      </a:lnTo>
                      <a:lnTo>
                        <a:pt x="1206500" y="203200"/>
                      </a:lnTo>
                      <a:lnTo>
                        <a:pt x="1206500" y="190500"/>
                      </a:lnTo>
                      <a:lnTo>
                        <a:pt x="1257300" y="190500"/>
                      </a:lnTo>
                      <a:lnTo>
                        <a:pt x="1257300" y="177800"/>
                      </a:lnTo>
                      <a:lnTo>
                        <a:pt x="1270000" y="165100"/>
                      </a:lnTo>
                      <a:lnTo>
                        <a:pt x="1282700" y="165100"/>
                      </a:lnTo>
                      <a:lnTo>
                        <a:pt x="1282700" y="177800"/>
                      </a:lnTo>
                      <a:lnTo>
                        <a:pt x="1295400" y="177800"/>
                      </a:lnTo>
                      <a:lnTo>
                        <a:pt x="1320800" y="190500"/>
                      </a:lnTo>
                      <a:lnTo>
                        <a:pt x="1320800" y="203200"/>
                      </a:lnTo>
                      <a:lnTo>
                        <a:pt x="1308100" y="203200"/>
                      </a:lnTo>
                      <a:lnTo>
                        <a:pt x="1308100" y="254000"/>
                      </a:lnTo>
                      <a:lnTo>
                        <a:pt x="1320800" y="254000"/>
                      </a:lnTo>
                      <a:lnTo>
                        <a:pt x="1320800" y="241300"/>
                      </a:lnTo>
                      <a:lnTo>
                        <a:pt x="1371600" y="241300"/>
                      </a:lnTo>
                      <a:lnTo>
                        <a:pt x="1371600" y="254000"/>
                      </a:lnTo>
                      <a:lnTo>
                        <a:pt x="1358900" y="254000"/>
                      </a:lnTo>
                      <a:lnTo>
                        <a:pt x="1358900" y="266700"/>
                      </a:lnTo>
                      <a:lnTo>
                        <a:pt x="1384300" y="266700"/>
                      </a:lnTo>
                      <a:lnTo>
                        <a:pt x="1384300" y="292100"/>
                      </a:lnTo>
                      <a:lnTo>
                        <a:pt x="1435100" y="292100"/>
                      </a:lnTo>
                      <a:lnTo>
                        <a:pt x="1435100" y="279400"/>
                      </a:lnTo>
                      <a:lnTo>
                        <a:pt x="1447800" y="292100"/>
                      </a:lnTo>
                      <a:lnTo>
                        <a:pt x="1447800" y="304800"/>
                      </a:lnTo>
                      <a:lnTo>
                        <a:pt x="1485900" y="304800"/>
                      </a:lnTo>
                      <a:lnTo>
                        <a:pt x="1485900" y="342900"/>
                      </a:lnTo>
                      <a:lnTo>
                        <a:pt x="1498600" y="342900"/>
                      </a:lnTo>
                      <a:lnTo>
                        <a:pt x="1498600" y="368300"/>
                      </a:lnTo>
                      <a:lnTo>
                        <a:pt x="1485900" y="368300"/>
                      </a:lnTo>
                      <a:lnTo>
                        <a:pt x="1485900" y="381000"/>
                      </a:lnTo>
                      <a:lnTo>
                        <a:pt x="1511300" y="381000"/>
                      </a:lnTo>
                      <a:lnTo>
                        <a:pt x="1511300" y="406400"/>
                      </a:lnTo>
                      <a:lnTo>
                        <a:pt x="1524000" y="406400"/>
                      </a:lnTo>
                      <a:lnTo>
                        <a:pt x="1524000" y="469900"/>
                      </a:lnTo>
                      <a:lnTo>
                        <a:pt x="1511300" y="469900"/>
                      </a:lnTo>
                      <a:lnTo>
                        <a:pt x="1511300" y="482600"/>
                      </a:lnTo>
                      <a:lnTo>
                        <a:pt x="1498600" y="482600"/>
                      </a:lnTo>
                      <a:lnTo>
                        <a:pt x="1498600" y="495300"/>
                      </a:lnTo>
                      <a:lnTo>
                        <a:pt x="1447800" y="495300"/>
                      </a:lnTo>
                      <a:lnTo>
                        <a:pt x="1447800" y="508000"/>
                      </a:lnTo>
                      <a:lnTo>
                        <a:pt x="1460500" y="508000"/>
                      </a:lnTo>
                      <a:lnTo>
                        <a:pt x="1447800" y="520700"/>
                      </a:lnTo>
                      <a:lnTo>
                        <a:pt x="1447800" y="533400"/>
                      </a:lnTo>
                      <a:lnTo>
                        <a:pt x="1422400" y="533400"/>
                      </a:lnTo>
                      <a:lnTo>
                        <a:pt x="1422400" y="571500"/>
                      </a:lnTo>
                      <a:lnTo>
                        <a:pt x="1371600" y="571500"/>
                      </a:lnTo>
                      <a:lnTo>
                        <a:pt x="1371600" y="584200"/>
                      </a:lnTo>
                      <a:lnTo>
                        <a:pt x="1308100" y="584200"/>
                      </a:lnTo>
                      <a:lnTo>
                        <a:pt x="1308100" y="609600"/>
                      </a:lnTo>
                      <a:lnTo>
                        <a:pt x="1270000" y="609600"/>
                      </a:lnTo>
                      <a:lnTo>
                        <a:pt x="1270000" y="596900"/>
                      </a:lnTo>
                      <a:lnTo>
                        <a:pt x="1244600" y="596900"/>
                      </a:lnTo>
                      <a:lnTo>
                        <a:pt x="1244600" y="635000"/>
                      </a:lnTo>
                      <a:lnTo>
                        <a:pt x="1231900" y="635000"/>
                      </a:lnTo>
                      <a:lnTo>
                        <a:pt x="1231900" y="736600"/>
                      </a:lnTo>
                      <a:lnTo>
                        <a:pt x="1206500" y="736600"/>
                      </a:lnTo>
                      <a:lnTo>
                        <a:pt x="1206500" y="762000"/>
                      </a:lnTo>
                      <a:lnTo>
                        <a:pt x="1193800" y="774700"/>
                      </a:lnTo>
                      <a:lnTo>
                        <a:pt x="1193800" y="787400"/>
                      </a:lnTo>
                      <a:lnTo>
                        <a:pt x="1206500" y="787400"/>
                      </a:lnTo>
                      <a:lnTo>
                        <a:pt x="1206500" y="825500"/>
                      </a:lnTo>
                      <a:lnTo>
                        <a:pt x="1219200" y="825500"/>
                      </a:lnTo>
                      <a:lnTo>
                        <a:pt x="1219200" y="838200"/>
                      </a:lnTo>
                      <a:lnTo>
                        <a:pt x="1206500" y="838200"/>
                      </a:lnTo>
                      <a:lnTo>
                        <a:pt x="1206500" y="863600"/>
                      </a:lnTo>
                      <a:lnTo>
                        <a:pt x="1193800" y="863600"/>
                      </a:lnTo>
                      <a:lnTo>
                        <a:pt x="1193800" y="876300"/>
                      </a:lnTo>
                      <a:lnTo>
                        <a:pt x="1130300" y="876300"/>
                      </a:lnTo>
                      <a:lnTo>
                        <a:pt x="1130300" y="863600"/>
                      </a:lnTo>
                      <a:lnTo>
                        <a:pt x="1117600" y="876300"/>
                      </a:lnTo>
                      <a:lnTo>
                        <a:pt x="1104900" y="876300"/>
                      </a:lnTo>
                      <a:lnTo>
                        <a:pt x="1104900" y="914400"/>
                      </a:lnTo>
                      <a:lnTo>
                        <a:pt x="1092200" y="914400"/>
                      </a:lnTo>
                      <a:lnTo>
                        <a:pt x="1092200" y="927100"/>
                      </a:lnTo>
                      <a:lnTo>
                        <a:pt x="1079500" y="927100"/>
                      </a:lnTo>
                      <a:lnTo>
                        <a:pt x="1079500" y="939800"/>
                      </a:lnTo>
                      <a:lnTo>
                        <a:pt x="1066800" y="939800"/>
                      </a:lnTo>
                      <a:lnTo>
                        <a:pt x="1066800" y="927100"/>
                      </a:lnTo>
                      <a:lnTo>
                        <a:pt x="1054100" y="927100"/>
                      </a:lnTo>
                      <a:lnTo>
                        <a:pt x="1054100" y="939800"/>
                      </a:lnTo>
                      <a:lnTo>
                        <a:pt x="1003300" y="939800"/>
                      </a:lnTo>
                      <a:lnTo>
                        <a:pt x="1003300" y="927100"/>
                      </a:lnTo>
                      <a:lnTo>
                        <a:pt x="977900" y="927100"/>
                      </a:lnTo>
                      <a:lnTo>
                        <a:pt x="977900" y="914400"/>
                      </a:lnTo>
                      <a:lnTo>
                        <a:pt x="952500" y="914400"/>
                      </a:lnTo>
                      <a:lnTo>
                        <a:pt x="939800" y="901700"/>
                      </a:lnTo>
                      <a:lnTo>
                        <a:pt x="939800" y="889000"/>
                      </a:lnTo>
                      <a:lnTo>
                        <a:pt x="927100" y="889000"/>
                      </a:lnTo>
                      <a:lnTo>
                        <a:pt x="927100" y="876300"/>
                      </a:lnTo>
                      <a:lnTo>
                        <a:pt x="889000" y="876300"/>
                      </a:lnTo>
                      <a:lnTo>
                        <a:pt x="889000" y="889000"/>
                      </a:lnTo>
                      <a:lnTo>
                        <a:pt x="876300" y="889000"/>
                      </a:lnTo>
                      <a:lnTo>
                        <a:pt x="876300" y="914400"/>
                      </a:lnTo>
                      <a:lnTo>
                        <a:pt x="863600" y="914400"/>
                      </a:lnTo>
                      <a:lnTo>
                        <a:pt x="863600" y="927100"/>
                      </a:lnTo>
                      <a:lnTo>
                        <a:pt x="850900" y="927100"/>
                      </a:lnTo>
                      <a:lnTo>
                        <a:pt x="850900" y="1016000"/>
                      </a:lnTo>
                      <a:lnTo>
                        <a:pt x="838200" y="1016000"/>
                      </a:lnTo>
                      <a:lnTo>
                        <a:pt x="838200" y="1028700"/>
                      </a:lnTo>
                      <a:lnTo>
                        <a:pt x="812800" y="1028700"/>
                      </a:lnTo>
                      <a:lnTo>
                        <a:pt x="812800" y="1041400"/>
                      </a:lnTo>
                      <a:lnTo>
                        <a:pt x="800100" y="1041400"/>
                      </a:lnTo>
                      <a:lnTo>
                        <a:pt x="800100" y="1066800"/>
                      </a:lnTo>
                      <a:lnTo>
                        <a:pt x="787400" y="1066800"/>
                      </a:lnTo>
                      <a:lnTo>
                        <a:pt x="787400" y="1092200"/>
                      </a:lnTo>
                      <a:lnTo>
                        <a:pt x="800100" y="1092200"/>
                      </a:lnTo>
                      <a:lnTo>
                        <a:pt x="800100" y="1104900"/>
                      </a:lnTo>
                      <a:lnTo>
                        <a:pt x="812800" y="1104900"/>
                      </a:lnTo>
                      <a:lnTo>
                        <a:pt x="812800" y="1181100"/>
                      </a:lnTo>
                      <a:lnTo>
                        <a:pt x="825500" y="1181100"/>
                      </a:lnTo>
                      <a:lnTo>
                        <a:pt x="825500" y="1193800"/>
                      </a:lnTo>
                      <a:lnTo>
                        <a:pt x="812800" y="1193800"/>
                      </a:lnTo>
                      <a:lnTo>
                        <a:pt x="812800" y="1206500"/>
                      </a:lnTo>
                      <a:lnTo>
                        <a:pt x="825500" y="1206500"/>
                      </a:lnTo>
                      <a:lnTo>
                        <a:pt x="825500" y="1219200"/>
                      </a:lnTo>
                      <a:lnTo>
                        <a:pt x="812800" y="1219200"/>
                      </a:lnTo>
                      <a:lnTo>
                        <a:pt x="812800" y="1257300"/>
                      </a:lnTo>
                      <a:lnTo>
                        <a:pt x="800100" y="1257300"/>
                      </a:lnTo>
                      <a:lnTo>
                        <a:pt x="800100" y="1295400"/>
                      </a:lnTo>
                      <a:lnTo>
                        <a:pt x="787400" y="1295400"/>
                      </a:lnTo>
                      <a:lnTo>
                        <a:pt x="787400" y="1308100"/>
                      </a:lnTo>
                      <a:lnTo>
                        <a:pt x="749300" y="1308100"/>
                      </a:lnTo>
                      <a:lnTo>
                        <a:pt x="749300" y="1295400"/>
                      </a:lnTo>
                      <a:lnTo>
                        <a:pt x="723900" y="1295400"/>
                      </a:lnTo>
                      <a:lnTo>
                        <a:pt x="723900" y="1282700"/>
                      </a:lnTo>
                      <a:lnTo>
                        <a:pt x="711200" y="1282700"/>
                      </a:lnTo>
                      <a:lnTo>
                        <a:pt x="698500" y="1270000"/>
                      </a:lnTo>
                      <a:lnTo>
                        <a:pt x="647700" y="1270000"/>
                      </a:lnTo>
                      <a:lnTo>
                        <a:pt x="647700" y="1282700"/>
                      </a:lnTo>
                      <a:lnTo>
                        <a:pt x="622300" y="1282700"/>
                      </a:lnTo>
                      <a:lnTo>
                        <a:pt x="622300" y="1333500"/>
                      </a:lnTo>
                      <a:lnTo>
                        <a:pt x="635000" y="1333500"/>
                      </a:lnTo>
                      <a:lnTo>
                        <a:pt x="635000" y="1358900"/>
                      </a:lnTo>
                      <a:lnTo>
                        <a:pt x="647700" y="1358900"/>
                      </a:lnTo>
                      <a:lnTo>
                        <a:pt x="647700" y="1384300"/>
                      </a:lnTo>
                      <a:lnTo>
                        <a:pt x="635000" y="1384300"/>
                      </a:lnTo>
                      <a:lnTo>
                        <a:pt x="635000" y="1397000"/>
                      </a:lnTo>
                      <a:lnTo>
                        <a:pt x="622300" y="1397000"/>
                      </a:lnTo>
                      <a:lnTo>
                        <a:pt x="622300" y="1435100"/>
                      </a:lnTo>
                      <a:lnTo>
                        <a:pt x="635000" y="1435100"/>
                      </a:lnTo>
                      <a:lnTo>
                        <a:pt x="635000" y="1473200"/>
                      </a:lnTo>
                      <a:lnTo>
                        <a:pt x="596900" y="1473200"/>
                      </a:lnTo>
                      <a:lnTo>
                        <a:pt x="596900" y="1460500"/>
                      </a:lnTo>
                      <a:lnTo>
                        <a:pt x="558800" y="1460500"/>
                      </a:lnTo>
                      <a:lnTo>
                        <a:pt x="558800" y="1447800"/>
                      </a:lnTo>
                      <a:lnTo>
                        <a:pt x="520700" y="1447800"/>
                      </a:lnTo>
                      <a:lnTo>
                        <a:pt x="520700" y="1435100"/>
                      </a:lnTo>
                      <a:lnTo>
                        <a:pt x="508000" y="1435100"/>
                      </a:lnTo>
                      <a:lnTo>
                        <a:pt x="508000" y="1422400"/>
                      </a:lnTo>
                      <a:lnTo>
                        <a:pt x="495300" y="1422400"/>
                      </a:lnTo>
                      <a:lnTo>
                        <a:pt x="495300" y="1409700"/>
                      </a:lnTo>
                      <a:lnTo>
                        <a:pt x="482600" y="1409700"/>
                      </a:lnTo>
                      <a:lnTo>
                        <a:pt x="482600" y="1397000"/>
                      </a:lnTo>
                      <a:lnTo>
                        <a:pt x="469900" y="1397000"/>
                      </a:lnTo>
                      <a:lnTo>
                        <a:pt x="469900" y="1371600"/>
                      </a:lnTo>
                      <a:lnTo>
                        <a:pt x="482600" y="1371600"/>
                      </a:lnTo>
                      <a:lnTo>
                        <a:pt x="482600" y="1358900"/>
                      </a:lnTo>
                      <a:lnTo>
                        <a:pt x="495300" y="1358900"/>
                      </a:lnTo>
                      <a:lnTo>
                        <a:pt x="495300" y="1282700"/>
                      </a:lnTo>
                      <a:lnTo>
                        <a:pt x="482600" y="1282700"/>
                      </a:lnTo>
                      <a:lnTo>
                        <a:pt x="482600" y="1244600"/>
                      </a:lnTo>
                      <a:lnTo>
                        <a:pt x="469900" y="1244600"/>
                      </a:lnTo>
                      <a:lnTo>
                        <a:pt x="469900" y="1219200"/>
                      </a:lnTo>
                      <a:lnTo>
                        <a:pt x="457200" y="1219200"/>
                      </a:lnTo>
                      <a:lnTo>
                        <a:pt x="457200" y="1206500"/>
                      </a:lnTo>
                      <a:lnTo>
                        <a:pt x="444500" y="1206500"/>
                      </a:lnTo>
                      <a:lnTo>
                        <a:pt x="444500" y="1181100"/>
                      </a:lnTo>
                      <a:lnTo>
                        <a:pt x="431800" y="1181100"/>
                      </a:lnTo>
                      <a:lnTo>
                        <a:pt x="431800" y="1168400"/>
                      </a:lnTo>
                      <a:lnTo>
                        <a:pt x="444500" y="1168400"/>
                      </a:lnTo>
                      <a:lnTo>
                        <a:pt x="444500" y="1130300"/>
                      </a:lnTo>
                      <a:lnTo>
                        <a:pt x="457200" y="1130300"/>
                      </a:lnTo>
                      <a:lnTo>
                        <a:pt x="457200" y="1117600"/>
                      </a:lnTo>
                      <a:lnTo>
                        <a:pt x="469900" y="1117600"/>
                      </a:lnTo>
                      <a:lnTo>
                        <a:pt x="469900" y="1104900"/>
                      </a:lnTo>
                      <a:lnTo>
                        <a:pt x="482600" y="1104900"/>
                      </a:lnTo>
                      <a:lnTo>
                        <a:pt x="482600" y="1079500"/>
                      </a:lnTo>
                      <a:lnTo>
                        <a:pt x="495300" y="1079500"/>
                      </a:lnTo>
                      <a:lnTo>
                        <a:pt x="495300" y="1066800"/>
                      </a:lnTo>
                      <a:lnTo>
                        <a:pt x="508000" y="1066800"/>
                      </a:lnTo>
                      <a:lnTo>
                        <a:pt x="508000" y="1028700"/>
                      </a:lnTo>
                      <a:lnTo>
                        <a:pt x="469900" y="1028700"/>
                      </a:lnTo>
                      <a:lnTo>
                        <a:pt x="469900" y="1041400"/>
                      </a:lnTo>
                      <a:lnTo>
                        <a:pt x="419100" y="1041400"/>
                      </a:lnTo>
                      <a:lnTo>
                        <a:pt x="419100" y="1028700"/>
                      </a:lnTo>
                      <a:lnTo>
                        <a:pt x="368300" y="1028700"/>
                      </a:lnTo>
                      <a:lnTo>
                        <a:pt x="368300" y="1041400"/>
                      </a:lnTo>
                      <a:lnTo>
                        <a:pt x="330200" y="1041400"/>
                      </a:lnTo>
                      <a:lnTo>
                        <a:pt x="330200" y="1054100"/>
                      </a:lnTo>
                      <a:lnTo>
                        <a:pt x="254000" y="1054100"/>
                      </a:lnTo>
                      <a:lnTo>
                        <a:pt x="254000" y="1066800"/>
                      </a:lnTo>
                      <a:lnTo>
                        <a:pt x="177800" y="1066800"/>
                      </a:lnTo>
                      <a:lnTo>
                        <a:pt x="177800" y="1079500"/>
                      </a:lnTo>
                      <a:lnTo>
                        <a:pt x="165100" y="1079500"/>
                      </a:lnTo>
                      <a:lnTo>
                        <a:pt x="165100" y="1041400"/>
                      </a:lnTo>
                      <a:lnTo>
                        <a:pt x="152400" y="1041400"/>
                      </a:lnTo>
                      <a:lnTo>
                        <a:pt x="152400" y="1028700"/>
                      </a:lnTo>
                      <a:lnTo>
                        <a:pt x="165100" y="1028700"/>
                      </a:lnTo>
                      <a:lnTo>
                        <a:pt x="165100" y="1016000"/>
                      </a:lnTo>
                      <a:lnTo>
                        <a:pt x="152400" y="1016000"/>
                      </a:lnTo>
                      <a:lnTo>
                        <a:pt x="152400" y="977900"/>
                      </a:lnTo>
                      <a:lnTo>
                        <a:pt x="165100" y="977900"/>
                      </a:lnTo>
                      <a:lnTo>
                        <a:pt x="165100" y="965200"/>
                      </a:lnTo>
                      <a:lnTo>
                        <a:pt x="152400" y="965200"/>
                      </a:lnTo>
                      <a:lnTo>
                        <a:pt x="152400" y="952500"/>
                      </a:lnTo>
                      <a:lnTo>
                        <a:pt x="139700" y="952500"/>
                      </a:lnTo>
                      <a:lnTo>
                        <a:pt x="139700" y="939800"/>
                      </a:lnTo>
                      <a:lnTo>
                        <a:pt x="127000" y="939800"/>
                      </a:lnTo>
                      <a:lnTo>
                        <a:pt x="127000" y="901700"/>
                      </a:lnTo>
                      <a:lnTo>
                        <a:pt x="139700" y="901700"/>
                      </a:lnTo>
                      <a:lnTo>
                        <a:pt x="139700" y="889000"/>
                      </a:lnTo>
                      <a:lnTo>
                        <a:pt x="127000" y="889000"/>
                      </a:lnTo>
                      <a:lnTo>
                        <a:pt x="127000" y="876300"/>
                      </a:lnTo>
                      <a:lnTo>
                        <a:pt x="114300" y="876300"/>
                      </a:lnTo>
                      <a:lnTo>
                        <a:pt x="114300" y="863600"/>
                      </a:lnTo>
                      <a:lnTo>
                        <a:pt x="88900" y="863600"/>
                      </a:lnTo>
                      <a:lnTo>
                        <a:pt x="88900" y="838200"/>
                      </a:lnTo>
                      <a:lnTo>
                        <a:pt x="101600" y="838200"/>
                      </a:lnTo>
                      <a:lnTo>
                        <a:pt x="101600" y="825500"/>
                      </a:lnTo>
                      <a:lnTo>
                        <a:pt x="114300" y="825500"/>
                      </a:lnTo>
                      <a:lnTo>
                        <a:pt x="127000" y="812800"/>
                      </a:lnTo>
                      <a:lnTo>
                        <a:pt x="139700" y="812800"/>
                      </a:lnTo>
                      <a:lnTo>
                        <a:pt x="139700" y="800100"/>
                      </a:lnTo>
                      <a:lnTo>
                        <a:pt x="177800" y="800100"/>
                      </a:lnTo>
                      <a:lnTo>
                        <a:pt x="177800" y="685800"/>
                      </a:lnTo>
                      <a:lnTo>
                        <a:pt x="165100" y="685800"/>
                      </a:lnTo>
                      <a:lnTo>
                        <a:pt x="165100" y="673100"/>
                      </a:lnTo>
                      <a:lnTo>
                        <a:pt x="139700" y="673100"/>
                      </a:lnTo>
                      <a:lnTo>
                        <a:pt x="139700" y="660400"/>
                      </a:lnTo>
                      <a:lnTo>
                        <a:pt x="127000" y="673100"/>
                      </a:lnTo>
                      <a:lnTo>
                        <a:pt x="76200" y="673100"/>
                      </a:lnTo>
                      <a:lnTo>
                        <a:pt x="76200" y="685800"/>
                      </a:lnTo>
                      <a:lnTo>
                        <a:pt x="0" y="6858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59" name="1210"/>
                <p:cNvGrpSpPr/>
                <p:nvPr/>
              </p:nvGrpSpPr>
              <p:grpSpPr>
                <a:xfrm>
                  <a:off x="4037866" y="3317237"/>
                  <a:ext cx="2311401" cy="2387861"/>
                  <a:chOff x="4037866" y="3317237"/>
                  <a:chExt cx="2311401" cy="2387601"/>
                </a:xfrm>
                <a:grpFill/>
              </p:grpSpPr>
              <p:sp>
                <p:nvSpPr>
                  <p:cNvPr id="1198" name="Dowolny kształt 1197"/>
                  <p:cNvSpPr/>
                  <p:nvPr/>
                </p:nvSpPr>
                <p:spPr>
                  <a:xfrm>
                    <a:off x="4037866" y="3317237"/>
                    <a:ext cx="2311401" cy="23876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11401" h="2387601">
                        <a:moveTo>
                          <a:pt x="0" y="1054100"/>
                        </a:moveTo>
                        <a:lnTo>
                          <a:pt x="38100" y="1054100"/>
                        </a:lnTo>
                        <a:lnTo>
                          <a:pt x="38100" y="927100"/>
                        </a:lnTo>
                        <a:lnTo>
                          <a:pt x="25400" y="927100"/>
                        </a:lnTo>
                        <a:lnTo>
                          <a:pt x="25400" y="914400"/>
                        </a:lnTo>
                        <a:lnTo>
                          <a:pt x="38100" y="914400"/>
                        </a:lnTo>
                        <a:lnTo>
                          <a:pt x="38100" y="901700"/>
                        </a:lnTo>
                        <a:lnTo>
                          <a:pt x="50800" y="901700"/>
                        </a:lnTo>
                        <a:lnTo>
                          <a:pt x="63500" y="889000"/>
                        </a:lnTo>
                        <a:lnTo>
                          <a:pt x="63500" y="901700"/>
                        </a:lnTo>
                        <a:lnTo>
                          <a:pt x="114300" y="901700"/>
                        </a:lnTo>
                        <a:lnTo>
                          <a:pt x="114300" y="914400"/>
                        </a:lnTo>
                        <a:lnTo>
                          <a:pt x="152400" y="914400"/>
                        </a:lnTo>
                        <a:lnTo>
                          <a:pt x="165100" y="927100"/>
                        </a:lnTo>
                        <a:lnTo>
                          <a:pt x="177800" y="927100"/>
                        </a:lnTo>
                        <a:lnTo>
                          <a:pt x="177800" y="939800"/>
                        </a:lnTo>
                        <a:lnTo>
                          <a:pt x="190500" y="939800"/>
                        </a:lnTo>
                        <a:lnTo>
                          <a:pt x="203200" y="927100"/>
                        </a:lnTo>
                        <a:lnTo>
                          <a:pt x="203200" y="939800"/>
                        </a:lnTo>
                        <a:lnTo>
                          <a:pt x="228600" y="939800"/>
                        </a:lnTo>
                        <a:lnTo>
                          <a:pt x="228600" y="952500"/>
                        </a:lnTo>
                        <a:lnTo>
                          <a:pt x="241300" y="952500"/>
                        </a:lnTo>
                        <a:lnTo>
                          <a:pt x="241300" y="990600"/>
                        </a:lnTo>
                        <a:lnTo>
                          <a:pt x="254000" y="990600"/>
                        </a:lnTo>
                        <a:lnTo>
                          <a:pt x="254000" y="1003300"/>
                        </a:lnTo>
                        <a:lnTo>
                          <a:pt x="266700" y="1003300"/>
                        </a:lnTo>
                        <a:lnTo>
                          <a:pt x="254000" y="1016000"/>
                        </a:lnTo>
                        <a:lnTo>
                          <a:pt x="266700" y="1016000"/>
                        </a:lnTo>
                        <a:lnTo>
                          <a:pt x="266700" y="1028700"/>
                        </a:lnTo>
                        <a:lnTo>
                          <a:pt x="330200" y="1028700"/>
                        </a:lnTo>
                        <a:lnTo>
                          <a:pt x="330200" y="1016000"/>
                        </a:lnTo>
                        <a:lnTo>
                          <a:pt x="355600" y="1016000"/>
                        </a:lnTo>
                        <a:lnTo>
                          <a:pt x="355600" y="1028700"/>
                        </a:lnTo>
                        <a:lnTo>
                          <a:pt x="381000" y="1028700"/>
                        </a:lnTo>
                        <a:lnTo>
                          <a:pt x="381000" y="1041400"/>
                        </a:lnTo>
                        <a:lnTo>
                          <a:pt x="406400" y="1041400"/>
                        </a:lnTo>
                        <a:lnTo>
                          <a:pt x="406400" y="1054100"/>
                        </a:lnTo>
                        <a:lnTo>
                          <a:pt x="419100" y="1054100"/>
                        </a:lnTo>
                        <a:lnTo>
                          <a:pt x="419100" y="1066800"/>
                        </a:lnTo>
                        <a:lnTo>
                          <a:pt x="406400" y="1066800"/>
                        </a:lnTo>
                        <a:lnTo>
                          <a:pt x="406400" y="1092200"/>
                        </a:lnTo>
                        <a:lnTo>
                          <a:pt x="495300" y="1092200"/>
                        </a:lnTo>
                        <a:lnTo>
                          <a:pt x="495300" y="1079500"/>
                        </a:lnTo>
                        <a:lnTo>
                          <a:pt x="546100" y="1079500"/>
                        </a:lnTo>
                        <a:lnTo>
                          <a:pt x="546100" y="1066800"/>
                        </a:lnTo>
                        <a:lnTo>
                          <a:pt x="571500" y="1066800"/>
                        </a:lnTo>
                        <a:lnTo>
                          <a:pt x="571500" y="1041400"/>
                        </a:lnTo>
                        <a:lnTo>
                          <a:pt x="584200" y="1041400"/>
                        </a:lnTo>
                        <a:lnTo>
                          <a:pt x="596900" y="1028700"/>
                        </a:lnTo>
                        <a:lnTo>
                          <a:pt x="584200" y="1028700"/>
                        </a:lnTo>
                        <a:lnTo>
                          <a:pt x="584200" y="1016000"/>
                        </a:lnTo>
                        <a:lnTo>
                          <a:pt x="571500" y="1016000"/>
                        </a:lnTo>
                        <a:lnTo>
                          <a:pt x="571500" y="939800"/>
                        </a:lnTo>
                        <a:lnTo>
                          <a:pt x="584200" y="939800"/>
                        </a:lnTo>
                        <a:lnTo>
                          <a:pt x="584200" y="914400"/>
                        </a:lnTo>
                        <a:lnTo>
                          <a:pt x="571500" y="914400"/>
                        </a:lnTo>
                        <a:lnTo>
                          <a:pt x="571500" y="901700"/>
                        </a:lnTo>
                        <a:lnTo>
                          <a:pt x="558800" y="901700"/>
                        </a:lnTo>
                        <a:lnTo>
                          <a:pt x="558800" y="876300"/>
                        </a:lnTo>
                        <a:lnTo>
                          <a:pt x="520700" y="876300"/>
                        </a:lnTo>
                        <a:lnTo>
                          <a:pt x="520700" y="850900"/>
                        </a:lnTo>
                        <a:lnTo>
                          <a:pt x="508000" y="850900"/>
                        </a:lnTo>
                        <a:lnTo>
                          <a:pt x="508000" y="825500"/>
                        </a:lnTo>
                        <a:lnTo>
                          <a:pt x="520700" y="825500"/>
                        </a:lnTo>
                        <a:lnTo>
                          <a:pt x="520700" y="800100"/>
                        </a:lnTo>
                        <a:lnTo>
                          <a:pt x="508000" y="800100"/>
                        </a:lnTo>
                        <a:lnTo>
                          <a:pt x="508000" y="774700"/>
                        </a:lnTo>
                        <a:lnTo>
                          <a:pt x="520700" y="774700"/>
                        </a:lnTo>
                        <a:lnTo>
                          <a:pt x="520700" y="774700"/>
                        </a:lnTo>
                        <a:lnTo>
                          <a:pt x="533400" y="774700"/>
                        </a:lnTo>
                        <a:lnTo>
                          <a:pt x="533400" y="762000"/>
                        </a:lnTo>
                        <a:lnTo>
                          <a:pt x="546100" y="762000"/>
                        </a:lnTo>
                        <a:lnTo>
                          <a:pt x="546100" y="787400"/>
                        </a:lnTo>
                        <a:lnTo>
                          <a:pt x="558800" y="787400"/>
                        </a:lnTo>
                        <a:lnTo>
                          <a:pt x="558800" y="800100"/>
                        </a:lnTo>
                        <a:lnTo>
                          <a:pt x="571500" y="800100"/>
                        </a:lnTo>
                        <a:lnTo>
                          <a:pt x="571500" y="812800"/>
                        </a:lnTo>
                        <a:lnTo>
                          <a:pt x="584200" y="812800"/>
                        </a:lnTo>
                        <a:lnTo>
                          <a:pt x="584200" y="825500"/>
                        </a:lnTo>
                        <a:lnTo>
                          <a:pt x="596900" y="825500"/>
                        </a:lnTo>
                        <a:lnTo>
                          <a:pt x="596900" y="812800"/>
                        </a:lnTo>
                        <a:lnTo>
                          <a:pt x="609600" y="812800"/>
                        </a:lnTo>
                        <a:lnTo>
                          <a:pt x="609600" y="800100"/>
                        </a:lnTo>
                        <a:lnTo>
                          <a:pt x="622300" y="787400"/>
                        </a:lnTo>
                        <a:lnTo>
                          <a:pt x="622300" y="774700"/>
                        </a:lnTo>
                        <a:lnTo>
                          <a:pt x="635000" y="787400"/>
                        </a:lnTo>
                        <a:lnTo>
                          <a:pt x="647700" y="787400"/>
                        </a:lnTo>
                        <a:lnTo>
                          <a:pt x="647700" y="774700"/>
                        </a:lnTo>
                        <a:lnTo>
                          <a:pt x="660400" y="774700"/>
                        </a:lnTo>
                        <a:lnTo>
                          <a:pt x="660400" y="787400"/>
                        </a:lnTo>
                        <a:lnTo>
                          <a:pt x="673100" y="787400"/>
                        </a:lnTo>
                        <a:lnTo>
                          <a:pt x="673100" y="736600"/>
                        </a:lnTo>
                        <a:lnTo>
                          <a:pt x="635000" y="736600"/>
                        </a:lnTo>
                        <a:lnTo>
                          <a:pt x="635000" y="723900"/>
                        </a:lnTo>
                        <a:lnTo>
                          <a:pt x="596900" y="723900"/>
                        </a:lnTo>
                        <a:lnTo>
                          <a:pt x="596900" y="698500"/>
                        </a:lnTo>
                        <a:lnTo>
                          <a:pt x="609600" y="698500"/>
                        </a:lnTo>
                        <a:lnTo>
                          <a:pt x="609600" y="660400"/>
                        </a:lnTo>
                        <a:lnTo>
                          <a:pt x="622300" y="660400"/>
                        </a:lnTo>
                        <a:lnTo>
                          <a:pt x="622300" y="622300"/>
                        </a:lnTo>
                        <a:lnTo>
                          <a:pt x="647700" y="622300"/>
                        </a:lnTo>
                        <a:lnTo>
                          <a:pt x="660400" y="635000"/>
                        </a:lnTo>
                        <a:lnTo>
                          <a:pt x="673100" y="635000"/>
                        </a:lnTo>
                        <a:lnTo>
                          <a:pt x="673100" y="596900"/>
                        </a:lnTo>
                        <a:lnTo>
                          <a:pt x="685800" y="596900"/>
                        </a:lnTo>
                        <a:lnTo>
                          <a:pt x="685800" y="533400"/>
                        </a:lnTo>
                        <a:lnTo>
                          <a:pt x="711200" y="533400"/>
                        </a:lnTo>
                        <a:lnTo>
                          <a:pt x="711200" y="508000"/>
                        </a:lnTo>
                        <a:lnTo>
                          <a:pt x="685800" y="508000"/>
                        </a:lnTo>
                        <a:lnTo>
                          <a:pt x="685800" y="495300"/>
                        </a:lnTo>
                        <a:lnTo>
                          <a:pt x="660400" y="495300"/>
                        </a:lnTo>
                        <a:lnTo>
                          <a:pt x="660400" y="482600"/>
                        </a:lnTo>
                        <a:lnTo>
                          <a:pt x="635000" y="482600"/>
                        </a:lnTo>
                        <a:lnTo>
                          <a:pt x="635000" y="469900"/>
                        </a:lnTo>
                        <a:lnTo>
                          <a:pt x="609600" y="469900"/>
                        </a:lnTo>
                        <a:lnTo>
                          <a:pt x="609600" y="457200"/>
                        </a:lnTo>
                        <a:lnTo>
                          <a:pt x="596900" y="457200"/>
                        </a:lnTo>
                        <a:lnTo>
                          <a:pt x="596900" y="444500"/>
                        </a:lnTo>
                        <a:lnTo>
                          <a:pt x="584200" y="444500"/>
                        </a:lnTo>
                        <a:lnTo>
                          <a:pt x="584200" y="431800"/>
                        </a:lnTo>
                        <a:lnTo>
                          <a:pt x="520700" y="431800"/>
                        </a:lnTo>
                        <a:lnTo>
                          <a:pt x="520700" y="406400"/>
                        </a:lnTo>
                        <a:lnTo>
                          <a:pt x="533400" y="406400"/>
                        </a:lnTo>
                        <a:lnTo>
                          <a:pt x="533400" y="393700"/>
                        </a:lnTo>
                        <a:lnTo>
                          <a:pt x="546100" y="393700"/>
                        </a:lnTo>
                        <a:lnTo>
                          <a:pt x="546100" y="381000"/>
                        </a:lnTo>
                        <a:lnTo>
                          <a:pt x="558800" y="381000"/>
                        </a:lnTo>
                        <a:lnTo>
                          <a:pt x="558800" y="355600"/>
                        </a:lnTo>
                        <a:lnTo>
                          <a:pt x="584200" y="355600"/>
                        </a:lnTo>
                        <a:lnTo>
                          <a:pt x="584200" y="342900"/>
                        </a:lnTo>
                        <a:lnTo>
                          <a:pt x="635000" y="342900"/>
                        </a:lnTo>
                        <a:lnTo>
                          <a:pt x="635000" y="304800"/>
                        </a:lnTo>
                        <a:lnTo>
                          <a:pt x="622300" y="304800"/>
                        </a:lnTo>
                        <a:lnTo>
                          <a:pt x="622300" y="292100"/>
                        </a:lnTo>
                        <a:lnTo>
                          <a:pt x="647700" y="292100"/>
                        </a:lnTo>
                        <a:lnTo>
                          <a:pt x="647700" y="279400"/>
                        </a:lnTo>
                        <a:lnTo>
                          <a:pt x="660400" y="279400"/>
                        </a:lnTo>
                        <a:lnTo>
                          <a:pt x="660400" y="266700"/>
                        </a:lnTo>
                        <a:lnTo>
                          <a:pt x="685800" y="266700"/>
                        </a:lnTo>
                        <a:lnTo>
                          <a:pt x="685800" y="279400"/>
                        </a:lnTo>
                        <a:lnTo>
                          <a:pt x="698500" y="279400"/>
                        </a:lnTo>
                        <a:lnTo>
                          <a:pt x="698500" y="266700"/>
                        </a:lnTo>
                        <a:lnTo>
                          <a:pt x="711200" y="266700"/>
                        </a:lnTo>
                        <a:lnTo>
                          <a:pt x="711200" y="241300"/>
                        </a:lnTo>
                        <a:lnTo>
                          <a:pt x="698500" y="228600"/>
                        </a:lnTo>
                        <a:lnTo>
                          <a:pt x="685800" y="228600"/>
                        </a:lnTo>
                        <a:lnTo>
                          <a:pt x="685800" y="203200"/>
                        </a:lnTo>
                        <a:lnTo>
                          <a:pt x="711200" y="203200"/>
                        </a:lnTo>
                        <a:lnTo>
                          <a:pt x="711200" y="190500"/>
                        </a:lnTo>
                        <a:lnTo>
                          <a:pt x="736600" y="190500"/>
                        </a:lnTo>
                        <a:lnTo>
                          <a:pt x="736600" y="177800"/>
                        </a:lnTo>
                        <a:lnTo>
                          <a:pt x="749300" y="177800"/>
                        </a:lnTo>
                        <a:lnTo>
                          <a:pt x="749300" y="165100"/>
                        </a:lnTo>
                        <a:lnTo>
                          <a:pt x="762000" y="165100"/>
                        </a:lnTo>
                        <a:lnTo>
                          <a:pt x="749300" y="152400"/>
                        </a:lnTo>
                        <a:lnTo>
                          <a:pt x="762000" y="152400"/>
                        </a:lnTo>
                        <a:lnTo>
                          <a:pt x="762000" y="139700"/>
                        </a:lnTo>
                        <a:lnTo>
                          <a:pt x="774700" y="139700"/>
                        </a:lnTo>
                        <a:lnTo>
                          <a:pt x="774700" y="101600"/>
                        </a:lnTo>
                        <a:lnTo>
                          <a:pt x="787400" y="88900"/>
                        </a:lnTo>
                        <a:lnTo>
                          <a:pt x="825500" y="88900"/>
                        </a:lnTo>
                        <a:lnTo>
                          <a:pt x="825500" y="63500"/>
                        </a:lnTo>
                        <a:lnTo>
                          <a:pt x="812800" y="63500"/>
                        </a:lnTo>
                        <a:lnTo>
                          <a:pt x="812800" y="50800"/>
                        </a:lnTo>
                        <a:lnTo>
                          <a:pt x="838200" y="50800"/>
                        </a:lnTo>
                        <a:lnTo>
                          <a:pt x="838200" y="63500"/>
                        </a:lnTo>
                        <a:lnTo>
                          <a:pt x="850900" y="63500"/>
                        </a:lnTo>
                        <a:lnTo>
                          <a:pt x="850900" y="50800"/>
                        </a:lnTo>
                        <a:lnTo>
                          <a:pt x="863600" y="50800"/>
                        </a:lnTo>
                        <a:lnTo>
                          <a:pt x="863600" y="38100"/>
                        </a:lnTo>
                        <a:lnTo>
                          <a:pt x="876300" y="38100"/>
                        </a:lnTo>
                        <a:lnTo>
                          <a:pt x="876300" y="25400"/>
                        </a:lnTo>
                        <a:lnTo>
                          <a:pt x="901700" y="25400"/>
                        </a:lnTo>
                        <a:lnTo>
                          <a:pt x="901700" y="12700"/>
                        </a:lnTo>
                        <a:lnTo>
                          <a:pt x="927100" y="12700"/>
                        </a:lnTo>
                        <a:lnTo>
                          <a:pt x="927100" y="25400"/>
                        </a:lnTo>
                        <a:lnTo>
                          <a:pt x="939800" y="25400"/>
                        </a:lnTo>
                        <a:lnTo>
                          <a:pt x="939800" y="38100"/>
                        </a:lnTo>
                        <a:lnTo>
                          <a:pt x="990600" y="38100"/>
                        </a:lnTo>
                        <a:lnTo>
                          <a:pt x="990600" y="12700"/>
                        </a:lnTo>
                        <a:lnTo>
                          <a:pt x="1003300" y="12700"/>
                        </a:lnTo>
                        <a:lnTo>
                          <a:pt x="1003300" y="0"/>
                        </a:lnTo>
                        <a:lnTo>
                          <a:pt x="1028700" y="0"/>
                        </a:lnTo>
                        <a:lnTo>
                          <a:pt x="1028700" y="12700"/>
                        </a:lnTo>
                        <a:lnTo>
                          <a:pt x="1054100" y="12700"/>
                        </a:lnTo>
                        <a:lnTo>
                          <a:pt x="1054100" y="0"/>
                        </a:lnTo>
                        <a:lnTo>
                          <a:pt x="1092200" y="0"/>
                        </a:lnTo>
                        <a:lnTo>
                          <a:pt x="1092200" y="12700"/>
                        </a:lnTo>
                        <a:lnTo>
                          <a:pt x="1117600" y="12700"/>
                        </a:lnTo>
                        <a:lnTo>
                          <a:pt x="1117600" y="25400"/>
                        </a:lnTo>
                        <a:lnTo>
                          <a:pt x="1155700" y="25400"/>
                        </a:lnTo>
                        <a:lnTo>
                          <a:pt x="1155700" y="63500"/>
                        </a:lnTo>
                        <a:lnTo>
                          <a:pt x="1143000" y="63500"/>
                        </a:lnTo>
                        <a:lnTo>
                          <a:pt x="1143000" y="88900"/>
                        </a:lnTo>
                        <a:lnTo>
                          <a:pt x="1193800" y="88900"/>
                        </a:lnTo>
                        <a:lnTo>
                          <a:pt x="1193800" y="76200"/>
                        </a:lnTo>
                        <a:lnTo>
                          <a:pt x="1206500" y="76200"/>
                        </a:lnTo>
                        <a:lnTo>
                          <a:pt x="1206500" y="88900"/>
                        </a:lnTo>
                        <a:lnTo>
                          <a:pt x="1257300" y="88900"/>
                        </a:lnTo>
                        <a:lnTo>
                          <a:pt x="1257300" y="101600"/>
                        </a:lnTo>
                        <a:lnTo>
                          <a:pt x="1270000" y="101600"/>
                        </a:lnTo>
                        <a:lnTo>
                          <a:pt x="1270000" y="114300"/>
                        </a:lnTo>
                        <a:lnTo>
                          <a:pt x="1295400" y="114300"/>
                        </a:lnTo>
                        <a:lnTo>
                          <a:pt x="1295400" y="127000"/>
                        </a:lnTo>
                        <a:lnTo>
                          <a:pt x="1308100" y="127000"/>
                        </a:lnTo>
                        <a:lnTo>
                          <a:pt x="1308100" y="139700"/>
                        </a:lnTo>
                        <a:lnTo>
                          <a:pt x="1320800" y="139700"/>
                        </a:lnTo>
                        <a:lnTo>
                          <a:pt x="1320800" y="152400"/>
                        </a:lnTo>
                        <a:lnTo>
                          <a:pt x="1358900" y="152400"/>
                        </a:lnTo>
                        <a:lnTo>
                          <a:pt x="1358900" y="165100"/>
                        </a:lnTo>
                        <a:lnTo>
                          <a:pt x="1371600" y="165100"/>
                        </a:lnTo>
                        <a:lnTo>
                          <a:pt x="1371600" y="177800"/>
                        </a:lnTo>
                        <a:lnTo>
                          <a:pt x="1397000" y="177800"/>
                        </a:lnTo>
                        <a:lnTo>
                          <a:pt x="1397000" y="190500"/>
                        </a:lnTo>
                        <a:lnTo>
                          <a:pt x="1435100" y="190500"/>
                        </a:lnTo>
                        <a:lnTo>
                          <a:pt x="1435100" y="203200"/>
                        </a:lnTo>
                        <a:lnTo>
                          <a:pt x="1447800" y="190500"/>
                        </a:lnTo>
                        <a:lnTo>
                          <a:pt x="1473200" y="190500"/>
                        </a:lnTo>
                        <a:lnTo>
                          <a:pt x="1485900" y="203200"/>
                        </a:lnTo>
                        <a:lnTo>
                          <a:pt x="1485900" y="254000"/>
                        </a:lnTo>
                        <a:lnTo>
                          <a:pt x="1536700" y="254000"/>
                        </a:lnTo>
                        <a:lnTo>
                          <a:pt x="1536700" y="279400"/>
                        </a:lnTo>
                        <a:lnTo>
                          <a:pt x="1549400" y="279400"/>
                        </a:lnTo>
                        <a:lnTo>
                          <a:pt x="1549400" y="292100"/>
                        </a:lnTo>
                        <a:lnTo>
                          <a:pt x="1574800" y="292100"/>
                        </a:lnTo>
                        <a:lnTo>
                          <a:pt x="1574800" y="304800"/>
                        </a:lnTo>
                        <a:lnTo>
                          <a:pt x="1562100" y="317500"/>
                        </a:lnTo>
                        <a:lnTo>
                          <a:pt x="1549400" y="317500"/>
                        </a:lnTo>
                        <a:lnTo>
                          <a:pt x="1562100" y="330200"/>
                        </a:lnTo>
                        <a:lnTo>
                          <a:pt x="1574800" y="330200"/>
                        </a:lnTo>
                        <a:lnTo>
                          <a:pt x="1574800" y="342900"/>
                        </a:lnTo>
                        <a:lnTo>
                          <a:pt x="1600200" y="342900"/>
                        </a:lnTo>
                        <a:lnTo>
                          <a:pt x="1600200" y="355600"/>
                        </a:lnTo>
                        <a:lnTo>
                          <a:pt x="1612900" y="355600"/>
                        </a:lnTo>
                        <a:lnTo>
                          <a:pt x="1612900" y="381000"/>
                        </a:lnTo>
                        <a:lnTo>
                          <a:pt x="1625600" y="381000"/>
                        </a:lnTo>
                        <a:lnTo>
                          <a:pt x="1625600" y="431800"/>
                        </a:lnTo>
                        <a:lnTo>
                          <a:pt x="1612900" y="431800"/>
                        </a:lnTo>
                        <a:lnTo>
                          <a:pt x="1612900" y="482600"/>
                        </a:lnTo>
                        <a:lnTo>
                          <a:pt x="1625600" y="482600"/>
                        </a:lnTo>
                        <a:lnTo>
                          <a:pt x="1625600" y="508000"/>
                        </a:lnTo>
                        <a:lnTo>
                          <a:pt x="1638300" y="508000"/>
                        </a:lnTo>
                        <a:lnTo>
                          <a:pt x="1638300" y="520700"/>
                        </a:lnTo>
                        <a:lnTo>
                          <a:pt x="1651000" y="520700"/>
                        </a:lnTo>
                        <a:lnTo>
                          <a:pt x="1651000" y="533400"/>
                        </a:lnTo>
                        <a:lnTo>
                          <a:pt x="1663700" y="533400"/>
                        </a:lnTo>
                        <a:lnTo>
                          <a:pt x="1663700" y="546100"/>
                        </a:lnTo>
                        <a:lnTo>
                          <a:pt x="1676400" y="546100"/>
                        </a:lnTo>
                        <a:lnTo>
                          <a:pt x="1676400" y="571500"/>
                        </a:lnTo>
                        <a:lnTo>
                          <a:pt x="1701800" y="571500"/>
                        </a:lnTo>
                        <a:lnTo>
                          <a:pt x="1714500" y="584200"/>
                        </a:lnTo>
                        <a:lnTo>
                          <a:pt x="1752600" y="584200"/>
                        </a:lnTo>
                        <a:lnTo>
                          <a:pt x="1752600" y="596900"/>
                        </a:lnTo>
                        <a:lnTo>
                          <a:pt x="1765300" y="596900"/>
                        </a:lnTo>
                        <a:lnTo>
                          <a:pt x="1765300" y="609600"/>
                        </a:lnTo>
                        <a:lnTo>
                          <a:pt x="1778000" y="609600"/>
                        </a:lnTo>
                        <a:lnTo>
                          <a:pt x="1778000" y="622300"/>
                        </a:lnTo>
                        <a:lnTo>
                          <a:pt x="1790700" y="622300"/>
                        </a:lnTo>
                        <a:lnTo>
                          <a:pt x="1803400" y="635000"/>
                        </a:lnTo>
                        <a:lnTo>
                          <a:pt x="1816100" y="635000"/>
                        </a:lnTo>
                        <a:lnTo>
                          <a:pt x="1816100" y="609600"/>
                        </a:lnTo>
                        <a:lnTo>
                          <a:pt x="1828800" y="622300"/>
                        </a:lnTo>
                        <a:lnTo>
                          <a:pt x="1828800" y="596900"/>
                        </a:lnTo>
                        <a:lnTo>
                          <a:pt x="1841500" y="596900"/>
                        </a:lnTo>
                        <a:lnTo>
                          <a:pt x="1841500" y="571500"/>
                        </a:lnTo>
                        <a:lnTo>
                          <a:pt x="1854200" y="571500"/>
                        </a:lnTo>
                        <a:lnTo>
                          <a:pt x="1854200" y="558800"/>
                        </a:lnTo>
                        <a:lnTo>
                          <a:pt x="1892300" y="558800"/>
                        </a:lnTo>
                        <a:lnTo>
                          <a:pt x="1905000" y="546100"/>
                        </a:lnTo>
                        <a:lnTo>
                          <a:pt x="1930400" y="546100"/>
                        </a:lnTo>
                        <a:lnTo>
                          <a:pt x="1930400" y="533400"/>
                        </a:lnTo>
                        <a:lnTo>
                          <a:pt x="1968500" y="533400"/>
                        </a:lnTo>
                        <a:lnTo>
                          <a:pt x="1968500" y="596900"/>
                        </a:lnTo>
                        <a:lnTo>
                          <a:pt x="1981200" y="596900"/>
                        </a:lnTo>
                        <a:lnTo>
                          <a:pt x="1981200" y="609600"/>
                        </a:lnTo>
                        <a:lnTo>
                          <a:pt x="1993900" y="609600"/>
                        </a:lnTo>
                        <a:lnTo>
                          <a:pt x="1993900" y="622300"/>
                        </a:lnTo>
                        <a:lnTo>
                          <a:pt x="2006600" y="622300"/>
                        </a:lnTo>
                        <a:lnTo>
                          <a:pt x="2006600" y="635000"/>
                        </a:lnTo>
                        <a:lnTo>
                          <a:pt x="2019300" y="635000"/>
                        </a:lnTo>
                        <a:lnTo>
                          <a:pt x="2019300" y="647700"/>
                        </a:lnTo>
                        <a:lnTo>
                          <a:pt x="2032000" y="647700"/>
                        </a:lnTo>
                        <a:lnTo>
                          <a:pt x="2044700" y="660400"/>
                        </a:lnTo>
                        <a:lnTo>
                          <a:pt x="2057400" y="660400"/>
                        </a:lnTo>
                        <a:lnTo>
                          <a:pt x="2057400" y="673100"/>
                        </a:lnTo>
                        <a:lnTo>
                          <a:pt x="2070100" y="673100"/>
                        </a:lnTo>
                        <a:lnTo>
                          <a:pt x="2070100" y="685800"/>
                        </a:lnTo>
                        <a:lnTo>
                          <a:pt x="2082800" y="685800"/>
                        </a:lnTo>
                        <a:lnTo>
                          <a:pt x="2082800" y="698500"/>
                        </a:lnTo>
                        <a:lnTo>
                          <a:pt x="2095500" y="698500"/>
                        </a:lnTo>
                        <a:lnTo>
                          <a:pt x="2095500" y="711200"/>
                        </a:lnTo>
                        <a:lnTo>
                          <a:pt x="2133600" y="711200"/>
                        </a:lnTo>
                        <a:lnTo>
                          <a:pt x="2133600" y="736600"/>
                        </a:lnTo>
                        <a:lnTo>
                          <a:pt x="2146300" y="736600"/>
                        </a:lnTo>
                        <a:lnTo>
                          <a:pt x="2146300" y="749300"/>
                        </a:lnTo>
                        <a:lnTo>
                          <a:pt x="2133600" y="749300"/>
                        </a:lnTo>
                        <a:lnTo>
                          <a:pt x="2133600" y="762000"/>
                        </a:lnTo>
                        <a:lnTo>
                          <a:pt x="2120900" y="774700"/>
                        </a:lnTo>
                        <a:lnTo>
                          <a:pt x="2120900" y="812800"/>
                        </a:lnTo>
                        <a:lnTo>
                          <a:pt x="2108200" y="812800"/>
                        </a:lnTo>
                        <a:lnTo>
                          <a:pt x="2108200" y="850900"/>
                        </a:lnTo>
                        <a:lnTo>
                          <a:pt x="2070100" y="850900"/>
                        </a:lnTo>
                        <a:lnTo>
                          <a:pt x="2070100" y="863600"/>
                        </a:lnTo>
                        <a:lnTo>
                          <a:pt x="2057400" y="863600"/>
                        </a:lnTo>
                        <a:lnTo>
                          <a:pt x="2044700" y="876300"/>
                        </a:lnTo>
                        <a:lnTo>
                          <a:pt x="2019300" y="876300"/>
                        </a:lnTo>
                        <a:lnTo>
                          <a:pt x="2019300" y="901700"/>
                        </a:lnTo>
                        <a:lnTo>
                          <a:pt x="1981200" y="901700"/>
                        </a:lnTo>
                        <a:lnTo>
                          <a:pt x="1981200" y="939800"/>
                        </a:lnTo>
                        <a:lnTo>
                          <a:pt x="1968500" y="939800"/>
                        </a:lnTo>
                        <a:lnTo>
                          <a:pt x="1968500" y="977900"/>
                        </a:lnTo>
                        <a:lnTo>
                          <a:pt x="1981200" y="977900"/>
                        </a:lnTo>
                        <a:lnTo>
                          <a:pt x="1981200" y="990600"/>
                        </a:lnTo>
                        <a:lnTo>
                          <a:pt x="1993900" y="990600"/>
                        </a:lnTo>
                        <a:lnTo>
                          <a:pt x="1993900" y="1041400"/>
                        </a:lnTo>
                        <a:lnTo>
                          <a:pt x="2006600" y="1041400"/>
                        </a:lnTo>
                        <a:lnTo>
                          <a:pt x="2006600" y="1054100"/>
                        </a:lnTo>
                        <a:lnTo>
                          <a:pt x="2019300" y="1054100"/>
                        </a:lnTo>
                        <a:lnTo>
                          <a:pt x="2019300" y="1079500"/>
                        </a:lnTo>
                        <a:lnTo>
                          <a:pt x="2032000" y="1079500"/>
                        </a:lnTo>
                        <a:lnTo>
                          <a:pt x="2032000" y="1092200"/>
                        </a:lnTo>
                        <a:lnTo>
                          <a:pt x="2044700" y="1092200"/>
                        </a:lnTo>
                        <a:lnTo>
                          <a:pt x="2044700" y="1104900"/>
                        </a:lnTo>
                        <a:lnTo>
                          <a:pt x="2070100" y="1104900"/>
                        </a:lnTo>
                        <a:lnTo>
                          <a:pt x="2070100" y="1117600"/>
                        </a:lnTo>
                        <a:lnTo>
                          <a:pt x="2057400" y="1117600"/>
                        </a:lnTo>
                        <a:lnTo>
                          <a:pt x="2057400" y="1130300"/>
                        </a:lnTo>
                        <a:lnTo>
                          <a:pt x="2044700" y="1130300"/>
                        </a:lnTo>
                        <a:lnTo>
                          <a:pt x="2044700" y="1143000"/>
                        </a:lnTo>
                        <a:lnTo>
                          <a:pt x="2032000" y="1143000"/>
                        </a:lnTo>
                        <a:lnTo>
                          <a:pt x="2032000" y="1181100"/>
                        </a:lnTo>
                        <a:lnTo>
                          <a:pt x="2019300" y="1181100"/>
                        </a:lnTo>
                        <a:lnTo>
                          <a:pt x="2019300" y="1193800"/>
                        </a:lnTo>
                        <a:lnTo>
                          <a:pt x="2006600" y="1193800"/>
                        </a:lnTo>
                        <a:lnTo>
                          <a:pt x="2006600" y="1219200"/>
                        </a:lnTo>
                        <a:lnTo>
                          <a:pt x="1993900" y="1219200"/>
                        </a:lnTo>
                        <a:lnTo>
                          <a:pt x="1993900" y="1231900"/>
                        </a:lnTo>
                        <a:lnTo>
                          <a:pt x="1981200" y="1244600"/>
                        </a:lnTo>
                        <a:lnTo>
                          <a:pt x="1981200" y="1270000"/>
                        </a:lnTo>
                        <a:lnTo>
                          <a:pt x="1968500" y="1270000"/>
                        </a:lnTo>
                        <a:lnTo>
                          <a:pt x="1968500" y="1282700"/>
                        </a:lnTo>
                        <a:lnTo>
                          <a:pt x="1981200" y="1282700"/>
                        </a:lnTo>
                        <a:lnTo>
                          <a:pt x="1981200" y="1295400"/>
                        </a:lnTo>
                        <a:lnTo>
                          <a:pt x="1993900" y="1295400"/>
                        </a:lnTo>
                        <a:lnTo>
                          <a:pt x="2006600" y="1308100"/>
                        </a:lnTo>
                        <a:lnTo>
                          <a:pt x="2006600" y="1346200"/>
                        </a:lnTo>
                        <a:lnTo>
                          <a:pt x="2019300" y="1346200"/>
                        </a:lnTo>
                        <a:lnTo>
                          <a:pt x="2019300" y="1358900"/>
                        </a:lnTo>
                        <a:lnTo>
                          <a:pt x="2006600" y="1358900"/>
                        </a:lnTo>
                        <a:lnTo>
                          <a:pt x="2006600" y="1371600"/>
                        </a:lnTo>
                        <a:lnTo>
                          <a:pt x="2019300" y="1371600"/>
                        </a:lnTo>
                        <a:lnTo>
                          <a:pt x="2019300" y="1384300"/>
                        </a:lnTo>
                        <a:lnTo>
                          <a:pt x="2006600" y="1384300"/>
                        </a:lnTo>
                        <a:lnTo>
                          <a:pt x="2006600" y="1409700"/>
                        </a:lnTo>
                        <a:lnTo>
                          <a:pt x="2019300" y="1409700"/>
                        </a:lnTo>
                        <a:lnTo>
                          <a:pt x="2019300" y="1422400"/>
                        </a:lnTo>
                        <a:lnTo>
                          <a:pt x="2032000" y="1422400"/>
                        </a:lnTo>
                        <a:lnTo>
                          <a:pt x="2032000" y="1435100"/>
                        </a:lnTo>
                        <a:lnTo>
                          <a:pt x="2044700" y="1435100"/>
                        </a:lnTo>
                        <a:lnTo>
                          <a:pt x="2044700" y="1447800"/>
                        </a:lnTo>
                        <a:lnTo>
                          <a:pt x="2082800" y="1447800"/>
                        </a:lnTo>
                        <a:lnTo>
                          <a:pt x="2082800" y="1460500"/>
                        </a:lnTo>
                        <a:lnTo>
                          <a:pt x="2095500" y="1460500"/>
                        </a:lnTo>
                        <a:lnTo>
                          <a:pt x="2095500" y="1473200"/>
                        </a:lnTo>
                        <a:lnTo>
                          <a:pt x="2108200" y="1485900"/>
                        </a:lnTo>
                        <a:lnTo>
                          <a:pt x="2108200" y="1498600"/>
                        </a:lnTo>
                        <a:lnTo>
                          <a:pt x="2120900" y="1498600"/>
                        </a:lnTo>
                        <a:lnTo>
                          <a:pt x="2120900" y="1511300"/>
                        </a:lnTo>
                        <a:lnTo>
                          <a:pt x="2108200" y="1511300"/>
                        </a:lnTo>
                        <a:lnTo>
                          <a:pt x="2108200" y="1549400"/>
                        </a:lnTo>
                        <a:lnTo>
                          <a:pt x="2095500" y="1549400"/>
                        </a:lnTo>
                        <a:lnTo>
                          <a:pt x="2095500" y="1562100"/>
                        </a:lnTo>
                        <a:lnTo>
                          <a:pt x="2082800" y="1562100"/>
                        </a:lnTo>
                        <a:lnTo>
                          <a:pt x="2082800" y="1574800"/>
                        </a:lnTo>
                        <a:lnTo>
                          <a:pt x="2070100" y="1587500"/>
                        </a:lnTo>
                        <a:lnTo>
                          <a:pt x="2057400" y="1587500"/>
                        </a:lnTo>
                        <a:lnTo>
                          <a:pt x="2057400" y="1600200"/>
                        </a:lnTo>
                        <a:lnTo>
                          <a:pt x="2044700" y="1600200"/>
                        </a:lnTo>
                        <a:lnTo>
                          <a:pt x="2044700" y="1612900"/>
                        </a:lnTo>
                        <a:lnTo>
                          <a:pt x="2057400" y="1612900"/>
                        </a:lnTo>
                        <a:lnTo>
                          <a:pt x="2057400" y="1638300"/>
                        </a:lnTo>
                        <a:lnTo>
                          <a:pt x="2070100" y="1638300"/>
                        </a:lnTo>
                        <a:lnTo>
                          <a:pt x="2070100" y="1651000"/>
                        </a:lnTo>
                        <a:lnTo>
                          <a:pt x="2082800" y="1651000"/>
                        </a:lnTo>
                        <a:lnTo>
                          <a:pt x="2082800" y="1663700"/>
                        </a:lnTo>
                        <a:lnTo>
                          <a:pt x="2095500" y="1663700"/>
                        </a:lnTo>
                        <a:lnTo>
                          <a:pt x="2095500" y="1689100"/>
                        </a:lnTo>
                        <a:lnTo>
                          <a:pt x="2108200" y="1689100"/>
                        </a:lnTo>
                        <a:lnTo>
                          <a:pt x="2108200" y="1701800"/>
                        </a:lnTo>
                        <a:lnTo>
                          <a:pt x="2120900" y="1701800"/>
                        </a:lnTo>
                        <a:lnTo>
                          <a:pt x="2120900" y="1714500"/>
                        </a:lnTo>
                        <a:lnTo>
                          <a:pt x="2133600" y="1714500"/>
                        </a:lnTo>
                        <a:lnTo>
                          <a:pt x="2133600" y="1739900"/>
                        </a:lnTo>
                        <a:lnTo>
                          <a:pt x="2146300" y="1739900"/>
                        </a:lnTo>
                        <a:lnTo>
                          <a:pt x="2133600" y="1752600"/>
                        </a:lnTo>
                        <a:lnTo>
                          <a:pt x="2146300" y="1752600"/>
                        </a:lnTo>
                        <a:lnTo>
                          <a:pt x="2146300" y="1778000"/>
                        </a:lnTo>
                        <a:lnTo>
                          <a:pt x="2159000" y="1778000"/>
                        </a:lnTo>
                        <a:lnTo>
                          <a:pt x="2159000" y="1790700"/>
                        </a:lnTo>
                        <a:lnTo>
                          <a:pt x="2146300" y="1790700"/>
                        </a:lnTo>
                        <a:lnTo>
                          <a:pt x="2146300" y="1803400"/>
                        </a:lnTo>
                        <a:lnTo>
                          <a:pt x="2133600" y="1803400"/>
                        </a:lnTo>
                        <a:lnTo>
                          <a:pt x="2133600" y="1816100"/>
                        </a:lnTo>
                        <a:lnTo>
                          <a:pt x="2146300" y="1816100"/>
                        </a:lnTo>
                        <a:lnTo>
                          <a:pt x="2146300" y="1854200"/>
                        </a:lnTo>
                        <a:lnTo>
                          <a:pt x="2159000" y="1854200"/>
                        </a:lnTo>
                        <a:lnTo>
                          <a:pt x="2159000" y="1866900"/>
                        </a:lnTo>
                        <a:lnTo>
                          <a:pt x="2171700" y="1879600"/>
                        </a:lnTo>
                        <a:lnTo>
                          <a:pt x="2209800" y="1879600"/>
                        </a:lnTo>
                        <a:lnTo>
                          <a:pt x="2209800" y="1892300"/>
                        </a:lnTo>
                        <a:lnTo>
                          <a:pt x="2197100" y="1892300"/>
                        </a:lnTo>
                        <a:lnTo>
                          <a:pt x="2197100" y="1905000"/>
                        </a:lnTo>
                        <a:lnTo>
                          <a:pt x="2209800" y="1905000"/>
                        </a:lnTo>
                        <a:lnTo>
                          <a:pt x="2209800" y="1917700"/>
                        </a:lnTo>
                        <a:lnTo>
                          <a:pt x="2222500" y="1917700"/>
                        </a:lnTo>
                        <a:lnTo>
                          <a:pt x="2235200" y="1930400"/>
                        </a:lnTo>
                        <a:lnTo>
                          <a:pt x="2247900" y="1930400"/>
                        </a:lnTo>
                        <a:lnTo>
                          <a:pt x="2247900" y="1943100"/>
                        </a:lnTo>
                        <a:lnTo>
                          <a:pt x="2260600" y="1943100"/>
                        </a:lnTo>
                        <a:lnTo>
                          <a:pt x="2260600" y="1955800"/>
                        </a:lnTo>
                        <a:lnTo>
                          <a:pt x="2286000" y="1955800"/>
                        </a:lnTo>
                        <a:lnTo>
                          <a:pt x="2286000" y="1968500"/>
                        </a:lnTo>
                        <a:lnTo>
                          <a:pt x="2298700" y="1968500"/>
                        </a:lnTo>
                        <a:lnTo>
                          <a:pt x="2298700" y="1981200"/>
                        </a:lnTo>
                        <a:lnTo>
                          <a:pt x="2311400" y="1981200"/>
                        </a:lnTo>
                        <a:lnTo>
                          <a:pt x="2311400" y="2006600"/>
                        </a:lnTo>
                        <a:lnTo>
                          <a:pt x="2298700" y="2019300"/>
                        </a:lnTo>
                        <a:lnTo>
                          <a:pt x="2298700" y="2044700"/>
                        </a:lnTo>
                        <a:lnTo>
                          <a:pt x="2260600" y="2044700"/>
                        </a:lnTo>
                        <a:lnTo>
                          <a:pt x="2260600" y="2057400"/>
                        </a:lnTo>
                        <a:lnTo>
                          <a:pt x="2235200" y="2057400"/>
                        </a:lnTo>
                        <a:lnTo>
                          <a:pt x="2235200" y="2082800"/>
                        </a:lnTo>
                        <a:lnTo>
                          <a:pt x="2222500" y="2082800"/>
                        </a:lnTo>
                        <a:lnTo>
                          <a:pt x="2222500" y="2070100"/>
                        </a:lnTo>
                        <a:lnTo>
                          <a:pt x="2209800" y="2057400"/>
                        </a:lnTo>
                        <a:lnTo>
                          <a:pt x="2171700" y="2057400"/>
                        </a:lnTo>
                        <a:lnTo>
                          <a:pt x="2171700" y="2070100"/>
                        </a:lnTo>
                        <a:lnTo>
                          <a:pt x="2159000" y="2070100"/>
                        </a:lnTo>
                        <a:lnTo>
                          <a:pt x="2159000" y="2057400"/>
                        </a:lnTo>
                        <a:lnTo>
                          <a:pt x="2120900" y="2057400"/>
                        </a:lnTo>
                        <a:lnTo>
                          <a:pt x="2120900" y="2070100"/>
                        </a:lnTo>
                        <a:lnTo>
                          <a:pt x="2108200" y="2070100"/>
                        </a:lnTo>
                        <a:lnTo>
                          <a:pt x="2108200" y="2082800"/>
                        </a:lnTo>
                        <a:lnTo>
                          <a:pt x="2095500" y="2082800"/>
                        </a:lnTo>
                        <a:lnTo>
                          <a:pt x="2095500" y="2095500"/>
                        </a:lnTo>
                        <a:lnTo>
                          <a:pt x="2082800" y="2095500"/>
                        </a:lnTo>
                        <a:lnTo>
                          <a:pt x="2082800" y="2108200"/>
                        </a:lnTo>
                        <a:lnTo>
                          <a:pt x="2070100" y="2108200"/>
                        </a:lnTo>
                        <a:lnTo>
                          <a:pt x="2070100" y="2120900"/>
                        </a:lnTo>
                        <a:lnTo>
                          <a:pt x="2057400" y="2120900"/>
                        </a:lnTo>
                        <a:lnTo>
                          <a:pt x="2057400" y="2133600"/>
                        </a:lnTo>
                        <a:lnTo>
                          <a:pt x="2044700" y="2146300"/>
                        </a:lnTo>
                        <a:lnTo>
                          <a:pt x="2044700" y="2133600"/>
                        </a:lnTo>
                        <a:lnTo>
                          <a:pt x="2032000" y="2133600"/>
                        </a:lnTo>
                        <a:lnTo>
                          <a:pt x="2032000" y="2159000"/>
                        </a:lnTo>
                        <a:lnTo>
                          <a:pt x="2019300" y="2159000"/>
                        </a:lnTo>
                        <a:lnTo>
                          <a:pt x="2019300" y="2184400"/>
                        </a:lnTo>
                        <a:lnTo>
                          <a:pt x="2032000" y="2184400"/>
                        </a:lnTo>
                        <a:lnTo>
                          <a:pt x="2032000" y="2197100"/>
                        </a:lnTo>
                        <a:lnTo>
                          <a:pt x="2019300" y="2197100"/>
                        </a:lnTo>
                        <a:lnTo>
                          <a:pt x="2019300" y="2209800"/>
                        </a:lnTo>
                        <a:lnTo>
                          <a:pt x="1981200" y="2209800"/>
                        </a:lnTo>
                        <a:lnTo>
                          <a:pt x="1981200" y="2222500"/>
                        </a:lnTo>
                        <a:lnTo>
                          <a:pt x="1968500" y="2222500"/>
                        </a:lnTo>
                        <a:lnTo>
                          <a:pt x="1968500" y="2273300"/>
                        </a:lnTo>
                        <a:lnTo>
                          <a:pt x="1981200" y="2273300"/>
                        </a:lnTo>
                        <a:lnTo>
                          <a:pt x="1981200" y="2324100"/>
                        </a:lnTo>
                        <a:lnTo>
                          <a:pt x="1968500" y="2324100"/>
                        </a:lnTo>
                        <a:lnTo>
                          <a:pt x="1968500" y="2336800"/>
                        </a:lnTo>
                        <a:lnTo>
                          <a:pt x="1955800" y="2336800"/>
                        </a:lnTo>
                        <a:lnTo>
                          <a:pt x="1955800" y="2324100"/>
                        </a:lnTo>
                        <a:lnTo>
                          <a:pt x="1892300" y="2324100"/>
                        </a:lnTo>
                        <a:lnTo>
                          <a:pt x="1892300" y="2336800"/>
                        </a:lnTo>
                        <a:lnTo>
                          <a:pt x="1866900" y="2336800"/>
                        </a:lnTo>
                        <a:lnTo>
                          <a:pt x="1866900" y="2349500"/>
                        </a:lnTo>
                        <a:lnTo>
                          <a:pt x="1854200" y="2349500"/>
                        </a:lnTo>
                        <a:lnTo>
                          <a:pt x="1854200" y="2362200"/>
                        </a:lnTo>
                        <a:lnTo>
                          <a:pt x="1828800" y="2362200"/>
                        </a:lnTo>
                        <a:lnTo>
                          <a:pt x="1828800" y="2374900"/>
                        </a:lnTo>
                        <a:lnTo>
                          <a:pt x="1790700" y="2374900"/>
                        </a:lnTo>
                        <a:lnTo>
                          <a:pt x="1790700" y="2387600"/>
                        </a:lnTo>
                        <a:lnTo>
                          <a:pt x="1778000" y="2387600"/>
                        </a:lnTo>
                        <a:lnTo>
                          <a:pt x="1778000" y="2374900"/>
                        </a:lnTo>
                        <a:lnTo>
                          <a:pt x="1765300" y="2374900"/>
                        </a:lnTo>
                        <a:lnTo>
                          <a:pt x="1765300" y="2362200"/>
                        </a:lnTo>
                        <a:lnTo>
                          <a:pt x="1752600" y="2362200"/>
                        </a:lnTo>
                        <a:lnTo>
                          <a:pt x="1752600" y="2349500"/>
                        </a:lnTo>
                        <a:lnTo>
                          <a:pt x="1739900" y="2349500"/>
                        </a:lnTo>
                        <a:lnTo>
                          <a:pt x="1739900" y="2336800"/>
                        </a:lnTo>
                        <a:lnTo>
                          <a:pt x="1727200" y="2336800"/>
                        </a:lnTo>
                        <a:lnTo>
                          <a:pt x="1727200" y="2311400"/>
                        </a:lnTo>
                        <a:lnTo>
                          <a:pt x="1714500" y="2311400"/>
                        </a:lnTo>
                        <a:lnTo>
                          <a:pt x="1714500" y="2298700"/>
                        </a:lnTo>
                        <a:lnTo>
                          <a:pt x="1701800" y="2298700"/>
                        </a:lnTo>
                        <a:lnTo>
                          <a:pt x="1701800" y="2286000"/>
                        </a:lnTo>
                        <a:lnTo>
                          <a:pt x="1714500" y="2286000"/>
                        </a:lnTo>
                        <a:lnTo>
                          <a:pt x="1714500" y="2260600"/>
                        </a:lnTo>
                        <a:lnTo>
                          <a:pt x="1663700" y="2260600"/>
                        </a:lnTo>
                        <a:lnTo>
                          <a:pt x="1663700" y="2273300"/>
                        </a:lnTo>
                        <a:lnTo>
                          <a:pt x="1651000" y="2273300"/>
                        </a:lnTo>
                        <a:lnTo>
                          <a:pt x="1651000" y="2286000"/>
                        </a:lnTo>
                        <a:lnTo>
                          <a:pt x="1638300" y="2286000"/>
                        </a:lnTo>
                        <a:lnTo>
                          <a:pt x="1638300" y="2273300"/>
                        </a:lnTo>
                        <a:lnTo>
                          <a:pt x="1625600" y="2273300"/>
                        </a:lnTo>
                        <a:lnTo>
                          <a:pt x="1625600" y="2286000"/>
                        </a:lnTo>
                        <a:lnTo>
                          <a:pt x="1612900" y="2286000"/>
                        </a:lnTo>
                        <a:lnTo>
                          <a:pt x="1612900" y="2273300"/>
                        </a:lnTo>
                        <a:lnTo>
                          <a:pt x="1638300" y="2273300"/>
                        </a:lnTo>
                        <a:lnTo>
                          <a:pt x="1638300" y="2209800"/>
                        </a:lnTo>
                        <a:lnTo>
                          <a:pt x="1625600" y="2209800"/>
                        </a:lnTo>
                        <a:lnTo>
                          <a:pt x="1625600" y="2197100"/>
                        </a:lnTo>
                        <a:lnTo>
                          <a:pt x="1612900" y="2197100"/>
                        </a:lnTo>
                        <a:lnTo>
                          <a:pt x="1612900" y="2184400"/>
                        </a:lnTo>
                        <a:lnTo>
                          <a:pt x="1600200" y="2184400"/>
                        </a:lnTo>
                        <a:lnTo>
                          <a:pt x="1600200" y="2159000"/>
                        </a:lnTo>
                        <a:lnTo>
                          <a:pt x="1587500" y="2159000"/>
                        </a:lnTo>
                        <a:lnTo>
                          <a:pt x="1587500" y="2146300"/>
                        </a:lnTo>
                        <a:lnTo>
                          <a:pt x="1549400" y="2146300"/>
                        </a:lnTo>
                        <a:lnTo>
                          <a:pt x="1549400" y="2171700"/>
                        </a:lnTo>
                        <a:lnTo>
                          <a:pt x="1536700" y="2171700"/>
                        </a:lnTo>
                        <a:lnTo>
                          <a:pt x="1536700" y="2184400"/>
                        </a:lnTo>
                        <a:lnTo>
                          <a:pt x="1524000" y="2184400"/>
                        </a:lnTo>
                        <a:lnTo>
                          <a:pt x="1524000" y="2197100"/>
                        </a:lnTo>
                        <a:lnTo>
                          <a:pt x="1511300" y="2197100"/>
                        </a:lnTo>
                        <a:lnTo>
                          <a:pt x="1511300" y="2209800"/>
                        </a:lnTo>
                        <a:lnTo>
                          <a:pt x="1460500" y="2209800"/>
                        </a:lnTo>
                        <a:lnTo>
                          <a:pt x="1460500" y="2197100"/>
                        </a:lnTo>
                        <a:lnTo>
                          <a:pt x="1447800" y="2197100"/>
                        </a:lnTo>
                        <a:lnTo>
                          <a:pt x="1447800" y="2171700"/>
                        </a:lnTo>
                        <a:lnTo>
                          <a:pt x="1435100" y="2171700"/>
                        </a:lnTo>
                        <a:lnTo>
                          <a:pt x="1435100" y="2159000"/>
                        </a:lnTo>
                        <a:lnTo>
                          <a:pt x="1397000" y="2159000"/>
                        </a:lnTo>
                        <a:lnTo>
                          <a:pt x="1397000" y="2171700"/>
                        </a:lnTo>
                        <a:lnTo>
                          <a:pt x="1371600" y="2171700"/>
                        </a:lnTo>
                        <a:lnTo>
                          <a:pt x="1371600" y="2159000"/>
                        </a:lnTo>
                        <a:lnTo>
                          <a:pt x="1384300" y="2159000"/>
                        </a:lnTo>
                        <a:lnTo>
                          <a:pt x="1384300" y="2108200"/>
                        </a:lnTo>
                        <a:lnTo>
                          <a:pt x="1371600" y="2108200"/>
                        </a:lnTo>
                        <a:lnTo>
                          <a:pt x="1384300" y="2095500"/>
                        </a:lnTo>
                        <a:lnTo>
                          <a:pt x="1397000" y="2095500"/>
                        </a:lnTo>
                        <a:lnTo>
                          <a:pt x="1397000" y="2133600"/>
                        </a:lnTo>
                        <a:lnTo>
                          <a:pt x="1409700" y="2133600"/>
                        </a:lnTo>
                        <a:lnTo>
                          <a:pt x="1409700" y="2120900"/>
                        </a:lnTo>
                        <a:lnTo>
                          <a:pt x="1422400" y="2120900"/>
                        </a:lnTo>
                        <a:lnTo>
                          <a:pt x="1422400" y="2108200"/>
                        </a:lnTo>
                        <a:lnTo>
                          <a:pt x="1409700" y="2108200"/>
                        </a:lnTo>
                        <a:lnTo>
                          <a:pt x="1409700" y="2095500"/>
                        </a:lnTo>
                        <a:lnTo>
                          <a:pt x="1397000" y="2095500"/>
                        </a:lnTo>
                        <a:lnTo>
                          <a:pt x="1397000" y="2082800"/>
                        </a:lnTo>
                        <a:lnTo>
                          <a:pt x="1358900" y="2082800"/>
                        </a:lnTo>
                        <a:lnTo>
                          <a:pt x="1358900" y="2095500"/>
                        </a:lnTo>
                        <a:lnTo>
                          <a:pt x="1320800" y="2095500"/>
                        </a:lnTo>
                        <a:lnTo>
                          <a:pt x="1320800" y="2070100"/>
                        </a:lnTo>
                        <a:lnTo>
                          <a:pt x="1333500" y="2070100"/>
                        </a:lnTo>
                        <a:lnTo>
                          <a:pt x="1333500" y="2057400"/>
                        </a:lnTo>
                        <a:lnTo>
                          <a:pt x="1346200" y="2044700"/>
                        </a:lnTo>
                        <a:lnTo>
                          <a:pt x="1346200" y="2032000"/>
                        </a:lnTo>
                        <a:lnTo>
                          <a:pt x="1295400" y="2032000"/>
                        </a:lnTo>
                        <a:lnTo>
                          <a:pt x="1295400" y="2044700"/>
                        </a:lnTo>
                        <a:lnTo>
                          <a:pt x="1257300" y="2044700"/>
                        </a:lnTo>
                        <a:lnTo>
                          <a:pt x="1257300" y="1981200"/>
                        </a:lnTo>
                        <a:lnTo>
                          <a:pt x="1244600" y="1981200"/>
                        </a:lnTo>
                        <a:lnTo>
                          <a:pt x="1244600" y="1968500"/>
                        </a:lnTo>
                        <a:lnTo>
                          <a:pt x="1219200" y="1968500"/>
                        </a:lnTo>
                        <a:lnTo>
                          <a:pt x="1219200" y="1943100"/>
                        </a:lnTo>
                        <a:lnTo>
                          <a:pt x="1231900" y="1930400"/>
                        </a:lnTo>
                        <a:lnTo>
                          <a:pt x="1244600" y="1930400"/>
                        </a:lnTo>
                        <a:lnTo>
                          <a:pt x="1244600" y="1917700"/>
                        </a:lnTo>
                        <a:lnTo>
                          <a:pt x="1257300" y="1917700"/>
                        </a:lnTo>
                        <a:lnTo>
                          <a:pt x="1244600" y="1905000"/>
                        </a:lnTo>
                        <a:lnTo>
                          <a:pt x="1219200" y="1905000"/>
                        </a:lnTo>
                        <a:lnTo>
                          <a:pt x="1219200" y="1892300"/>
                        </a:lnTo>
                        <a:lnTo>
                          <a:pt x="1206500" y="1892300"/>
                        </a:lnTo>
                        <a:lnTo>
                          <a:pt x="1206500" y="1841500"/>
                        </a:lnTo>
                        <a:lnTo>
                          <a:pt x="1193800" y="1841500"/>
                        </a:lnTo>
                        <a:lnTo>
                          <a:pt x="1193800" y="1828800"/>
                        </a:lnTo>
                        <a:lnTo>
                          <a:pt x="1181100" y="1828800"/>
                        </a:lnTo>
                        <a:lnTo>
                          <a:pt x="1181100" y="1841500"/>
                        </a:lnTo>
                        <a:lnTo>
                          <a:pt x="1143000" y="1841500"/>
                        </a:lnTo>
                        <a:lnTo>
                          <a:pt x="1143000" y="1828800"/>
                        </a:lnTo>
                        <a:lnTo>
                          <a:pt x="1079500" y="1828800"/>
                        </a:lnTo>
                        <a:lnTo>
                          <a:pt x="1066800" y="1816100"/>
                        </a:lnTo>
                        <a:lnTo>
                          <a:pt x="1041400" y="1816100"/>
                        </a:lnTo>
                        <a:lnTo>
                          <a:pt x="1041400" y="1828800"/>
                        </a:lnTo>
                        <a:lnTo>
                          <a:pt x="1028700" y="1828800"/>
                        </a:lnTo>
                        <a:lnTo>
                          <a:pt x="1028700" y="1841500"/>
                        </a:lnTo>
                        <a:lnTo>
                          <a:pt x="1016000" y="1854200"/>
                        </a:lnTo>
                        <a:lnTo>
                          <a:pt x="1003300" y="1854200"/>
                        </a:lnTo>
                        <a:lnTo>
                          <a:pt x="977900" y="1879600"/>
                        </a:lnTo>
                        <a:lnTo>
                          <a:pt x="965200" y="1879600"/>
                        </a:lnTo>
                        <a:lnTo>
                          <a:pt x="965200" y="1905000"/>
                        </a:lnTo>
                        <a:lnTo>
                          <a:pt x="927100" y="1905000"/>
                        </a:lnTo>
                        <a:lnTo>
                          <a:pt x="927100" y="1917700"/>
                        </a:lnTo>
                        <a:lnTo>
                          <a:pt x="889000" y="1917700"/>
                        </a:lnTo>
                        <a:lnTo>
                          <a:pt x="889000" y="1879600"/>
                        </a:lnTo>
                        <a:lnTo>
                          <a:pt x="850900" y="1879600"/>
                        </a:lnTo>
                        <a:lnTo>
                          <a:pt x="838200" y="1866900"/>
                        </a:lnTo>
                        <a:lnTo>
                          <a:pt x="838200" y="1854200"/>
                        </a:lnTo>
                        <a:lnTo>
                          <a:pt x="825500" y="1854200"/>
                        </a:lnTo>
                        <a:lnTo>
                          <a:pt x="838200" y="1841500"/>
                        </a:lnTo>
                        <a:lnTo>
                          <a:pt x="812800" y="1841500"/>
                        </a:lnTo>
                        <a:lnTo>
                          <a:pt x="812800" y="1816100"/>
                        </a:lnTo>
                        <a:lnTo>
                          <a:pt x="800100" y="1816100"/>
                        </a:lnTo>
                        <a:lnTo>
                          <a:pt x="800100" y="1803400"/>
                        </a:lnTo>
                        <a:lnTo>
                          <a:pt x="787400" y="1803400"/>
                        </a:lnTo>
                        <a:lnTo>
                          <a:pt x="787400" y="1790700"/>
                        </a:lnTo>
                        <a:lnTo>
                          <a:pt x="774700" y="1790700"/>
                        </a:lnTo>
                        <a:lnTo>
                          <a:pt x="774700" y="1765300"/>
                        </a:lnTo>
                        <a:lnTo>
                          <a:pt x="787400" y="1765300"/>
                        </a:lnTo>
                        <a:lnTo>
                          <a:pt x="787400" y="1727200"/>
                        </a:lnTo>
                        <a:lnTo>
                          <a:pt x="774700" y="1714500"/>
                        </a:lnTo>
                        <a:lnTo>
                          <a:pt x="774700" y="1701800"/>
                        </a:lnTo>
                        <a:lnTo>
                          <a:pt x="787400" y="1689100"/>
                        </a:lnTo>
                        <a:lnTo>
                          <a:pt x="762000" y="1689100"/>
                        </a:lnTo>
                        <a:lnTo>
                          <a:pt x="762000" y="1676400"/>
                        </a:lnTo>
                        <a:lnTo>
                          <a:pt x="711200" y="1676400"/>
                        </a:lnTo>
                        <a:lnTo>
                          <a:pt x="698500" y="1663700"/>
                        </a:lnTo>
                        <a:lnTo>
                          <a:pt x="698500" y="1651000"/>
                        </a:lnTo>
                        <a:lnTo>
                          <a:pt x="685800" y="1651000"/>
                        </a:lnTo>
                        <a:lnTo>
                          <a:pt x="685800" y="1638300"/>
                        </a:lnTo>
                        <a:lnTo>
                          <a:pt x="698500" y="1638300"/>
                        </a:lnTo>
                        <a:lnTo>
                          <a:pt x="685800" y="1625600"/>
                        </a:lnTo>
                        <a:lnTo>
                          <a:pt x="685800" y="1612900"/>
                        </a:lnTo>
                        <a:lnTo>
                          <a:pt x="609600" y="1612900"/>
                        </a:lnTo>
                        <a:lnTo>
                          <a:pt x="609600" y="1600200"/>
                        </a:lnTo>
                        <a:lnTo>
                          <a:pt x="584200" y="1600200"/>
                        </a:lnTo>
                        <a:lnTo>
                          <a:pt x="584200" y="1587500"/>
                        </a:lnTo>
                        <a:lnTo>
                          <a:pt x="444500" y="1587500"/>
                        </a:lnTo>
                        <a:lnTo>
                          <a:pt x="444500" y="1612900"/>
                        </a:lnTo>
                        <a:lnTo>
                          <a:pt x="406400" y="1612900"/>
                        </a:lnTo>
                        <a:lnTo>
                          <a:pt x="406400" y="1625600"/>
                        </a:lnTo>
                        <a:lnTo>
                          <a:pt x="381000" y="1625600"/>
                        </a:lnTo>
                        <a:lnTo>
                          <a:pt x="381000" y="1612900"/>
                        </a:lnTo>
                        <a:lnTo>
                          <a:pt x="368300" y="1612900"/>
                        </a:lnTo>
                        <a:lnTo>
                          <a:pt x="368300" y="1587500"/>
                        </a:lnTo>
                        <a:lnTo>
                          <a:pt x="355600" y="1587500"/>
                        </a:lnTo>
                        <a:lnTo>
                          <a:pt x="355600" y="1574800"/>
                        </a:lnTo>
                        <a:lnTo>
                          <a:pt x="342900" y="1574800"/>
                        </a:lnTo>
                        <a:lnTo>
                          <a:pt x="342900" y="1536700"/>
                        </a:lnTo>
                        <a:lnTo>
                          <a:pt x="330200" y="1536700"/>
                        </a:lnTo>
                        <a:lnTo>
                          <a:pt x="330200" y="1511300"/>
                        </a:lnTo>
                        <a:lnTo>
                          <a:pt x="317500" y="1511300"/>
                        </a:lnTo>
                        <a:lnTo>
                          <a:pt x="317500" y="1498600"/>
                        </a:lnTo>
                        <a:lnTo>
                          <a:pt x="279400" y="1498600"/>
                        </a:lnTo>
                        <a:lnTo>
                          <a:pt x="279400" y="1397000"/>
                        </a:lnTo>
                        <a:lnTo>
                          <a:pt x="228600" y="1397000"/>
                        </a:lnTo>
                        <a:lnTo>
                          <a:pt x="228600" y="1384300"/>
                        </a:lnTo>
                        <a:lnTo>
                          <a:pt x="203200" y="1384300"/>
                        </a:lnTo>
                        <a:lnTo>
                          <a:pt x="203200" y="1397000"/>
                        </a:lnTo>
                        <a:lnTo>
                          <a:pt x="177800" y="1397000"/>
                        </a:lnTo>
                        <a:lnTo>
                          <a:pt x="177800" y="1384300"/>
                        </a:lnTo>
                        <a:lnTo>
                          <a:pt x="152400" y="1384300"/>
                        </a:lnTo>
                        <a:lnTo>
                          <a:pt x="152400" y="1358900"/>
                        </a:lnTo>
                        <a:lnTo>
                          <a:pt x="139700" y="1358900"/>
                        </a:lnTo>
                        <a:lnTo>
                          <a:pt x="139700" y="1346200"/>
                        </a:lnTo>
                        <a:lnTo>
                          <a:pt x="127000" y="1346200"/>
                        </a:lnTo>
                        <a:lnTo>
                          <a:pt x="127000" y="1333500"/>
                        </a:lnTo>
                        <a:lnTo>
                          <a:pt x="114300" y="1333500"/>
                        </a:lnTo>
                        <a:lnTo>
                          <a:pt x="114300" y="1320800"/>
                        </a:lnTo>
                        <a:lnTo>
                          <a:pt x="101600" y="1320800"/>
                        </a:lnTo>
                        <a:lnTo>
                          <a:pt x="88900" y="1308100"/>
                        </a:lnTo>
                        <a:lnTo>
                          <a:pt x="63500" y="1308100"/>
                        </a:lnTo>
                        <a:lnTo>
                          <a:pt x="63500" y="1295400"/>
                        </a:lnTo>
                        <a:lnTo>
                          <a:pt x="38100" y="1295400"/>
                        </a:lnTo>
                        <a:lnTo>
                          <a:pt x="38100" y="1308100"/>
                        </a:lnTo>
                        <a:lnTo>
                          <a:pt x="25400" y="1308100"/>
                        </a:lnTo>
                        <a:lnTo>
                          <a:pt x="25400" y="1257300"/>
                        </a:lnTo>
                        <a:lnTo>
                          <a:pt x="38100" y="1257300"/>
                        </a:lnTo>
                        <a:lnTo>
                          <a:pt x="38100" y="1244600"/>
                        </a:lnTo>
                        <a:lnTo>
                          <a:pt x="50800" y="1244600"/>
                        </a:lnTo>
                        <a:lnTo>
                          <a:pt x="50800" y="1231900"/>
                        </a:lnTo>
                        <a:lnTo>
                          <a:pt x="63500" y="1231900"/>
                        </a:lnTo>
                        <a:lnTo>
                          <a:pt x="63500" y="1219200"/>
                        </a:lnTo>
                        <a:lnTo>
                          <a:pt x="76200" y="1219200"/>
                        </a:lnTo>
                        <a:lnTo>
                          <a:pt x="76200" y="1193800"/>
                        </a:lnTo>
                        <a:lnTo>
                          <a:pt x="88900" y="1193800"/>
                        </a:lnTo>
                        <a:lnTo>
                          <a:pt x="88900" y="1155700"/>
                        </a:lnTo>
                        <a:lnTo>
                          <a:pt x="63500" y="1155700"/>
                        </a:lnTo>
                        <a:lnTo>
                          <a:pt x="63500" y="1143000"/>
                        </a:lnTo>
                        <a:lnTo>
                          <a:pt x="50800" y="1143000"/>
                        </a:lnTo>
                        <a:lnTo>
                          <a:pt x="50800" y="1117600"/>
                        </a:lnTo>
                        <a:lnTo>
                          <a:pt x="38100" y="1117600"/>
                        </a:lnTo>
                        <a:lnTo>
                          <a:pt x="38100" y="1104900"/>
                        </a:lnTo>
                        <a:lnTo>
                          <a:pt x="25400" y="1104900"/>
                        </a:lnTo>
                        <a:lnTo>
                          <a:pt x="25400" y="1079500"/>
                        </a:lnTo>
                        <a:lnTo>
                          <a:pt x="12700" y="1079500"/>
                        </a:lnTo>
                        <a:lnTo>
                          <a:pt x="12700" y="1066800"/>
                        </a:lnTo>
                        <a:lnTo>
                          <a:pt x="0" y="106680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9" name="Dowolny kształt 1198"/>
                  <p:cNvSpPr/>
                  <p:nvPr/>
                </p:nvSpPr>
                <p:spPr>
                  <a:xfrm>
                    <a:off x="4925206" y="3992018"/>
                    <a:ext cx="355601" cy="5080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5601" h="508001">
                        <a:moveTo>
                          <a:pt x="0" y="393700"/>
                        </a:moveTo>
                        <a:lnTo>
                          <a:pt x="12700" y="393700"/>
                        </a:lnTo>
                        <a:lnTo>
                          <a:pt x="12700" y="406400"/>
                        </a:lnTo>
                        <a:lnTo>
                          <a:pt x="25400" y="406400"/>
                        </a:lnTo>
                        <a:lnTo>
                          <a:pt x="25400" y="431800"/>
                        </a:lnTo>
                        <a:lnTo>
                          <a:pt x="38100" y="457200"/>
                        </a:lnTo>
                        <a:lnTo>
                          <a:pt x="50800" y="457200"/>
                        </a:lnTo>
                        <a:lnTo>
                          <a:pt x="63500" y="469900"/>
                        </a:lnTo>
                        <a:lnTo>
                          <a:pt x="63500" y="457200"/>
                        </a:lnTo>
                        <a:lnTo>
                          <a:pt x="76200" y="457200"/>
                        </a:lnTo>
                        <a:lnTo>
                          <a:pt x="76200" y="406400"/>
                        </a:lnTo>
                        <a:lnTo>
                          <a:pt x="88900" y="406400"/>
                        </a:lnTo>
                        <a:lnTo>
                          <a:pt x="88900" y="419100"/>
                        </a:lnTo>
                        <a:lnTo>
                          <a:pt x="101600" y="419100"/>
                        </a:lnTo>
                        <a:lnTo>
                          <a:pt x="101600" y="431800"/>
                        </a:lnTo>
                        <a:lnTo>
                          <a:pt x="127000" y="431800"/>
                        </a:lnTo>
                        <a:lnTo>
                          <a:pt x="127000" y="444500"/>
                        </a:lnTo>
                        <a:lnTo>
                          <a:pt x="139700" y="444500"/>
                        </a:lnTo>
                        <a:lnTo>
                          <a:pt x="139700" y="431800"/>
                        </a:lnTo>
                        <a:lnTo>
                          <a:pt x="152400" y="431800"/>
                        </a:lnTo>
                        <a:lnTo>
                          <a:pt x="152400" y="457200"/>
                        </a:lnTo>
                        <a:lnTo>
                          <a:pt x="165100" y="457200"/>
                        </a:lnTo>
                        <a:lnTo>
                          <a:pt x="165100" y="469900"/>
                        </a:lnTo>
                        <a:lnTo>
                          <a:pt x="152400" y="469900"/>
                        </a:lnTo>
                        <a:lnTo>
                          <a:pt x="152400" y="482600"/>
                        </a:lnTo>
                        <a:lnTo>
                          <a:pt x="177800" y="482600"/>
                        </a:lnTo>
                        <a:lnTo>
                          <a:pt x="177800" y="495300"/>
                        </a:lnTo>
                        <a:lnTo>
                          <a:pt x="203200" y="495300"/>
                        </a:lnTo>
                        <a:lnTo>
                          <a:pt x="203200" y="508000"/>
                        </a:lnTo>
                        <a:lnTo>
                          <a:pt x="228600" y="508000"/>
                        </a:lnTo>
                        <a:lnTo>
                          <a:pt x="228600" y="495300"/>
                        </a:lnTo>
                        <a:lnTo>
                          <a:pt x="241300" y="482600"/>
                        </a:lnTo>
                        <a:lnTo>
                          <a:pt x="241300" y="469900"/>
                        </a:lnTo>
                        <a:lnTo>
                          <a:pt x="254000" y="469900"/>
                        </a:lnTo>
                        <a:lnTo>
                          <a:pt x="254000" y="444500"/>
                        </a:lnTo>
                        <a:lnTo>
                          <a:pt x="279400" y="444500"/>
                        </a:lnTo>
                        <a:lnTo>
                          <a:pt x="279400" y="431800"/>
                        </a:lnTo>
                        <a:lnTo>
                          <a:pt x="292100" y="431800"/>
                        </a:lnTo>
                        <a:lnTo>
                          <a:pt x="304800" y="419100"/>
                        </a:lnTo>
                        <a:lnTo>
                          <a:pt x="304800" y="406400"/>
                        </a:lnTo>
                        <a:lnTo>
                          <a:pt x="317500" y="406400"/>
                        </a:lnTo>
                        <a:lnTo>
                          <a:pt x="317500" y="381000"/>
                        </a:lnTo>
                        <a:lnTo>
                          <a:pt x="304800" y="381000"/>
                        </a:lnTo>
                        <a:lnTo>
                          <a:pt x="304800" y="355600"/>
                        </a:lnTo>
                        <a:lnTo>
                          <a:pt x="292100" y="355600"/>
                        </a:lnTo>
                        <a:lnTo>
                          <a:pt x="304800" y="342900"/>
                        </a:lnTo>
                        <a:lnTo>
                          <a:pt x="292100" y="342900"/>
                        </a:lnTo>
                        <a:lnTo>
                          <a:pt x="292100" y="292100"/>
                        </a:lnTo>
                        <a:lnTo>
                          <a:pt x="317500" y="292100"/>
                        </a:lnTo>
                        <a:lnTo>
                          <a:pt x="317500" y="304800"/>
                        </a:lnTo>
                        <a:lnTo>
                          <a:pt x="355600" y="304800"/>
                        </a:lnTo>
                        <a:lnTo>
                          <a:pt x="355600" y="292100"/>
                        </a:lnTo>
                        <a:lnTo>
                          <a:pt x="342900" y="292100"/>
                        </a:lnTo>
                        <a:lnTo>
                          <a:pt x="342900" y="254000"/>
                        </a:lnTo>
                        <a:lnTo>
                          <a:pt x="330200" y="254000"/>
                        </a:lnTo>
                        <a:lnTo>
                          <a:pt x="330200" y="228600"/>
                        </a:lnTo>
                        <a:lnTo>
                          <a:pt x="317500" y="228600"/>
                        </a:lnTo>
                        <a:lnTo>
                          <a:pt x="317500" y="215900"/>
                        </a:lnTo>
                        <a:lnTo>
                          <a:pt x="304800" y="203200"/>
                        </a:lnTo>
                        <a:lnTo>
                          <a:pt x="317500" y="203200"/>
                        </a:lnTo>
                        <a:lnTo>
                          <a:pt x="317500" y="190500"/>
                        </a:lnTo>
                        <a:lnTo>
                          <a:pt x="304800" y="190500"/>
                        </a:lnTo>
                        <a:lnTo>
                          <a:pt x="304800" y="152400"/>
                        </a:lnTo>
                        <a:lnTo>
                          <a:pt x="292100" y="152400"/>
                        </a:lnTo>
                        <a:lnTo>
                          <a:pt x="292100" y="127000"/>
                        </a:lnTo>
                        <a:lnTo>
                          <a:pt x="266700" y="127000"/>
                        </a:lnTo>
                        <a:lnTo>
                          <a:pt x="266700" y="114300"/>
                        </a:lnTo>
                        <a:lnTo>
                          <a:pt x="228600" y="114300"/>
                        </a:lnTo>
                        <a:lnTo>
                          <a:pt x="228600" y="101600"/>
                        </a:lnTo>
                        <a:lnTo>
                          <a:pt x="241300" y="101600"/>
                        </a:lnTo>
                        <a:lnTo>
                          <a:pt x="241300" y="88900"/>
                        </a:lnTo>
                        <a:lnTo>
                          <a:pt x="228600" y="88900"/>
                        </a:lnTo>
                        <a:lnTo>
                          <a:pt x="228600" y="50800"/>
                        </a:lnTo>
                        <a:lnTo>
                          <a:pt x="215900" y="50800"/>
                        </a:lnTo>
                        <a:lnTo>
                          <a:pt x="215900" y="38100"/>
                        </a:lnTo>
                        <a:lnTo>
                          <a:pt x="190500" y="38100"/>
                        </a:lnTo>
                        <a:lnTo>
                          <a:pt x="190500" y="50800"/>
                        </a:lnTo>
                        <a:lnTo>
                          <a:pt x="165100" y="50800"/>
                        </a:lnTo>
                        <a:lnTo>
                          <a:pt x="165100" y="38100"/>
                        </a:lnTo>
                        <a:lnTo>
                          <a:pt x="127000" y="38100"/>
                        </a:lnTo>
                        <a:lnTo>
                          <a:pt x="127000" y="0"/>
                        </a:lnTo>
                        <a:lnTo>
                          <a:pt x="88900" y="0"/>
                        </a:lnTo>
                        <a:lnTo>
                          <a:pt x="88900" y="50800"/>
                        </a:lnTo>
                        <a:lnTo>
                          <a:pt x="76200" y="50800"/>
                        </a:lnTo>
                        <a:lnTo>
                          <a:pt x="76200" y="76200"/>
                        </a:lnTo>
                        <a:lnTo>
                          <a:pt x="63500" y="76200"/>
                        </a:lnTo>
                        <a:lnTo>
                          <a:pt x="63500" y="101600"/>
                        </a:lnTo>
                        <a:lnTo>
                          <a:pt x="50800" y="101600"/>
                        </a:lnTo>
                        <a:lnTo>
                          <a:pt x="50800" y="127000"/>
                        </a:lnTo>
                        <a:lnTo>
                          <a:pt x="63500" y="139700"/>
                        </a:lnTo>
                        <a:lnTo>
                          <a:pt x="63500" y="203200"/>
                        </a:lnTo>
                        <a:lnTo>
                          <a:pt x="101600" y="203200"/>
                        </a:lnTo>
                        <a:lnTo>
                          <a:pt x="101600" y="241300"/>
                        </a:lnTo>
                        <a:lnTo>
                          <a:pt x="88900" y="254000"/>
                        </a:lnTo>
                        <a:lnTo>
                          <a:pt x="76200" y="254000"/>
                        </a:lnTo>
                        <a:lnTo>
                          <a:pt x="76200" y="266700"/>
                        </a:lnTo>
                        <a:lnTo>
                          <a:pt x="63500" y="279400"/>
                        </a:lnTo>
                        <a:lnTo>
                          <a:pt x="63500" y="304800"/>
                        </a:lnTo>
                        <a:lnTo>
                          <a:pt x="50800" y="304800"/>
                        </a:lnTo>
                        <a:lnTo>
                          <a:pt x="38100" y="317500"/>
                        </a:lnTo>
                        <a:lnTo>
                          <a:pt x="25400" y="317500"/>
                        </a:lnTo>
                        <a:lnTo>
                          <a:pt x="25400" y="330200"/>
                        </a:lnTo>
                        <a:lnTo>
                          <a:pt x="12700" y="330200"/>
                        </a:lnTo>
                        <a:lnTo>
                          <a:pt x="12700" y="38100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60" name="1211"/>
                <p:cNvSpPr/>
                <p:nvPr/>
              </p:nvSpPr>
              <p:spPr>
                <a:xfrm>
                  <a:off x="1510567" y="4041216"/>
                  <a:ext cx="3340101" cy="15749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40101" h="1574801">
                      <a:moveTo>
                        <a:pt x="0" y="482600"/>
                      </a:moveTo>
                      <a:lnTo>
                        <a:pt x="0" y="431800"/>
                      </a:lnTo>
                      <a:lnTo>
                        <a:pt x="12700" y="431800"/>
                      </a:lnTo>
                      <a:lnTo>
                        <a:pt x="25400" y="419100"/>
                      </a:lnTo>
                      <a:lnTo>
                        <a:pt x="63500" y="419100"/>
                      </a:lnTo>
                      <a:lnTo>
                        <a:pt x="63500" y="406400"/>
                      </a:lnTo>
                      <a:lnTo>
                        <a:pt x="76200" y="406400"/>
                      </a:lnTo>
                      <a:lnTo>
                        <a:pt x="88900" y="393700"/>
                      </a:lnTo>
                      <a:lnTo>
                        <a:pt x="101600" y="393700"/>
                      </a:lnTo>
                      <a:lnTo>
                        <a:pt x="101600" y="368300"/>
                      </a:lnTo>
                      <a:lnTo>
                        <a:pt x="152400" y="368300"/>
                      </a:lnTo>
                      <a:lnTo>
                        <a:pt x="152400" y="355600"/>
                      </a:lnTo>
                      <a:lnTo>
                        <a:pt x="165100" y="355600"/>
                      </a:lnTo>
                      <a:lnTo>
                        <a:pt x="165100" y="342900"/>
                      </a:lnTo>
                      <a:lnTo>
                        <a:pt x="190500" y="342900"/>
                      </a:lnTo>
                      <a:lnTo>
                        <a:pt x="190500" y="317500"/>
                      </a:lnTo>
                      <a:lnTo>
                        <a:pt x="203200" y="304800"/>
                      </a:lnTo>
                      <a:lnTo>
                        <a:pt x="203200" y="292100"/>
                      </a:lnTo>
                      <a:lnTo>
                        <a:pt x="190500" y="292100"/>
                      </a:lnTo>
                      <a:lnTo>
                        <a:pt x="190500" y="266700"/>
                      </a:lnTo>
                      <a:lnTo>
                        <a:pt x="177800" y="266700"/>
                      </a:lnTo>
                      <a:lnTo>
                        <a:pt x="177800" y="190500"/>
                      </a:lnTo>
                      <a:lnTo>
                        <a:pt x="215900" y="190500"/>
                      </a:lnTo>
                      <a:lnTo>
                        <a:pt x="215900" y="203200"/>
                      </a:lnTo>
                      <a:lnTo>
                        <a:pt x="241300" y="203200"/>
                      </a:lnTo>
                      <a:lnTo>
                        <a:pt x="241300" y="190500"/>
                      </a:lnTo>
                      <a:lnTo>
                        <a:pt x="266700" y="190500"/>
                      </a:lnTo>
                      <a:lnTo>
                        <a:pt x="279400" y="203200"/>
                      </a:lnTo>
                      <a:lnTo>
                        <a:pt x="279400" y="215900"/>
                      </a:lnTo>
                      <a:lnTo>
                        <a:pt x="292100" y="215900"/>
                      </a:lnTo>
                      <a:lnTo>
                        <a:pt x="292100" y="241300"/>
                      </a:lnTo>
                      <a:lnTo>
                        <a:pt x="304800" y="241300"/>
                      </a:lnTo>
                      <a:lnTo>
                        <a:pt x="304800" y="254000"/>
                      </a:lnTo>
                      <a:lnTo>
                        <a:pt x="317500" y="254000"/>
                      </a:lnTo>
                      <a:lnTo>
                        <a:pt x="317500" y="266700"/>
                      </a:lnTo>
                      <a:lnTo>
                        <a:pt x="330200" y="266700"/>
                      </a:lnTo>
                      <a:lnTo>
                        <a:pt x="330200" y="279400"/>
                      </a:lnTo>
                      <a:lnTo>
                        <a:pt x="342900" y="279400"/>
                      </a:lnTo>
                      <a:lnTo>
                        <a:pt x="342900" y="292100"/>
                      </a:lnTo>
                      <a:lnTo>
                        <a:pt x="355600" y="292100"/>
                      </a:lnTo>
                      <a:lnTo>
                        <a:pt x="355600" y="304800"/>
                      </a:lnTo>
                      <a:lnTo>
                        <a:pt x="368300" y="304800"/>
                      </a:lnTo>
                      <a:lnTo>
                        <a:pt x="368300" y="317500"/>
                      </a:lnTo>
                      <a:lnTo>
                        <a:pt x="381000" y="317500"/>
                      </a:lnTo>
                      <a:lnTo>
                        <a:pt x="381000" y="330200"/>
                      </a:lnTo>
                      <a:lnTo>
                        <a:pt x="393700" y="330200"/>
                      </a:lnTo>
                      <a:lnTo>
                        <a:pt x="393700" y="355600"/>
                      </a:lnTo>
                      <a:lnTo>
                        <a:pt x="406400" y="355600"/>
                      </a:lnTo>
                      <a:lnTo>
                        <a:pt x="406400" y="368300"/>
                      </a:lnTo>
                      <a:lnTo>
                        <a:pt x="419100" y="368300"/>
                      </a:lnTo>
                      <a:lnTo>
                        <a:pt x="419100" y="381000"/>
                      </a:lnTo>
                      <a:lnTo>
                        <a:pt x="431800" y="381000"/>
                      </a:lnTo>
                      <a:lnTo>
                        <a:pt x="431800" y="393700"/>
                      </a:lnTo>
                      <a:lnTo>
                        <a:pt x="444500" y="393700"/>
                      </a:lnTo>
                      <a:lnTo>
                        <a:pt x="444500" y="419100"/>
                      </a:lnTo>
                      <a:lnTo>
                        <a:pt x="482600" y="419100"/>
                      </a:lnTo>
                      <a:lnTo>
                        <a:pt x="482600" y="406400"/>
                      </a:lnTo>
                      <a:lnTo>
                        <a:pt x="533400" y="406400"/>
                      </a:lnTo>
                      <a:lnTo>
                        <a:pt x="533400" y="419100"/>
                      </a:lnTo>
                      <a:lnTo>
                        <a:pt x="546100" y="419100"/>
                      </a:lnTo>
                      <a:lnTo>
                        <a:pt x="546100" y="406400"/>
                      </a:lnTo>
                      <a:lnTo>
                        <a:pt x="609600" y="406400"/>
                      </a:lnTo>
                      <a:lnTo>
                        <a:pt x="609600" y="419100"/>
                      </a:lnTo>
                      <a:lnTo>
                        <a:pt x="622300" y="419100"/>
                      </a:lnTo>
                      <a:lnTo>
                        <a:pt x="622300" y="431800"/>
                      </a:lnTo>
                      <a:lnTo>
                        <a:pt x="685800" y="431800"/>
                      </a:lnTo>
                      <a:lnTo>
                        <a:pt x="685800" y="419100"/>
                      </a:lnTo>
                      <a:lnTo>
                        <a:pt x="698500" y="419100"/>
                      </a:lnTo>
                      <a:lnTo>
                        <a:pt x="698500" y="406400"/>
                      </a:lnTo>
                      <a:lnTo>
                        <a:pt x="711200" y="406400"/>
                      </a:lnTo>
                      <a:lnTo>
                        <a:pt x="711200" y="381000"/>
                      </a:lnTo>
                      <a:lnTo>
                        <a:pt x="698500" y="381000"/>
                      </a:lnTo>
                      <a:lnTo>
                        <a:pt x="698500" y="368300"/>
                      </a:lnTo>
                      <a:lnTo>
                        <a:pt x="685800" y="368300"/>
                      </a:lnTo>
                      <a:lnTo>
                        <a:pt x="685800" y="355600"/>
                      </a:lnTo>
                      <a:lnTo>
                        <a:pt x="711200" y="355600"/>
                      </a:lnTo>
                      <a:lnTo>
                        <a:pt x="711200" y="342900"/>
                      </a:lnTo>
                      <a:lnTo>
                        <a:pt x="723900" y="342900"/>
                      </a:lnTo>
                      <a:lnTo>
                        <a:pt x="723900" y="355600"/>
                      </a:lnTo>
                      <a:lnTo>
                        <a:pt x="736600" y="355600"/>
                      </a:lnTo>
                      <a:lnTo>
                        <a:pt x="736600" y="368300"/>
                      </a:lnTo>
                      <a:lnTo>
                        <a:pt x="762000" y="368300"/>
                      </a:lnTo>
                      <a:lnTo>
                        <a:pt x="762000" y="355600"/>
                      </a:lnTo>
                      <a:lnTo>
                        <a:pt x="787400" y="355600"/>
                      </a:lnTo>
                      <a:lnTo>
                        <a:pt x="787400" y="342900"/>
                      </a:lnTo>
                      <a:lnTo>
                        <a:pt x="800100" y="342900"/>
                      </a:lnTo>
                      <a:lnTo>
                        <a:pt x="812800" y="330200"/>
                      </a:lnTo>
                      <a:lnTo>
                        <a:pt x="825500" y="330200"/>
                      </a:lnTo>
                      <a:lnTo>
                        <a:pt x="825500" y="317500"/>
                      </a:lnTo>
                      <a:lnTo>
                        <a:pt x="863600" y="317500"/>
                      </a:lnTo>
                      <a:lnTo>
                        <a:pt x="863600" y="330200"/>
                      </a:lnTo>
                      <a:lnTo>
                        <a:pt x="927100" y="330200"/>
                      </a:lnTo>
                      <a:lnTo>
                        <a:pt x="927100" y="317500"/>
                      </a:lnTo>
                      <a:lnTo>
                        <a:pt x="990600" y="317500"/>
                      </a:lnTo>
                      <a:lnTo>
                        <a:pt x="990600" y="304800"/>
                      </a:lnTo>
                      <a:lnTo>
                        <a:pt x="1003300" y="292100"/>
                      </a:lnTo>
                      <a:lnTo>
                        <a:pt x="1003300" y="304800"/>
                      </a:lnTo>
                      <a:lnTo>
                        <a:pt x="1016000" y="304800"/>
                      </a:lnTo>
                      <a:lnTo>
                        <a:pt x="1016000" y="292100"/>
                      </a:lnTo>
                      <a:lnTo>
                        <a:pt x="1028700" y="292100"/>
                      </a:lnTo>
                      <a:lnTo>
                        <a:pt x="1028700" y="241300"/>
                      </a:lnTo>
                      <a:lnTo>
                        <a:pt x="1041400" y="241300"/>
                      </a:lnTo>
                      <a:lnTo>
                        <a:pt x="1041400" y="228600"/>
                      </a:lnTo>
                      <a:lnTo>
                        <a:pt x="1054100" y="228600"/>
                      </a:lnTo>
                      <a:lnTo>
                        <a:pt x="1054100" y="190500"/>
                      </a:lnTo>
                      <a:lnTo>
                        <a:pt x="1041400" y="190500"/>
                      </a:lnTo>
                      <a:lnTo>
                        <a:pt x="1041400" y="127000"/>
                      </a:lnTo>
                      <a:lnTo>
                        <a:pt x="1104900" y="127000"/>
                      </a:lnTo>
                      <a:lnTo>
                        <a:pt x="1104900" y="114300"/>
                      </a:lnTo>
                      <a:lnTo>
                        <a:pt x="1117600" y="114300"/>
                      </a:lnTo>
                      <a:lnTo>
                        <a:pt x="1117600" y="127000"/>
                      </a:lnTo>
                      <a:lnTo>
                        <a:pt x="1130300" y="127000"/>
                      </a:lnTo>
                      <a:lnTo>
                        <a:pt x="1130300" y="139700"/>
                      </a:lnTo>
                      <a:lnTo>
                        <a:pt x="1143000" y="139700"/>
                      </a:lnTo>
                      <a:lnTo>
                        <a:pt x="1143000" y="152400"/>
                      </a:lnTo>
                      <a:lnTo>
                        <a:pt x="1155700" y="152400"/>
                      </a:lnTo>
                      <a:lnTo>
                        <a:pt x="1155700" y="165100"/>
                      </a:lnTo>
                      <a:lnTo>
                        <a:pt x="1168400" y="165100"/>
                      </a:lnTo>
                      <a:lnTo>
                        <a:pt x="1168400" y="177800"/>
                      </a:lnTo>
                      <a:lnTo>
                        <a:pt x="1206500" y="177800"/>
                      </a:lnTo>
                      <a:lnTo>
                        <a:pt x="1206500" y="190500"/>
                      </a:lnTo>
                      <a:lnTo>
                        <a:pt x="1244600" y="190500"/>
                      </a:lnTo>
                      <a:lnTo>
                        <a:pt x="1244600" y="203200"/>
                      </a:lnTo>
                      <a:lnTo>
                        <a:pt x="1282700" y="203200"/>
                      </a:lnTo>
                      <a:lnTo>
                        <a:pt x="1282700" y="165100"/>
                      </a:lnTo>
                      <a:lnTo>
                        <a:pt x="1270000" y="165100"/>
                      </a:lnTo>
                      <a:lnTo>
                        <a:pt x="1270000" y="127000"/>
                      </a:lnTo>
                      <a:lnTo>
                        <a:pt x="1282700" y="127000"/>
                      </a:lnTo>
                      <a:lnTo>
                        <a:pt x="1282700" y="114300"/>
                      </a:lnTo>
                      <a:lnTo>
                        <a:pt x="1295400" y="114300"/>
                      </a:lnTo>
                      <a:lnTo>
                        <a:pt x="1295400" y="88900"/>
                      </a:lnTo>
                      <a:lnTo>
                        <a:pt x="1282700" y="88900"/>
                      </a:lnTo>
                      <a:lnTo>
                        <a:pt x="1282700" y="63500"/>
                      </a:lnTo>
                      <a:lnTo>
                        <a:pt x="1270000" y="63500"/>
                      </a:lnTo>
                      <a:lnTo>
                        <a:pt x="1270000" y="12700"/>
                      </a:lnTo>
                      <a:lnTo>
                        <a:pt x="1295400" y="12700"/>
                      </a:lnTo>
                      <a:lnTo>
                        <a:pt x="1295400" y="0"/>
                      </a:lnTo>
                      <a:lnTo>
                        <a:pt x="1346200" y="0"/>
                      </a:lnTo>
                      <a:lnTo>
                        <a:pt x="1358900" y="12700"/>
                      </a:lnTo>
                      <a:lnTo>
                        <a:pt x="1371600" y="12700"/>
                      </a:lnTo>
                      <a:lnTo>
                        <a:pt x="1371600" y="25400"/>
                      </a:lnTo>
                      <a:lnTo>
                        <a:pt x="1397000" y="25400"/>
                      </a:lnTo>
                      <a:lnTo>
                        <a:pt x="1397000" y="38100"/>
                      </a:lnTo>
                      <a:lnTo>
                        <a:pt x="1409700" y="38100"/>
                      </a:lnTo>
                      <a:lnTo>
                        <a:pt x="1409700" y="76200"/>
                      </a:lnTo>
                      <a:lnTo>
                        <a:pt x="1422400" y="76200"/>
                      </a:lnTo>
                      <a:lnTo>
                        <a:pt x="1422400" y="88900"/>
                      </a:lnTo>
                      <a:lnTo>
                        <a:pt x="1435100" y="88900"/>
                      </a:lnTo>
                      <a:lnTo>
                        <a:pt x="1435100" y="114300"/>
                      </a:lnTo>
                      <a:lnTo>
                        <a:pt x="1447800" y="114300"/>
                      </a:lnTo>
                      <a:lnTo>
                        <a:pt x="1447800" y="177800"/>
                      </a:lnTo>
                      <a:lnTo>
                        <a:pt x="1435100" y="177800"/>
                      </a:lnTo>
                      <a:lnTo>
                        <a:pt x="1435100" y="241300"/>
                      </a:lnTo>
                      <a:lnTo>
                        <a:pt x="1447800" y="241300"/>
                      </a:lnTo>
                      <a:lnTo>
                        <a:pt x="1447800" y="266700"/>
                      </a:lnTo>
                      <a:lnTo>
                        <a:pt x="1473200" y="266700"/>
                      </a:lnTo>
                      <a:lnTo>
                        <a:pt x="1473200" y="292100"/>
                      </a:lnTo>
                      <a:lnTo>
                        <a:pt x="1485900" y="304800"/>
                      </a:lnTo>
                      <a:lnTo>
                        <a:pt x="1485900" y="330200"/>
                      </a:lnTo>
                      <a:lnTo>
                        <a:pt x="1498600" y="330200"/>
                      </a:lnTo>
                      <a:lnTo>
                        <a:pt x="1498600" y="355600"/>
                      </a:lnTo>
                      <a:lnTo>
                        <a:pt x="1511300" y="355600"/>
                      </a:lnTo>
                      <a:lnTo>
                        <a:pt x="1511300" y="368300"/>
                      </a:lnTo>
                      <a:lnTo>
                        <a:pt x="1524000" y="381000"/>
                      </a:lnTo>
                      <a:lnTo>
                        <a:pt x="1511300" y="381000"/>
                      </a:lnTo>
                      <a:lnTo>
                        <a:pt x="1511300" y="393700"/>
                      </a:lnTo>
                      <a:lnTo>
                        <a:pt x="1524000" y="393700"/>
                      </a:lnTo>
                      <a:lnTo>
                        <a:pt x="1524000" y="419100"/>
                      </a:lnTo>
                      <a:lnTo>
                        <a:pt x="1536700" y="419100"/>
                      </a:lnTo>
                      <a:lnTo>
                        <a:pt x="1536700" y="431800"/>
                      </a:lnTo>
                      <a:lnTo>
                        <a:pt x="1549400" y="431800"/>
                      </a:lnTo>
                      <a:lnTo>
                        <a:pt x="1549400" y="444500"/>
                      </a:lnTo>
                      <a:lnTo>
                        <a:pt x="1562100" y="444500"/>
                      </a:lnTo>
                      <a:lnTo>
                        <a:pt x="1562100" y="482600"/>
                      </a:lnTo>
                      <a:lnTo>
                        <a:pt x="1638300" y="482600"/>
                      </a:lnTo>
                      <a:lnTo>
                        <a:pt x="1638300" y="469900"/>
                      </a:lnTo>
                      <a:lnTo>
                        <a:pt x="1663700" y="469900"/>
                      </a:lnTo>
                      <a:lnTo>
                        <a:pt x="1663700" y="482600"/>
                      </a:lnTo>
                      <a:lnTo>
                        <a:pt x="1689100" y="482600"/>
                      </a:lnTo>
                      <a:lnTo>
                        <a:pt x="1689100" y="495300"/>
                      </a:lnTo>
                      <a:lnTo>
                        <a:pt x="1727200" y="495300"/>
                      </a:lnTo>
                      <a:lnTo>
                        <a:pt x="1727200" y="508000"/>
                      </a:lnTo>
                      <a:lnTo>
                        <a:pt x="1739900" y="508000"/>
                      </a:lnTo>
                      <a:lnTo>
                        <a:pt x="1739900" y="520700"/>
                      </a:lnTo>
                      <a:lnTo>
                        <a:pt x="1752600" y="520700"/>
                      </a:lnTo>
                      <a:lnTo>
                        <a:pt x="1752600" y="533400"/>
                      </a:lnTo>
                      <a:lnTo>
                        <a:pt x="1790700" y="533400"/>
                      </a:lnTo>
                      <a:lnTo>
                        <a:pt x="1790700" y="546100"/>
                      </a:lnTo>
                      <a:lnTo>
                        <a:pt x="1892300" y="546100"/>
                      </a:lnTo>
                      <a:lnTo>
                        <a:pt x="1892300" y="558800"/>
                      </a:lnTo>
                      <a:lnTo>
                        <a:pt x="1905000" y="546100"/>
                      </a:lnTo>
                      <a:lnTo>
                        <a:pt x="1905000" y="533400"/>
                      </a:lnTo>
                      <a:lnTo>
                        <a:pt x="1968500" y="533400"/>
                      </a:lnTo>
                      <a:lnTo>
                        <a:pt x="1968500" y="520700"/>
                      </a:lnTo>
                      <a:lnTo>
                        <a:pt x="2032000" y="520700"/>
                      </a:lnTo>
                      <a:lnTo>
                        <a:pt x="2032000" y="508000"/>
                      </a:lnTo>
                      <a:lnTo>
                        <a:pt x="2108200" y="508000"/>
                      </a:lnTo>
                      <a:lnTo>
                        <a:pt x="2108200" y="495300"/>
                      </a:lnTo>
                      <a:lnTo>
                        <a:pt x="2120900" y="495300"/>
                      </a:lnTo>
                      <a:lnTo>
                        <a:pt x="2120900" y="482600"/>
                      </a:lnTo>
                      <a:lnTo>
                        <a:pt x="2171700" y="482600"/>
                      </a:lnTo>
                      <a:lnTo>
                        <a:pt x="2171700" y="469900"/>
                      </a:lnTo>
                      <a:lnTo>
                        <a:pt x="2184400" y="469900"/>
                      </a:lnTo>
                      <a:lnTo>
                        <a:pt x="2184400" y="457200"/>
                      </a:lnTo>
                      <a:lnTo>
                        <a:pt x="2209800" y="457200"/>
                      </a:lnTo>
                      <a:lnTo>
                        <a:pt x="2209800" y="444500"/>
                      </a:lnTo>
                      <a:lnTo>
                        <a:pt x="2222500" y="444500"/>
                      </a:lnTo>
                      <a:lnTo>
                        <a:pt x="2222500" y="431800"/>
                      </a:lnTo>
                      <a:lnTo>
                        <a:pt x="2311400" y="431800"/>
                      </a:lnTo>
                      <a:lnTo>
                        <a:pt x="2311400" y="419100"/>
                      </a:lnTo>
                      <a:lnTo>
                        <a:pt x="2336800" y="419100"/>
                      </a:lnTo>
                      <a:lnTo>
                        <a:pt x="2336800" y="406400"/>
                      </a:lnTo>
                      <a:lnTo>
                        <a:pt x="2349500" y="406400"/>
                      </a:lnTo>
                      <a:lnTo>
                        <a:pt x="2349500" y="419100"/>
                      </a:lnTo>
                      <a:lnTo>
                        <a:pt x="2374900" y="419100"/>
                      </a:lnTo>
                      <a:lnTo>
                        <a:pt x="2374900" y="431800"/>
                      </a:lnTo>
                      <a:lnTo>
                        <a:pt x="2400300" y="431800"/>
                      </a:lnTo>
                      <a:lnTo>
                        <a:pt x="2400300" y="444500"/>
                      </a:lnTo>
                      <a:lnTo>
                        <a:pt x="2413000" y="444500"/>
                      </a:lnTo>
                      <a:lnTo>
                        <a:pt x="2413000" y="457200"/>
                      </a:lnTo>
                      <a:lnTo>
                        <a:pt x="2425700" y="457200"/>
                      </a:lnTo>
                      <a:lnTo>
                        <a:pt x="2425700" y="482600"/>
                      </a:lnTo>
                      <a:lnTo>
                        <a:pt x="2438400" y="482600"/>
                      </a:lnTo>
                      <a:lnTo>
                        <a:pt x="2438400" y="508000"/>
                      </a:lnTo>
                      <a:lnTo>
                        <a:pt x="2451100" y="508000"/>
                      </a:lnTo>
                      <a:lnTo>
                        <a:pt x="2451100" y="533400"/>
                      </a:lnTo>
                      <a:lnTo>
                        <a:pt x="2463800" y="546100"/>
                      </a:lnTo>
                      <a:lnTo>
                        <a:pt x="2463800" y="558800"/>
                      </a:lnTo>
                      <a:lnTo>
                        <a:pt x="2527300" y="558800"/>
                      </a:lnTo>
                      <a:lnTo>
                        <a:pt x="2527300" y="571500"/>
                      </a:lnTo>
                      <a:lnTo>
                        <a:pt x="2540000" y="571500"/>
                      </a:lnTo>
                      <a:lnTo>
                        <a:pt x="2540000" y="584200"/>
                      </a:lnTo>
                      <a:lnTo>
                        <a:pt x="2565400" y="584200"/>
                      </a:lnTo>
                      <a:lnTo>
                        <a:pt x="2565400" y="571500"/>
                      </a:lnTo>
                      <a:lnTo>
                        <a:pt x="2590800" y="571500"/>
                      </a:lnTo>
                      <a:lnTo>
                        <a:pt x="2590800" y="584200"/>
                      </a:lnTo>
                      <a:lnTo>
                        <a:pt x="2616200" y="584200"/>
                      </a:lnTo>
                      <a:lnTo>
                        <a:pt x="2628900" y="596900"/>
                      </a:lnTo>
                      <a:lnTo>
                        <a:pt x="2641600" y="596900"/>
                      </a:lnTo>
                      <a:lnTo>
                        <a:pt x="2641600" y="609600"/>
                      </a:lnTo>
                      <a:lnTo>
                        <a:pt x="2654300" y="609600"/>
                      </a:lnTo>
                      <a:lnTo>
                        <a:pt x="2654300" y="622300"/>
                      </a:lnTo>
                      <a:lnTo>
                        <a:pt x="2667000" y="622300"/>
                      </a:lnTo>
                      <a:lnTo>
                        <a:pt x="2667000" y="635000"/>
                      </a:lnTo>
                      <a:lnTo>
                        <a:pt x="2679700" y="635000"/>
                      </a:lnTo>
                      <a:lnTo>
                        <a:pt x="2679700" y="660400"/>
                      </a:lnTo>
                      <a:lnTo>
                        <a:pt x="2705100" y="660400"/>
                      </a:lnTo>
                      <a:lnTo>
                        <a:pt x="2705100" y="673100"/>
                      </a:lnTo>
                      <a:lnTo>
                        <a:pt x="2730500" y="673100"/>
                      </a:lnTo>
                      <a:lnTo>
                        <a:pt x="2730500" y="660400"/>
                      </a:lnTo>
                      <a:lnTo>
                        <a:pt x="2755900" y="660400"/>
                      </a:lnTo>
                      <a:lnTo>
                        <a:pt x="2755900" y="673100"/>
                      </a:lnTo>
                      <a:lnTo>
                        <a:pt x="2806700" y="673100"/>
                      </a:lnTo>
                      <a:lnTo>
                        <a:pt x="2806700" y="774700"/>
                      </a:lnTo>
                      <a:lnTo>
                        <a:pt x="2844800" y="774700"/>
                      </a:lnTo>
                      <a:lnTo>
                        <a:pt x="2844800" y="787400"/>
                      </a:lnTo>
                      <a:lnTo>
                        <a:pt x="2857500" y="787400"/>
                      </a:lnTo>
                      <a:lnTo>
                        <a:pt x="2857500" y="812800"/>
                      </a:lnTo>
                      <a:lnTo>
                        <a:pt x="2870200" y="812800"/>
                      </a:lnTo>
                      <a:lnTo>
                        <a:pt x="2870200" y="850900"/>
                      </a:lnTo>
                      <a:lnTo>
                        <a:pt x="2882900" y="850900"/>
                      </a:lnTo>
                      <a:lnTo>
                        <a:pt x="2882900" y="863600"/>
                      </a:lnTo>
                      <a:lnTo>
                        <a:pt x="2895600" y="863600"/>
                      </a:lnTo>
                      <a:lnTo>
                        <a:pt x="2895600" y="889000"/>
                      </a:lnTo>
                      <a:lnTo>
                        <a:pt x="2908300" y="889000"/>
                      </a:lnTo>
                      <a:lnTo>
                        <a:pt x="2908300" y="901700"/>
                      </a:lnTo>
                      <a:lnTo>
                        <a:pt x="2933700" y="901700"/>
                      </a:lnTo>
                      <a:lnTo>
                        <a:pt x="2933700" y="889000"/>
                      </a:lnTo>
                      <a:lnTo>
                        <a:pt x="2971800" y="889000"/>
                      </a:lnTo>
                      <a:lnTo>
                        <a:pt x="2971800" y="863600"/>
                      </a:lnTo>
                      <a:lnTo>
                        <a:pt x="3111500" y="863600"/>
                      </a:lnTo>
                      <a:lnTo>
                        <a:pt x="3111500" y="876300"/>
                      </a:lnTo>
                      <a:lnTo>
                        <a:pt x="3136900" y="876300"/>
                      </a:lnTo>
                      <a:lnTo>
                        <a:pt x="3136900" y="889000"/>
                      </a:lnTo>
                      <a:lnTo>
                        <a:pt x="3213100" y="889000"/>
                      </a:lnTo>
                      <a:lnTo>
                        <a:pt x="3213100" y="901700"/>
                      </a:lnTo>
                      <a:lnTo>
                        <a:pt x="3225800" y="914400"/>
                      </a:lnTo>
                      <a:lnTo>
                        <a:pt x="3213100" y="914400"/>
                      </a:lnTo>
                      <a:lnTo>
                        <a:pt x="3213100" y="927100"/>
                      </a:lnTo>
                      <a:lnTo>
                        <a:pt x="3225800" y="927100"/>
                      </a:lnTo>
                      <a:lnTo>
                        <a:pt x="3225800" y="939800"/>
                      </a:lnTo>
                      <a:lnTo>
                        <a:pt x="3238500" y="952500"/>
                      </a:lnTo>
                      <a:lnTo>
                        <a:pt x="3289300" y="952500"/>
                      </a:lnTo>
                      <a:lnTo>
                        <a:pt x="3289300" y="965200"/>
                      </a:lnTo>
                      <a:lnTo>
                        <a:pt x="3314700" y="965200"/>
                      </a:lnTo>
                      <a:lnTo>
                        <a:pt x="3302000" y="977900"/>
                      </a:lnTo>
                      <a:lnTo>
                        <a:pt x="3302000" y="990600"/>
                      </a:lnTo>
                      <a:lnTo>
                        <a:pt x="3314700" y="1003300"/>
                      </a:lnTo>
                      <a:lnTo>
                        <a:pt x="3314700" y="1041400"/>
                      </a:lnTo>
                      <a:lnTo>
                        <a:pt x="3302000" y="1041400"/>
                      </a:lnTo>
                      <a:lnTo>
                        <a:pt x="3302000" y="1066800"/>
                      </a:lnTo>
                      <a:lnTo>
                        <a:pt x="3314700" y="1066800"/>
                      </a:lnTo>
                      <a:lnTo>
                        <a:pt x="3314700" y="1079500"/>
                      </a:lnTo>
                      <a:lnTo>
                        <a:pt x="3327400" y="1079500"/>
                      </a:lnTo>
                      <a:lnTo>
                        <a:pt x="3327400" y="1092200"/>
                      </a:lnTo>
                      <a:lnTo>
                        <a:pt x="3340100" y="1092200"/>
                      </a:lnTo>
                      <a:lnTo>
                        <a:pt x="3340100" y="1117600"/>
                      </a:lnTo>
                      <a:lnTo>
                        <a:pt x="3327400" y="1117600"/>
                      </a:lnTo>
                      <a:lnTo>
                        <a:pt x="3327400" y="1181100"/>
                      </a:lnTo>
                      <a:lnTo>
                        <a:pt x="3340100" y="1181100"/>
                      </a:lnTo>
                      <a:lnTo>
                        <a:pt x="3340100" y="1193800"/>
                      </a:lnTo>
                      <a:lnTo>
                        <a:pt x="3327400" y="1193800"/>
                      </a:lnTo>
                      <a:lnTo>
                        <a:pt x="3327400" y="1181100"/>
                      </a:lnTo>
                      <a:lnTo>
                        <a:pt x="3314700" y="1181100"/>
                      </a:lnTo>
                      <a:lnTo>
                        <a:pt x="3314700" y="1206500"/>
                      </a:lnTo>
                      <a:lnTo>
                        <a:pt x="3302000" y="1206500"/>
                      </a:lnTo>
                      <a:lnTo>
                        <a:pt x="3302000" y="1244600"/>
                      </a:lnTo>
                      <a:lnTo>
                        <a:pt x="3289300" y="1257300"/>
                      </a:lnTo>
                      <a:lnTo>
                        <a:pt x="3289300" y="1270000"/>
                      </a:lnTo>
                      <a:lnTo>
                        <a:pt x="3276600" y="1270000"/>
                      </a:lnTo>
                      <a:lnTo>
                        <a:pt x="3263900" y="1282700"/>
                      </a:lnTo>
                      <a:lnTo>
                        <a:pt x="3263900" y="1270000"/>
                      </a:lnTo>
                      <a:lnTo>
                        <a:pt x="3238500" y="1270000"/>
                      </a:lnTo>
                      <a:lnTo>
                        <a:pt x="3238500" y="1282700"/>
                      </a:lnTo>
                      <a:lnTo>
                        <a:pt x="3225800" y="1282700"/>
                      </a:lnTo>
                      <a:lnTo>
                        <a:pt x="3225800" y="1308100"/>
                      </a:lnTo>
                      <a:lnTo>
                        <a:pt x="3200400" y="1308100"/>
                      </a:lnTo>
                      <a:lnTo>
                        <a:pt x="3200400" y="1295400"/>
                      </a:lnTo>
                      <a:lnTo>
                        <a:pt x="3175000" y="1295400"/>
                      </a:lnTo>
                      <a:lnTo>
                        <a:pt x="3175000" y="1308100"/>
                      </a:lnTo>
                      <a:lnTo>
                        <a:pt x="3162300" y="1308100"/>
                      </a:lnTo>
                      <a:lnTo>
                        <a:pt x="3162300" y="1295400"/>
                      </a:lnTo>
                      <a:lnTo>
                        <a:pt x="3149600" y="1295400"/>
                      </a:lnTo>
                      <a:lnTo>
                        <a:pt x="3149600" y="1282700"/>
                      </a:lnTo>
                      <a:lnTo>
                        <a:pt x="3136900" y="1282700"/>
                      </a:lnTo>
                      <a:lnTo>
                        <a:pt x="3136900" y="1270000"/>
                      </a:lnTo>
                      <a:lnTo>
                        <a:pt x="3086100" y="1270000"/>
                      </a:lnTo>
                      <a:lnTo>
                        <a:pt x="3086100" y="1257300"/>
                      </a:lnTo>
                      <a:lnTo>
                        <a:pt x="3073400" y="1257300"/>
                      </a:lnTo>
                      <a:lnTo>
                        <a:pt x="3060700" y="1244600"/>
                      </a:lnTo>
                      <a:lnTo>
                        <a:pt x="3035300" y="1244600"/>
                      </a:lnTo>
                      <a:lnTo>
                        <a:pt x="3035300" y="1231900"/>
                      </a:lnTo>
                      <a:lnTo>
                        <a:pt x="3009900" y="1231900"/>
                      </a:lnTo>
                      <a:lnTo>
                        <a:pt x="3009900" y="1193800"/>
                      </a:lnTo>
                      <a:lnTo>
                        <a:pt x="2997200" y="1193800"/>
                      </a:lnTo>
                      <a:lnTo>
                        <a:pt x="2997200" y="1181100"/>
                      </a:lnTo>
                      <a:lnTo>
                        <a:pt x="2959100" y="1181100"/>
                      </a:lnTo>
                      <a:lnTo>
                        <a:pt x="2959100" y="1168400"/>
                      </a:lnTo>
                      <a:lnTo>
                        <a:pt x="2946400" y="1168400"/>
                      </a:lnTo>
                      <a:lnTo>
                        <a:pt x="2933700" y="1155700"/>
                      </a:lnTo>
                      <a:lnTo>
                        <a:pt x="2921000" y="1155700"/>
                      </a:lnTo>
                      <a:lnTo>
                        <a:pt x="2908300" y="1143000"/>
                      </a:lnTo>
                      <a:lnTo>
                        <a:pt x="2908300" y="1130300"/>
                      </a:lnTo>
                      <a:lnTo>
                        <a:pt x="2870200" y="1130300"/>
                      </a:lnTo>
                      <a:lnTo>
                        <a:pt x="2870200" y="1143000"/>
                      </a:lnTo>
                      <a:lnTo>
                        <a:pt x="2857500" y="1143000"/>
                      </a:lnTo>
                      <a:lnTo>
                        <a:pt x="2857500" y="1130300"/>
                      </a:lnTo>
                      <a:lnTo>
                        <a:pt x="2819400" y="1130300"/>
                      </a:lnTo>
                      <a:lnTo>
                        <a:pt x="2819400" y="1143000"/>
                      </a:lnTo>
                      <a:lnTo>
                        <a:pt x="2832100" y="1143000"/>
                      </a:lnTo>
                      <a:lnTo>
                        <a:pt x="2832100" y="1155700"/>
                      </a:lnTo>
                      <a:lnTo>
                        <a:pt x="2819400" y="1155700"/>
                      </a:lnTo>
                      <a:lnTo>
                        <a:pt x="2819400" y="1143000"/>
                      </a:lnTo>
                      <a:lnTo>
                        <a:pt x="2794000" y="1143000"/>
                      </a:lnTo>
                      <a:lnTo>
                        <a:pt x="2794000" y="1130300"/>
                      </a:lnTo>
                      <a:lnTo>
                        <a:pt x="2768600" y="1130300"/>
                      </a:lnTo>
                      <a:lnTo>
                        <a:pt x="2768600" y="1168400"/>
                      </a:lnTo>
                      <a:lnTo>
                        <a:pt x="2794000" y="1168400"/>
                      </a:lnTo>
                      <a:lnTo>
                        <a:pt x="2794000" y="1193800"/>
                      </a:lnTo>
                      <a:lnTo>
                        <a:pt x="2781300" y="1193800"/>
                      </a:lnTo>
                      <a:lnTo>
                        <a:pt x="2781300" y="1231900"/>
                      </a:lnTo>
                      <a:lnTo>
                        <a:pt x="2768600" y="1231900"/>
                      </a:lnTo>
                      <a:lnTo>
                        <a:pt x="2768600" y="1193800"/>
                      </a:lnTo>
                      <a:lnTo>
                        <a:pt x="2743200" y="1193800"/>
                      </a:lnTo>
                      <a:lnTo>
                        <a:pt x="2743200" y="1181100"/>
                      </a:lnTo>
                      <a:lnTo>
                        <a:pt x="2730500" y="1181100"/>
                      </a:lnTo>
                      <a:lnTo>
                        <a:pt x="2717800" y="1193800"/>
                      </a:lnTo>
                      <a:lnTo>
                        <a:pt x="2717800" y="1231900"/>
                      </a:lnTo>
                      <a:lnTo>
                        <a:pt x="2705100" y="1244600"/>
                      </a:lnTo>
                      <a:lnTo>
                        <a:pt x="2667000" y="1244600"/>
                      </a:lnTo>
                      <a:lnTo>
                        <a:pt x="2667000" y="1257300"/>
                      </a:lnTo>
                      <a:lnTo>
                        <a:pt x="2628900" y="1257300"/>
                      </a:lnTo>
                      <a:lnTo>
                        <a:pt x="2628900" y="1244600"/>
                      </a:lnTo>
                      <a:lnTo>
                        <a:pt x="2616200" y="1244600"/>
                      </a:lnTo>
                      <a:lnTo>
                        <a:pt x="2616200" y="1181100"/>
                      </a:lnTo>
                      <a:lnTo>
                        <a:pt x="2603500" y="1181100"/>
                      </a:lnTo>
                      <a:lnTo>
                        <a:pt x="2603500" y="1168400"/>
                      </a:lnTo>
                      <a:lnTo>
                        <a:pt x="2590800" y="1168400"/>
                      </a:lnTo>
                      <a:lnTo>
                        <a:pt x="2590800" y="1206500"/>
                      </a:lnTo>
                      <a:lnTo>
                        <a:pt x="2578100" y="1206500"/>
                      </a:lnTo>
                      <a:lnTo>
                        <a:pt x="2578100" y="1219200"/>
                      </a:lnTo>
                      <a:lnTo>
                        <a:pt x="2540000" y="1219200"/>
                      </a:lnTo>
                      <a:lnTo>
                        <a:pt x="2540000" y="1206500"/>
                      </a:lnTo>
                      <a:lnTo>
                        <a:pt x="2438400" y="1206500"/>
                      </a:lnTo>
                      <a:lnTo>
                        <a:pt x="2438400" y="1231900"/>
                      </a:lnTo>
                      <a:lnTo>
                        <a:pt x="2425700" y="1231900"/>
                      </a:lnTo>
                      <a:lnTo>
                        <a:pt x="2425700" y="1270000"/>
                      </a:lnTo>
                      <a:lnTo>
                        <a:pt x="2438400" y="1270000"/>
                      </a:lnTo>
                      <a:lnTo>
                        <a:pt x="2438400" y="1257300"/>
                      </a:lnTo>
                      <a:lnTo>
                        <a:pt x="2463800" y="1257300"/>
                      </a:lnTo>
                      <a:lnTo>
                        <a:pt x="2463800" y="1270000"/>
                      </a:lnTo>
                      <a:lnTo>
                        <a:pt x="2451100" y="1270000"/>
                      </a:lnTo>
                      <a:lnTo>
                        <a:pt x="2451100" y="1308100"/>
                      </a:lnTo>
                      <a:lnTo>
                        <a:pt x="2438400" y="1308100"/>
                      </a:lnTo>
                      <a:lnTo>
                        <a:pt x="2438400" y="1333500"/>
                      </a:lnTo>
                      <a:lnTo>
                        <a:pt x="2451100" y="1333500"/>
                      </a:lnTo>
                      <a:lnTo>
                        <a:pt x="2451100" y="1447800"/>
                      </a:lnTo>
                      <a:lnTo>
                        <a:pt x="2438400" y="1447800"/>
                      </a:lnTo>
                      <a:lnTo>
                        <a:pt x="2438400" y="1460500"/>
                      </a:lnTo>
                      <a:lnTo>
                        <a:pt x="2425700" y="1473200"/>
                      </a:lnTo>
                      <a:lnTo>
                        <a:pt x="2425700" y="1485900"/>
                      </a:lnTo>
                      <a:lnTo>
                        <a:pt x="2400300" y="1485900"/>
                      </a:lnTo>
                      <a:lnTo>
                        <a:pt x="2400300" y="1473200"/>
                      </a:lnTo>
                      <a:lnTo>
                        <a:pt x="2387600" y="1473200"/>
                      </a:lnTo>
                      <a:lnTo>
                        <a:pt x="2387600" y="1460500"/>
                      </a:lnTo>
                      <a:lnTo>
                        <a:pt x="2362200" y="1460500"/>
                      </a:lnTo>
                      <a:lnTo>
                        <a:pt x="2362200" y="1447800"/>
                      </a:lnTo>
                      <a:lnTo>
                        <a:pt x="2286000" y="1447800"/>
                      </a:lnTo>
                      <a:lnTo>
                        <a:pt x="2286000" y="1473200"/>
                      </a:lnTo>
                      <a:lnTo>
                        <a:pt x="2273300" y="1473200"/>
                      </a:lnTo>
                      <a:lnTo>
                        <a:pt x="2273300" y="1460500"/>
                      </a:lnTo>
                      <a:lnTo>
                        <a:pt x="2235200" y="1460500"/>
                      </a:lnTo>
                      <a:lnTo>
                        <a:pt x="2235200" y="1447800"/>
                      </a:lnTo>
                      <a:lnTo>
                        <a:pt x="2222500" y="1447800"/>
                      </a:lnTo>
                      <a:lnTo>
                        <a:pt x="2222500" y="1460500"/>
                      </a:lnTo>
                      <a:lnTo>
                        <a:pt x="2209800" y="1460500"/>
                      </a:lnTo>
                      <a:lnTo>
                        <a:pt x="2209800" y="1447800"/>
                      </a:lnTo>
                      <a:lnTo>
                        <a:pt x="2197100" y="1447800"/>
                      </a:lnTo>
                      <a:lnTo>
                        <a:pt x="2197100" y="1460500"/>
                      </a:lnTo>
                      <a:lnTo>
                        <a:pt x="2171700" y="1460500"/>
                      </a:lnTo>
                      <a:lnTo>
                        <a:pt x="2171700" y="1473200"/>
                      </a:lnTo>
                      <a:lnTo>
                        <a:pt x="2159000" y="1473200"/>
                      </a:lnTo>
                      <a:lnTo>
                        <a:pt x="2159000" y="1460500"/>
                      </a:lnTo>
                      <a:lnTo>
                        <a:pt x="2146300" y="1460500"/>
                      </a:lnTo>
                      <a:lnTo>
                        <a:pt x="2146300" y="1447800"/>
                      </a:lnTo>
                      <a:lnTo>
                        <a:pt x="2120900" y="1447800"/>
                      </a:lnTo>
                      <a:lnTo>
                        <a:pt x="2120900" y="1460500"/>
                      </a:lnTo>
                      <a:lnTo>
                        <a:pt x="2108200" y="1460500"/>
                      </a:lnTo>
                      <a:lnTo>
                        <a:pt x="2108200" y="1485900"/>
                      </a:lnTo>
                      <a:lnTo>
                        <a:pt x="2082800" y="1485900"/>
                      </a:lnTo>
                      <a:lnTo>
                        <a:pt x="2082800" y="1498600"/>
                      </a:lnTo>
                      <a:lnTo>
                        <a:pt x="2044700" y="1498600"/>
                      </a:lnTo>
                      <a:lnTo>
                        <a:pt x="2044700" y="1511300"/>
                      </a:lnTo>
                      <a:lnTo>
                        <a:pt x="2032000" y="1511300"/>
                      </a:lnTo>
                      <a:lnTo>
                        <a:pt x="2032000" y="1498600"/>
                      </a:lnTo>
                      <a:lnTo>
                        <a:pt x="2019300" y="1498600"/>
                      </a:lnTo>
                      <a:lnTo>
                        <a:pt x="2019300" y="1460500"/>
                      </a:lnTo>
                      <a:lnTo>
                        <a:pt x="2006600" y="1460500"/>
                      </a:lnTo>
                      <a:lnTo>
                        <a:pt x="2006600" y="1447800"/>
                      </a:lnTo>
                      <a:lnTo>
                        <a:pt x="1993900" y="1447800"/>
                      </a:lnTo>
                      <a:lnTo>
                        <a:pt x="1993900" y="1435100"/>
                      </a:lnTo>
                      <a:lnTo>
                        <a:pt x="1981200" y="1435100"/>
                      </a:lnTo>
                      <a:lnTo>
                        <a:pt x="1981200" y="1422400"/>
                      </a:lnTo>
                      <a:lnTo>
                        <a:pt x="1993900" y="1422400"/>
                      </a:lnTo>
                      <a:lnTo>
                        <a:pt x="1981200" y="1409700"/>
                      </a:lnTo>
                      <a:lnTo>
                        <a:pt x="1968500" y="1409700"/>
                      </a:lnTo>
                      <a:lnTo>
                        <a:pt x="1968500" y="1397000"/>
                      </a:lnTo>
                      <a:lnTo>
                        <a:pt x="1981200" y="1397000"/>
                      </a:lnTo>
                      <a:lnTo>
                        <a:pt x="1981200" y="1371600"/>
                      </a:lnTo>
                      <a:lnTo>
                        <a:pt x="1968500" y="1371600"/>
                      </a:lnTo>
                      <a:lnTo>
                        <a:pt x="1968500" y="1346200"/>
                      </a:lnTo>
                      <a:lnTo>
                        <a:pt x="1943100" y="1346200"/>
                      </a:lnTo>
                      <a:lnTo>
                        <a:pt x="1943100" y="1333500"/>
                      </a:lnTo>
                      <a:lnTo>
                        <a:pt x="1930400" y="1333500"/>
                      </a:lnTo>
                      <a:lnTo>
                        <a:pt x="1930400" y="1282700"/>
                      </a:lnTo>
                      <a:lnTo>
                        <a:pt x="1917700" y="1282700"/>
                      </a:lnTo>
                      <a:lnTo>
                        <a:pt x="1917700" y="1295400"/>
                      </a:lnTo>
                      <a:lnTo>
                        <a:pt x="1905000" y="1295400"/>
                      </a:lnTo>
                      <a:lnTo>
                        <a:pt x="1905000" y="1282700"/>
                      </a:lnTo>
                      <a:lnTo>
                        <a:pt x="1892300" y="1282700"/>
                      </a:lnTo>
                      <a:lnTo>
                        <a:pt x="1892300" y="1270000"/>
                      </a:lnTo>
                      <a:lnTo>
                        <a:pt x="1866900" y="1270000"/>
                      </a:lnTo>
                      <a:lnTo>
                        <a:pt x="1866900" y="1257300"/>
                      </a:lnTo>
                      <a:lnTo>
                        <a:pt x="1828800" y="1257300"/>
                      </a:lnTo>
                      <a:lnTo>
                        <a:pt x="1828800" y="1244600"/>
                      </a:lnTo>
                      <a:lnTo>
                        <a:pt x="1803400" y="1244600"/>
                      </a:lnTo>
                      <a:lnTo>
                        <a:pt x="1803400" y="1231900"/>
                      </a:lnTo>
                      <a:lnTo>
                        <a:pt x="1790700" y="1231900"/>
                      </a:lnTo>
                      <a:lnTo>
                        <a:pt x="1790700" y="1206500"/>
                      </a:lnTo>
                      <a:lnTo>
                        <a:pt x="1803400" y="1206500"/>
                      </a:lnTo>
                      <a:lnTo>
                        <a:pt x="1803400" y="1155700"/>
                      </a:lnTo>
                      <a:lnTo>
                        <a:pt x="1790700" y="1155700"/>
                      </a:lnTo>
                      <a:lnTo>
                        <a:pt x="1790700" y="1143000"/>
                      </a:lnTo>
                      <a:lnTo>
                        <a:pt x="1765300" y="1143000"/>
                      </a:lnTo>
                      <a:lnTo>
                        <a:pt x="1765300" y="1130300"/>
                      </a:lnTo>
                      <a:lnTo>
                        <a:pt x="1752600" y="1130300"/>
                      </a:lnTo>
                      <a:lnTo>
                        <a:pt x="1752600" y="1104900"/>
                      </a:lnTo>
                      <a:lnTo>
                        <a:pt x="1727200" y="1104900"/>
                      </a:lnTo>
                      <a:lnTo>
                        <a:pt x="1727200" y="1092200"/>
                      </a:lnTo>
                      <a:lnTo>
                        <a:pt x="1701800" y="1092200"/>
                      </a:lnTo>
                      <a:lnTo>
                        <a:pt x="1701800" y="1130300"/>
                      </a:lnTo>
                      <a:lnTo>
                        <a:pt x="1663700" y="1130300"/>
                      </a:lnTo>
                      <a:lnTo>
                        <a:pt x="1651000" y="1117600"/>
                      </a:lnTo>
                      <a:lnTo>
                        <a:pt x="1625600" y="1117600"/>
                      </a:lnTo>
                      <a:lnTo>
                        <a:pt x="1625600" y="1104900"/>
                      </a:lnTo>
                      <a:lnTo>
                        <a:pt x="1600200" y="1104900"/>
                      </a:lnTo>
                      <a:lnTo>
                        <a:pt x="1600200" y="1130300"/>
                      </a:lnTo>
                      <a:lnTo>
                        <a:pt x="1612900" y="1130300"/>
                      </a:lnTo>
                      <a:lnTo>
                        <a:pt x="1612900" y="1143000"/>
                      </a:lnTo>
                      <a:lnTo>
                        <a:pt x="1600200" y="1143000"/>
                      </a:lnTo>
                      <a:lnTo>
                        <a:pt x="1600200" y="1181100"/>
                      </a:lnTo>
                      <a:lnTo>
                        <a:pt x="1587500" y="1181100"/>
                      </a:lnTo>
                      <a:lnTo>
                        <a:pt x="1587500" y="1206500"/>
                      </a:lnTo>
                      <a:lnTo>
                        <a:pt x="1562100" y="1206500"/>
                      </a:lnTo>
                      <a:lnTo>
                        <a:pt x="1562100" y="1231900"/>
                      </a:lnTo>
                      <a:lnTo>
                        <a:pt x="1574800" y="1231900"/>
                      </a:lnTo>
                      <a:lnTo>
                        <a:pt x="1574800" y="1244600"/>
                      </a:lnTo>
                      <a:lnTo>
                        <a:pt x="1549400" y="1244600"/>
                      </a:lnTo>
                      <a:lnTo>
                        <a:pt x="1549400" y="1231900"/>
                      </a:lnTo>
                      <a:lnTo>
                        <a:pt x="1524000" y="1231900"/>
                      </a:lnTo>
                      <a:lnTo>
                        <a:pt x="1524000" y="1244600"/>
                      </a:lnTo>
                      <a:lnTo>
                        <a:pt x="1511300" y="1244600"/>
                      </a:lnTo>
                      <a:lnTo>
                        <a:pt x="1511300" y="1257300"/>
                      </a:lnTo>
                      <a:lnTo>
                        <a:pt x="1498600" y="1257300"/>
                      </a:lnTo>
                      <a:lnTo>
                        <a:pt x="1485900" y="1244600"/>
                      </a:lnTo>
                      <a:lnTo>
                        <a:pt x="1447800" y="1244600"/>
                      </a:lnTo>
                      <a:lnTo>
                        <a:pt x="1447800" y="1282700"/>
                      </a:lnTo>
                      <a:lnTo>
                        <a:pt x="1435100" y="1282700"/>
                      </a:lnTo>
                      <a:lnTo>
                        <a:pt x="1435100" y="1308100"/>
                      </a:lnTo>
                      <a:lnTo>
                        <a:pt x="1422400" y="1308100"/>
                      </a:lnTo>
                      <a:lnTo>
                        <a:pt x="1422400" y="1320800"/>
                      </a:lnTo>
                      <a:lnTo>
                        <a:pt x="1409700" y="1320800"/>
                      </a:lnTo>
                      <a:lnTo>
                        <a:pt x="1409700" y="1333500"/>
                      </a:lnTo>
                      <a:lnTo>
                        <a:pt x="1384300" y="1333500"/>
                      </a:lnTo>
                      <a:lnTo>
                        <a:pt x="1384300" y="1346200"/>
                      </a:lnTo>
                      <a:lnTo>
                        <a:pt x="1346200" y="1346200"/>
                      </a:lnTo>
                      <a:lnTo>
                        <a:pt x="1346200" y="1333500"/>
                      </a:lnTo>
                      <a:lnTo>
                        <a:pt x="1320800" y="1333500"/>
                      </a:lnTo>
                      <a:lnTo>
                        <a:pt x="1320800" y="1320800"/>
                      </a:lnTo>
                      <a:lnTo>
                        <a:pt x="1270000" y="1320800"/>
                      </a:lnTo>
                      <a:lnTo>
                        <a:pt x="1270000" y="1371600"/>
                      </a:lnTo>
                      <a:lnTo>
                        <a:pt x="1282700" y="1371600"/>
                      </a:lnTo>
                      <a:lnTo>
                        <a:pt x="1282700" y="1397000"/>
                      </a:lnTo>
                      <a:lnTo>
                        <a:pt x="1270000" y="1397000"/>
                      </a:lnTo>
                      <a:lnTo>
                        <a:pt x="1270000" y="1422400"/>
                      </a:lnTo>
                      <a:lnTo>
                        <a:pt x="1282700" y="1422400"/>
                      </a:lnTo>
                      <a:lnTo>
                        <a:pt x="1282700" y="1435100"/>
                      </a:lnTo>
                      <a:lnTo>
                        <a:pt x="1270000" y="1435100"/>
                      </a:lnTo>
                      <a:lnTo>
                        <a:pt x="1270000" y="1447800"/>
                      </a:lnTo>
                      <a:lnTo>
                        <a:pt x="1244600" y="1447800"/>
                      </a:lnTo>
                      <a:lnTo>
                        <a:pt x="1244600" y="1460500"/>
                      </a:lnTo>
                      <a:lnTo>
                        <a:pt x="1206500" y="1460500"/>
                      </a:lnTo>
                      <a:lnTo>
                        <a:pt x="1206500" y="1473200"/>
                      </a:lnTo>
                      <a:lnTo>
                        <a:pt x="1193800" y="1473200"/>
                      </a:lnTo>
                      <a:lnTo>
                        <a:pt x="1193800" y="1485900"/>
                      </a:lnTo>
                      <a:lnTo>
                        <a:pt x="1181100" y="1485900"/>
                      </a:lnTo>
                      <a:lnTo>
                        <a:pt x="1181100" y="1498600"/>
                      </a:lnTo>
                      <a:lnTo>
                        <a:pt x="1168400" y="1498600"/>
                      </a:lnTo>
                      <a:lnTo>
                        <a:pt x="1168400" y="1511300"/>
                      </a:lnTo>
                      <a:lnTo>
                        <a:pt x="1143000" y="1511300"/>
                      </a:lnTo>
                      <a:lnTo>
                        <a:pt x="1143000" y="1574800"/>
                      </a:lnTo>
                      <a:lnTo>
                        <a:pt x="1092200" y="1574800"/>
                      </a:lnTo>
                      <a:lnTo>
                        <a:pt x="1092200" y="1549400"/>
                      </a:lnTo>
                      <a:lnTo>
                        <a:pt x="1079500" y="1549400"/>
                      </a:lnTo>
                      <a:lnTo>
                        <a:pt x="1079500" y="1536700"/>
                      </a:lnTo>
                      <a:lnTo>
                        <a:pt x="1066800" y="1536700"/>
                      </a:lnTo>
                      <a:lnTo>
                        <a:pt x="1066800" y="1524000"/>
                      </a:lnTo>
                      <a:lnTo>
                        <a:pt x="1028700" y="1524000"/>
                      </a:lnTo>
                      <a:lnTo>
                        <a:pt x="1028700" y="1511300"/>
                      </a:lnTo>
                      <a:lnTo>
                        <a:pt x="1016000" y="1511300"/>
                      </a:lnTo>
                      <a:lnTo>
                        <a:pt x="1016000" y="1498600"/>
                      </a:lnTo>
                      <a:lnTo>
                        <a:pt x="1003300" y="1498600"/>
                      </a:lnTo>
                      <a:lnTo>
                        <a:pt x="1003300" y="1485900"/>
                      </a:lnTo>
                      <a:lnTo>
                        <a:pt x="990600" y="1485900"/>
                      </a:lnTo>
                      <a:lnTo>
                        <a:pt x="990600" y="1473200"/>
                      </a:lnTo>
                      <a:lnTo>
                        <a:pt x="977900" y="1473200"/>
                      </a:lnTo>
                      <a:lnTo>
                        <a:pt x="977900" y="1447800"/>
                      </a:lnTo>
                      <a:lnTo>
                        <a:pt x="965200" y="1447800"/>
                      </a:lnTo>
                      <a:lnTo>
                        <a:pt x="965200" y="1460500"/>
                      </a:lnTo>
                      <a:lnTo>
                        <a:pt x="901700" y="1460500"/>
                      </a:lnTo>
                      <a:lnTo>
                        <a:pt x="901700" y="1473200"/>
                      </a:lnTo>
                      <a:lnTo>
                        <a:pt x="838200" y="1473200"/>
                      </a:lnTo>
                      <a:lnTo>
                        <a:pt x="838200" y="1485900"/>
                      </a:lnTo>
                      <a:lnTo>
                        <a:pt x="825500" y="1485900"/>
                      </a:lnTo>
                      <a:lnTo>
                        <a:pt x="825500" y="1473200"/>
                      </a:lnTo>
                      <a:lnTo>
                        <a:pt x="838200" y="1473200"/>
                      </a:lnTo>
                      <a:lnTo>
                        <a:pt x="838200" y="1460500"/>
                      </a:lnTo>
                      <a:lnTo>
                        <a:pt x="850900" y="1460500"/>
                      </a:lnTo>
                      <a:lnTo>
                        <a:pt x="850900" y="1447800"/>
                      </a:lnTo>
                      <a:lnTo>
                        <a:pt x="838200" y="1447800"/>
                      </a:lnTo>
                      <a:lnTo>
                        <a:pt x="838200" y="1422400"/>
                      </a:lnTo>
                      <a:lnTo>
                        <a:pt x="850900" y="1422400"/>
                      </a:lnTo>
                      <a:lnTo>
                        <a:pt x="850900" y="1384300"/>
                      </a:lnTo>
                      <a:lnTo>
                        <a:pt x="838200" y="1384300"/>
                      </a:lnTo>
                      <a:lnTo>
                        <a:pt x="838200" y="1358900"/>
                      </a:lnTo>
                      <a:lnTo>
                        <a:pt x="825500" y="1358900"/>
                      </a:lnTo>
                      <a:lnTo>
                        <a:pt x="825500" y="1346200"/>
                      </a:lnTo>
                      <a:lnTo>
                        <a:pt x="812800" y="1346200"/>
                      </a:lnTo>
                      <a:lnTo>
                        <a:pt x="812800" y="1244600"/>
                      </a:lnTo>
                      <a:lnTo>
                        <a:pt x="800100" y="1244600"/>
                      </a:lnTo>
                      <a:lnTo>
                        <a:pt x="800100" y="1181100"/>
                      </a:lnTo>
                      <a:lnTo>
                        <a:pt x="711200" y="1181100"/>
                      </a:lnTo>
                      <a:lnTo>
                        <a:pt x="711200" y="1193800"/>
                      </a:lnTo>
                      <a:lnTo>
                        <a:pt x="685800" y="1193800"/>
                      </a:lnTo>
                      <a:lnTo>
                        <a:pt x="673100" y="1206500"/>
                      </a:lnTo>
                      <a:lnTo>
                        <a:pt x="660400" y="1206500"/>
                      </a:lnTo>
                      <a:lnTo>
                        <a:pt x="660400" y="1219200"/>
                      </a:lnTo>
                      <a:lnTo>
                        <a:pt x="647700" y="1219200"/>
                      </a:lnTo>
                      <a:lnTo>
                        <a:pt x="647700" y="1244600"/>
                      </a:lnTo>
                      <a:lnTo>
                        <a:pt x="635000" y="1244600"/>
                      </a:lnTo>
                      <a:lnTo>
                        <a:pt x="635000" y="1270000"/>
                      </a:lnTo>
                      <a:lnTo>
                        <a:pt x="622300" y="1270000"/>
                      </a:lnTo>
                      <a:lnTo>
                        <a:pt x="622300" y="1282700"/>
                      </a:lnTo>
                      <a:lnTo>
                        <a:pt x="609600" y="1282700"/>
                      </a:lnTo>
                      <a:lnTo>
                        <a:pt x="596900" y="1295400"/>
                      </a:lnTo>
                      <a:lnTo>
                        <a:pt x="584200" y="1295400"/>
                      </a:lnTo>
                      <a:lnTo>
                        <a:pt x="584200" y="1282700"/>
                      </a:lnTo>
                      <a:lnTo>
                        <a:pt x="558800" y="1282700"/>
                      </a:lnTo>
                      <a:lnTo>
                        <a:pt x="558800" y="1270000"/>
                      </a:lnTo>
                      <a:lnTo>
                        <a:pt x="546100" y="1270000"/>
                      </a:lnTo>
                      <a:lnTo>
                        <a:pt x="546100" y="1257300"/>
                      </a:lnTo>
                      <a:lnTo>
                        <a:pt x="533400" y="1257300"/>
                      </a:lnTo>
                      <a:lnTo>
                        <a:pt x="533400" y="1244600"/>
                      </a:lnTo>
                      <a:lnTo>
                        <a:pt x="495300" y="1244600"/>
                      </a:lnTo>
                      <a:lnTo>
                        <a:pt x="508000" y="1231900"/>
                      </a:lnTo>
                      <a:lnTo>
                        <a:pt x="482600" y="1231900"/>
                      </a:lnTo>
                      <a:lnTo>
                        <a:pt x="469900" y="1219200"/>
                      </a:lnTo>
                      <a:lnTo>
                        <a:pt x="431800" y="1219200"/>
                      </a:lnTo>
                      <a:lnTo>
                        <a:pt x="431800" y="1206500"/>
                      </a:lnTo>
                      <a:lnTo>
                        <a:pt x="381000" y="1206500"/>
                      </a:lnTo>
                      <a:lnTo>
                        <a:pt x="381000" y="1193800"/>
                      </a:lnTo>
                      <a:lnTo>
                        <a:pt x="368300" y="1193800"/>
                      </a:lnTo>
                      <a:lnTo>
                        <a:pt x="368300" y="1206500"/>
                      </a:lnTo>
                      <a:lnTo>
                        <a:pt x="355600" y="1206500"/>
                      </a:lnTo>
                      <a:lnTo>
                        <a:pt x="355600" y="1193800"/>
                      </a:lnTo>
                      <a:lnTo>
                        <a:pt x="330200" y="1193800"/>
                      </a:lnTo>
                      <a:lnTo>
                        <a:pt x="330200" y="1206500"/>
                      </a:lnTo>
                      <a:lnTo>
                        <a:pt x="317500" y="1206500"/>
                      </a:lnTo>
                      <a:lnTo>
                        <a:pt x="317500" y="1193800"/>
                      </a:lnTo>
                      <a:lnTo>
                        <a:pt x="330200" y="1193800"/>
                      </a:lnTo>
                      <a:lnTo>
                        <a:pt x="330200" y="1155700"/>
                      </a:lnTo>
                      <a:lnTo>
                        <a:pt x="342900" y="1155700"/>
                      </a:lnTo>
                      <a:lnTo>
                        <a:pt x="342900" y="1117600"/>
                      </a:lnTo>
                      <a:lnTo>
                        <a:pt x="355600" y="1117600"/>
                      </a:lnTo>
                      <a:lnTo>
                        <a:pt x="355600" y="1092200"/>
                      </a:lnTo>
                      <a:lnTo>
                        <a:pt x="368300" y="1092200"/>
                      </a:lnTo>
                      <a:lnTo>
                        <a:pt x="368300" y="1066800"/>
                      </a:lnTo>
                      <a:lnTo>
                        <a:pt x="342900" y="1066800"/>
                      </a:lnTo>
                      <a:lnTo>
                        <a:pt x="342900" y="1028700"/>
                      </a:lnTo>
                      <a:lnTo>
                        <a:pt x="330200" y="1028700"/>
                      </a:lnTo>
                      <a:lnTo>
                        <a:pt x="330200" y="1016000"/>
                      </a:lnTo>
                      <a:lnTo>
                        <a:pt x="342900" y="1016000"/>
                      </a:lnTo>
                      <a:lnTo>
                        <a:pt x="342900" y="990600"/>
                      </a:lnTo>
                      <a:lnTo>
                        <a:pt x="355600" y="990600"/>
                      </a:lnTo>
                      <a:lnTo>
                        <a:pt x="355600" y="977900"/>
                      </a:lnTo>
                      <a:lnTo>
                        <a:pt x="342900" y="965200"/>
                      </a:lnTo>
                      <a:lnTo>
                        <a:pt x="342900" y="977900"/>
                      </a:lnTo>
                      <a:lnTo>
                        <a:pt x="330200" y="990600"/>
                      </a:lnTo>
                      <a:lnTo>
                        <a:pt x="317500" y="990600"/>
                      </a:lnTo>
                      <a:lnTo>
                        <a:pt x="304800" y="1003300"/>
                      </a:lnTo>
                      <a:lnTo>
                        <a:pt x="292100" y="1003300"/>
                      </a:lnTo>
                      <a:lnTo>
                        <a:pt x="292100" y="1016000"/>
                      </a:lnTo>
                      <a:lnTo>
                        <a:pt x="254000" y="1016000"/>
                      </a:lnTo>
                      <a:lnTo>
                        <a:pt x="254000" y="1003300"/>
                      </a:lnTo>
                      <a:lnTo>
                        <a:pt x="241300" y="1003300"/>
                      </a:lnTo>
                      <a:lnTo>
                        <a:pt x="241300" y="990600"/>
                      </a:lnTo>
                      <a:lnTo>
                        <a:pt x="228600" y="990600"/>
                      </a:lnTo>
                      <a:lnTo>
                        <a:pt x="228600" y="977900"/>
                      </a:lnTo>
                      <a:lnTo>
                        <a:pt x="215900" y="977900"/>
                      </a:lnTo>
                      <a:lnTo>
                        <a:pt x="215900" y="965200"/>
                      </a:lnTo>
                      <a:lnTo>
                        <a:pt x="177800" y="965200"/>
                      </a:lnTo>
                      <a:lnTo>
                        <a:pt x="177800" y="977900"/>
                      </a:lnTo>
                      <a:lnTo>
                        <a:pt x="165100" y="977900"/>
                      </a:lnTo>
                      <a:lnTo>
                        <a:pt x="165100" y="952500"/>
                      </a:lnTo>
                      <a:lnTo>
                        <a:pt x="152400" y="952500"/>
                      </a:lnTo>
                      <a:lnTo>
                        <a:pt x="152400" y="939800"/>
                      </a:lnTo>
                      <a:lnTo>
                        <a:pt x="139700" y="939800"/>
                      </a:lnTo>
                      <a:lnTo>
                        <a:pt x="139700" y="927100"/>
                      </a:lnTo>
                      <a:lnTo>
                        <a:pt x="127000" y="927100"/>
                      </a:lnTo>
                      <a:lnTo>
                        <a:pt x="127000" y="914400"/>
                      </a:lnTo>
                      <a:lnTo>
                        <a:pt x="114300" y="914400"/>
                      </a:lnTo>
                      <a:lnTo>
                        <a:pt x="114300" y="901700"/>
                      </a:lnTo>
                      <a:lnTo>
                        <a:pt x="127000" y="901700"/>
                      </a:lnTo>
                      <a:lnTo>
                        <a:pt x="127000" y="889000"/>
                      </a:lnTo>
                      <a:lnTo>
                        <a:pt x="114300" y="889000"/>
                      </a:lnTo>
                      <a:lnTo>
                        <a:pt x="114300" y="863600"/>
                      </a:lnTo>
                      <a:lnTo>
                        <a:pt x="101600" y="863600"/>
                      </a:lnTo>
                      <a:lnTo>
                        <a:pt x="101600" y="838200"/>
                      </a:lnTo>
                      <a:lnTo>
                        <a:pt x="88900" y="838200"/>
                      </a:lnTo>
                      <a:lnTo>
                        <a:pt x="88900" y="825500"/>
                      </a:lnTo>
                      <a:lnTo>
                        <a:pt x="76200" y="825500"/>
                      </a:lnTo>
                      <a:lnTo>
                        <a:pt x="76200" y="736600"/>
                      </a:lnTo>
                      <a:lnTo>
                        <a:pt x="63500" y="736600"/>
                      </a:lnTo>
                      <a:lnTo>
                        <a:pt x="63500" y="711200"/>
                      </a:lnTo>
                      <a:lnTo>
                        <a:pt x="50800" y="711200"/>
                      </a:lnTo>
                      <a:lnTo>
                        <a:pt x="50800" y="698500"/>
                      </a:lnTo>
                      <a:lnTo>
                        <a:pt x="38100" y="685800"/>
                      </a:lnTo>
                      <a:lnTo>
                        <a:pt x="38100" y="660400"/>
                      </a:lnTo>
                      <a:lnTo>
                        <a:pt x="25400" y="660400"/>
                      </a:lnTo>
                      <a:lnTo>
                        <a:pt x="25400" y="647700"/>
                      </a:lnTo>
                      <a:lnTo>
                        <a:pt x="12700" y="647700"/>
                      </a:lnTo>
                      <a:lnTo>
                        <a:pt x="12700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1212"/>
                <p:cNvSpPr/>
                <p:nvPr/>
              </p:nvSpPr>
              <p:spPr>
                <a:xfrm>
                  <a:off x="862846" y="345113"/>
                  <a:ext cx="1803401" cy="12320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03401" h="1231901">
                      <a:moveTo>
                        <a:pt x="0" y="901700"/>
                      </a:moveTo>
                      <a:lnTo>
                        <a:pt x="12700" y="901700"/>
                      </a:lnTo>
                      <a:lnTo>
                        <a:pt x="12700" y="889000"/>
                      </a:lnTo>
                      <a:lnTo>
                        <a:pt x="38100" y="889000"/>
                      </a:lnTo>
                      <a:lnTo>
                        <a:pt x="38100" y="876300"/>
                      </a:lnTo>
                      <a:lnTo>
                        <a:pt x="101600" y="876300"/>
                      </a:lnTo>
                      <a:lnTo>
                        <a:pt x="101600" y="889000"/>
                      </a:lnTo>
                      <a:lnTo>
                        <a:pt x="114300" y="901700"/>
                      </a:lnTo>
                      <a:lnTo>
                        <a:pt x="127000" y="889000"/>
                      </a:lnTo>
                      <a:lnTo>
                        <a:pt x="114300" y="889000"/>
                      </a:lnTo>
                      <a:lnTo>
                        <a:pt x="114300" y="876300"/>
                      </a:lnTo>
                      <a:lnTo>
                        <a:pt x="127000" y="876300"/>
                      </a:lnTo>
                      <a:lnTo>
                        <a:pt x="127000" y="863600"/>
                      </a:lnTo>
                      <a:lnTo>
                        <a:pt x="152400" y="863600"/>
                      </a:lnTo>
                      <a:lnTo>
                        <a:pt x="152400" y="850900"/>
                      </a:lnTo>
                      <a:lnTo>
                        <a:pt x="139700" y="850900"/>
                      </a:lnTo>
                      <a:lnTo>
                        <a:pt x="139700" y="838200"/>
                      </a:lnTo>
                      <a:lnTo>
                        <a:pt x="152400" y="838200"/>
                      </a:lnTo>
                      <a:lnTo>
                        <a:pt x="152400" y="850900"/>
                      </a:lnTo>
                      <a:lnTo>
                        <a:pt x="165100" y="850900"/>
                      </a:lnTo>
                      <a:lnTo>
                        <a:pt x="165100" y="838200"/>
                      </a:lnTo>
                      <a:lnTo>
                        <a:pt x="177800" y="838200"/>
                      </a:lnTo>
                      <a:lnTo>
                        <a:pt x="177800" y="825500"/>
                      </a:lnTo>
                      <a:lnTo>
                        <a:pt x="190500" y="825500"/>
                      </a:lnTo>
                      <a:lnTo>
                        <a:pt x="190500" y="762000"/>
                      </a:lnTo>
                      <a:lnTo>
                        <a:pt x="203200" y="762000"/>
                      </a:lnTo>
                      <a:lnTo>
                        <a:pt x="203200" y="749300"/>
                      </a:lnTo>
                      <a:lnTo>
                        <a:pt x="228600" y="749300"/>
                      </a:lnTo>
                      <a:lnTo>
                        <a:pt x="228600" y="723900"/>
                      </a:lnTo>
                      <a:lnTo>
                        <a:pt x="241300" y="723900"/>
                      </a:lnTo>
                      <a:lnTo>
                        <a:pt x="241300" y="711200"/>
                      </a:lnTo>
                      <a:lnTo>
                        <a:pt x="266700" y="711200"/>
                      </a:lnTo>
                      <a:lnTo>
                        <a:pt x="266700" y="723900"/>
                      </a:lnTo>
                      <a:lnTo>
                        <a:pt x="279400" y="723900"/>
                      </a:lnTo>
                      <a:lnTo>
                        <a:pt x="279400" y="711200"/>
                      </a:lnTo>
                      <a:lnTo>
                        <a:pt x="266700" y="711200"/>
                      </a:lnTo>
                      <a:lnTo>
                        <a:pt x="266700" y="685800"/>
                      </a:lnTo>
                      <a:lnTo>
                        <a:pt x="241300" y="685800"/>
                      </a:lnTo>
                      <a:lnTo>
                        <a:pt x="241300" y="673100"/>
                      </a:lnTo>
                      <a:lnTo>
                        <a:pt x="228600" y="673100"/>
                      </a:lnTo>
                      <a:lnTo>
                        <a:pt x="228600" y="647700"/>
                      </a:lnTo>
                      <a:lnTo>
                        <a:pt x="241300" y="647700"/>
                      </a:lnTo>
                      <a:lnTo>
                        <a:pt x="241300" y="635000"/>
                      </a:lnTo>
                      <a:lnTo>
                        <a:pt x="254000" y="635000"/>
                      </a:lnTo>
                      <a:lnTo>
                        <a:pt x="254000" y="622300"/>
                      </a:lnTo>
                      <a:lnTo>
                        <a:pt x="266700" y="622300"/>
                      </a:lnTo>
                      <a:lnTo>
                        <a:pt x="266700" y="609600"/>
                      </a:lnTo>
                      <a:lnTo>
                        <a:pt x="279400" y="609600"/>
                      </a:lnTo>
                      <a:lnTo>
                        <a:pt x="279400" y="584200"/>
                      </a:lnTo>
                      <a:lnTo>
                        <a:pt x="266700" y="584200"/>
                      </a:lnTo>
                      <a:lnTo>
                        <a:pt x="279400" y="571500"/>
                      </a:lnTo>
                      <a:lnTo>
                        <a:pt x="279400" y="558800"/>
                      </a:lnTo>
                      <a:lnTo>
                        <a:pt x="292100" y="558800"/>
                      </a:lnTo>
                      <a:lnTo>
                        <a:pt x="292100" y="571500"/>
                      </a:lnTo>
                      <a:lnTo>
                        <a:pt x="330200" y="571500"/>
                      </a:lnTo>
                      <a:lnTo>
                        <a:pt x="330200" y="584200"/>
                      </a:lnTo>
                      <a:lnTo>
                        <a:pt x="342900" y="584200"/>
                      </a:lnTo>
                      <a:lnTo>
                        <a:pt x="330200" y="596900"/>
                      </a:lnTo>
                      <a:lnTo>
                        <a:pt x="355600" y="596900"/>
                      </a:lnTo>
                      <a:lnTo>
                        <a:pt x="355600" y="609600"/>
                      </a:lnTo>
                      <a:lnTo>
                        <a:pt x="381000" y="609600"/>
                      </a:lnTo>
                      <a:lnTo>
                        <a:pt x="381000" y="622300"/>
                      </a:lnTo>
                      <a:lnTo>
                        <a:pt x="393700" y="622300"/>
                      </a:lnTo>
                      <a:lnTo>
                        <a:pt x="393700" y="609600"/>
                      </a:lnTo>
                      <a:lnTo>
                        <a:pt x="406400" y="609600"/>
                      </a:lnTo>
                      <a:lnTo>
                        <a:pt x="406400" y="596900"/>
                      </a:lnTo>
                      <a:lnTo>
                        <a:pt x="482600" y="596900"/>
                      </a:lnTo>
                      <a:lnTo>
                        <a:pt x="482600" y="558800"/>
                      </a:lnTo>
                      <a:lnTo>
                        <a:pt x="469900" y="546100"/>
                      </a:lnTo>
                      <a:lnTo>
                        <a:pt x="482600" y="546100"/>
                      </a:lnTo>
                      <a:lnTo>
                        <a:pt x="482600" y="508000"/>
                      </a:lnTo>
                      <a:lnTo>
                        <a:pt x="495300" y="495300"/>
                      </a:lnTo>
                      <a:lnTo>
                        <a:pt x="495300" y="469900"/>
                      </a:lnTo>
                      <a:lnTo>
                        <a:pt x="482600" y="457200"/>
                      </a:lnTo>
                      <a:lnTo>
                        <a:pt x="482600" y="444500"/>
                      </a:lnTo>
                      <a:lnTo>
                        <a:pt x="469900" y="431800"/>
                      </a:lnTo>
                      <a:lnTo>
                        <a:pt x="469900" y="444500"/>
                      </a:lnTo>
                      <a:lnTo>
                        <a:pt x="457200" y="444500"/>
                      </a:lnTo>
                      <a:lnTo>
                        <a:pt x="457200" y="431800"/>
                      </a:lnTo>
                      <a:lnTo>
                        <a:pt x="444500" y="431800"/>
                      </a:lnTo>
                      <a:lnTo>
                        <a:pt x="444500" y="419100"/>
                      </a:lnTo>
                      <a:lnTo>
                        <a:pt x="419100" y="419100"/>
                      </a:lnTo>
                      <a:lnTo>
                        <a:pt x="419100" y="406400"/>
                      </a:lnTo>
                      <a:lnTo>
                        <a:pt x="406400" y="406400"/>
                      </a:lnTo>
                      <a:lnTo>
                        <a:pt x="406400" y="368300"/>
                      </a:lnTo>
                      <a:lnTo>
                        <a:pt x="444500" y="368300"/>
                      </a:lnTo>
                      <a:lnTo>
                        <a:pt x="444500" y="381000"/>
                      </a:lnTo>
                      <a:lnTo>
                        <a:pt x="482600" y="381000"/>
                      </a:lnTo>
                      <a:lnTo>
                        <a:pt x="482600" y="393700"/>
                      </a:lnTo>
                      <a:lnTo>
                        <a:pt x="508000" y="393700"/>
                      </a:lnTo>
                      <a:lnTo>
                        <a:pt x="508000" y="317500"/>
                      </a:lnTo>
                      <a:lnTo>
                        <a:pt x="495300" y="317500"/>
                      </a:lnTo>
                      <a:lnTo>
                        <a:pt x="495300" y="254000"/>
                      </a:lnTo>
                      <a:lnTo>
                        <a:pt x="508000" y="254000"/>
                      </a:lnTo>
                      <a:lnTo>
                        <a:pt x="508000" y="241300"/>
                      </a:lnTo>
                      <a:lnTo>
                        <a:pt x="533400" y="241300"/>
                      </a:lnTo>
                      <a:lnTo>
                        <a:pt x="533400" y="228600"/>
                      </a:lnTo>
                      <a:lnTo>
                        <a:pt x="546100" y="228600"/>
                      </a:lnTo>
                      <a:lnTo>
                        <a:pt x="546100" y="215900"/>
                      </a:lnTo>
                      <a:lnTo>
                        <a:pt x="558800" y="215900"/>
                      </a:lnTo>
                      <a:lnTo>
                        <a:pt x="558800" y="190500"/>
                      </a:lnTo>
                      <a:lnTo>
                        <a:pt x="571500" y="190500"/>
                      </a:lnTo>
                      <a:lnTo>
                        <a:pt x="571500" y="177800"/>
                      </a:lnTo>
                      <a:lnTo>
                        <a:pt x="584200" y="177800"/>
                      </a:lnTo>
                      <a:lnTo>
                        <a:pt x="584200" y="152400"/>
                      </a:lnTo>
                      <a:lnTo>
                        <a:pt x="622300" y="152400"/>
                      </a:lnTo>
                      <a:lnTo>
                        <a:pt x="622300" y="139700"/>
                      </a:lnTo>
                      <a:lnTo>
                        <a:pt x="673100" y="139700"/>
                      </a:lnTo>
                      <a:lnTo>
                        <a:pt x="660400" y="152400"/>
                      </a:lnTo>
                      <a:lnTo>
                        <a:pt x="660400" y="165100"/>
                      </a:lnTo>
                      <a:lnTo>
                        <a:pt x="673100" y="165100"/>
                      </a:lnTo>
                      <a:lnTo>
                        <a:pt x="673100" y="177800"/>
                      </a:lnTo>
                      <a:lnTo>
                        <a:pt x="685800" y="177800"/>
                      </a:lnTo>
                      <a:lnTo>
                        <a:pt x="685800" y="165100"/>
                      </a:lnTo>
                      <a:lnTo>
                        <a:pt x="698500" y="165100"/>
                      </a:lnTo>
                      <a:lnTo>
                        <a:pt x="698500" y="177800"/>
                      </a:lnTo>
                      <a:lnTo>
                        <a:pt x="711200" y="190500"/>
                      </a:lnTo>
                      <a:lnTo>
                        <a:pt x="711200" y="177800"/>
                      </a:lnTo>
                      <a:lnTo>
                        <a:pt x="749300" y="177800"/>
                      </a:lnTo>
                      <a:lnTo>
                        <a:pt x="749300" y="190500"/>
                      </a:lnTo>
                      <a:lnTo>
                        <a:pt x="736600" y="190500"/>
                      </a:lnTo>
                      <a:lnTo>
                        <a:pt x="736600" y="190500"/>
                      </a:lnTo>
                      <a:lnTo>
                        <a:pt x="749300" y="190500"/>
                      </a:lnTo>
                      <a:lnTo>
                        <a:pt x="762000" y="203200"/>
                      </a:lnTo>
                      <a:lnTo>
                        <a:pt x="762000" y="203200"/>
                      </a:lnTo>
                      <a:lnTo>
                        <a:pt x="774700" y="190500"/>
                      </a:lnTo>
                      <a:lnTo>
                        <a:pt x="825500" y="190500"/>
                      </a:lnTo>
                      <a:lnTo>
                        <a:pt x="825500" y="203200"/>
                      </a:lnTo>
                      <a:lnTo>
                        <a:pt x="838200" y="203200"/>
                      </a:lnTo>
                      <a:lnTo>
                        <a:pt x="838200" y="215900"/>
                      </a:lnTo>
                      <a:lnTo>
                        <a:pt x="876300" y="215900"/>
                      </a:lnTo>
                      <a:lnTo>
                        <a:pt x="876300" y="203200"/>
                      </a:lnTo>
                      <a:lnTo>
                        <a:pt x="889000" y="203200"/>
                      </a:lnTo>
                      <a:lnTo>
                        <a:pt x="889000" y="190500"/>
                      </a:lnTo>
                      <a:lnTo>
                        <a:pt x="901700" y="190500"/>
                      </a:lnTo>
                      <a:lnTo>
                        <a:pt x="901700" y="177800"/>
                      </a:lnTo>
                      <a:lnTo>
                        <a:pt x="939800" y="177800"/>
                      </a:lnTo>
                      <a:lnTo>
                        <a:pt x="939800" y="190500"/>
                      </a:lnTo>
                      <a:lnTo>
                        <a:pt x="952500" y="190500"/>
                      </a:lnTo>
                      <a:lnTo>
                        <a:pt x="965200" y="177800"/>
                      </a:lnTo>
                      <a:lnTo>
                        <a:pt x="965200" y="190500"/>
                      </a:lnTo>
                      <a:lnTo>
                        <a:pt x="977900" y="177800"/>
                      </a:lnTo>
                      <a:lnTo>
                        <a:pt x="990600" y="177800"/>
                      </a:lnTo>
                      <a:lnTo>
                        <a:pt x="990600" y="165100"/>
                      </a:lnTo>
                      <a:lnTo>
                        <a:pt x="1028700" y="165100"/>
                      </a:lnTo>
                      <a:lnTo>
                        <a:pt x="1028700" y="152400"/>
                      </a:lnTo>
                      <a:lnTo>
                        <a:pt x="1041400" y="152400"/>
                      </a:lnTo>
                      <a:lnTo>
                        <a:pt x="1041400" y="127000"/>
                      </a:lnTo>
                      <a:lnTo>
                        <a:pt x="1028700" y="127000"/>
                      </a:lnTo>
                      <a:lnTo>
                        <a:pt x="1028700" y="101600"/>
                      </a:lnTo>
                      <a:lnTo>
                        <a:pt x="1041400" y="101600"/>
                      </a:lnTo>
                      <a:lnTo>
                        <a:pt x="1041400" y="88900"/>
                      </a:lnTo>
                      <a:lnTo>
                        <a:pt x="1054100" y="88900"/>
                      </a:lnTo>
                      <a:lnTo>
                        <a:pt x="1054100" y="76200"/>
                      </a:lnTo>
                      <a:lnTo>
                        <a:pt x="1066800" y="76200"/>
                      </a:lnTo>
                      <a:lnTo>
                        <a:pt x="1066800" y="63500"/>
                      </a:lnTo>
                      <a:lnTo>
                        <a:pt x="1079500" y="63500"/>
                      </a:lnTo>
                      <a:lnTo>
                        <a:pt x="1079500" y="76200"/>
                      </a:lnTo>
                      <a:lnTo>
                        <a:pt x="1092200" y="76200"/>
                      </a:lnTo>
                      <a:lnTo>
                        <a:pt x="1104900" y="63500"/>
                      </a:lnTo>
                      <a:lnTo>
                        <a:pt x="1117600" y="63500"/>
                      </a:lnTo>
                      <a:lnTo>
                        <a:pt x="1117600" y="25400"/>
                      </a:lnTo>
                      <a:lnTo>
                        <a:pt x="1130300" y="25400"/>
                      </a:lnTo>
                      <a:lnTo>
                        <a:pt x="1130300" y="0"/>
                      </a:lnTo>
                      <a:lnTo>
                        <a:pt x="1155700" y="0"/>
                      </a:lnTo>
                      <a:lnTo>
                        <a:pt x="1155700" y="25400"/>
                      </a:lnTo>
                      <a:lnTo>
                        <a:pt x="1193800" y="25400"/>
                      </a:lnTo>
                      <a:lnTo>
                        <a:pt x="1193800" y="38100"/>
                      </a:lnTo>
                      <a:lnTo>
                        <a:pt x="1219200" y="38100"/>
                      </a:lnTo>
                      <a:lnTo>
                        <a:pt x="1219200" y="25400"/>
                      </a:lnTo>
                      <a:lnTo>
                        <a:pt x="1346200" y="25400"/>
                      </a:lnTo>
                      <a:lnTo>
                        <a:pt x="1346200" y="38100"/>
                      </a:lnTo>
                      <a:lnTo>
                        <a:pt x="1409700" y="38100"/>
                      </a:lnTo>
                      <a:lnTo>
                        <a:pt x="1409700" y="25400"/>
                      </a:lnTo>
                      <a:lnTo>
                        <a:pt x="1447800" y="25400"/>
                      </a:lnTo>
                      <a:lnTo>
                        <a:pt x="1447800" y="63500"/>
                      </a:lnTo>
                      <a:lnTo>
                        <a:pt x="1498600" y="63500"/>
                      </a:lnTo>
                      <a:lnTo>
                        <a:pt x="1511300" y="50800"/>
                      </a:lnTo>
                      <a:lnTo>
                        <a:pt x="1536700" y="50800"/>
                      </a:lnTo>
                      <a:lnTo>
                        <a:pt x="1536700" y="38100"/>
                      </a:lnTo>
                      <a:lnTo>
                        <a:pt x="1549400" y="38100"/>
                      </a:lnTo>
                      <a:lnTo>
                        <a:pt x="1549400" y="50800"/>
                      </a:lnTo>
                      <a:lnTo>
                        <a:pt x="1562100" y="50800"/>
                      </a:lnTo>
                      <a:lnTo>
                        <a:pt x="1562100" y="88900"/>
                      </a:lnTo>
                      <a:lnTo>
                        <a:pt x="1574800" y="88900"/>
                      </a:lnTo>
                      <a:lnTo>
                        <a:pt x="1574800" y="114300"/>
                      </a:lnTo>
                      <a:lnTo>
                        <a:pt x="1562100" y="114300"/>
                      </a:lnTo>
                      <a:lnTo>
                        <a:pt x="1562100" y="152400"/>
                      </a:lnTo>
                      <a:lnTo>
                        <a:pt x="1574800" y="152400"/>
                      </a:lnTo>
                      <a:lnTo>
                        <a:pt x="1574800" y="177800"/>
                      </a:lnTo>
                      <a:lnTo>
                        <a:pt x="1587500" y="177800"/>
                      </a:lnTo>
                      <a:lnTo>
                        <a:pt x="1587500" y="215900"/>
                      </a:lnTo>
                      <a:lnTo>
                        <a:pt x="1562100" y="215900"/>
                      </a:lnTo>
                      <a:lnTo>
                        <a:pt x="1562100" y="228600"/>
                      </a:lnTo>
                      <a:lnTo>
                        <a:pt x="1549400" y="228600"/>
                      </a:lnTo>
                      <a:lnTo>
                        <a:pt x="1549400" y="241300"/>
                      </a:lnTo>
                      <a:lnTo>
                        <a:pt x="1574800" y="241300"/>
                      </a:lnTo>
                      <a:lnTo>
                        <a:pt x="1574800" y="254000"/>
                      </a:lnTo>
                      <a:lnTo>
                        <a:pt x="1587500" y="254000"/>
                      </a:lnTo>
                      <a:lnTo>
                        <a:pt x="1587500" y="342900"/>
                      </a:lnTo>
                      <a:lnTo>
                        <a:pt x="1574800" y="342900"/>
                      </a:lnTo>
                      <a:lnTo>
                        <a:pt x="1574800" y="368300"/>
                      </a:lnTo>
                      <a:lnTo>
                        <a:pt x="1600200" y="368300"/>
                      </a:lnTo>
                      <a:lnTo>
                        <a:pt x="1600200" y="393700"/>
                      </a:lnTo>
                      <a:lnTo>
                        <a:pt x="1587500" y="393700"/>
                      </a:lnTo>
                      <a:lnTo>
                        <a:pt x="1587500" y="406400"/>
                      </a:lnTo>
                      <a:lnTo>
                        <a:pt x="1574800" y="406400"/>
                      </a:lnTo>
                      <a:lnTo>
                        <a:pt x="1574800" y="419100"/>
                      </a:lnTo>
                      <a:lnTo>
                        <a:pt x="1562100" y="419100"/>
                      </a:lnTo>
                      <a:lnTo>
                        <a:pt x="1562100" y="444500"/>
                      </a:lnTo>
                      <a:lnTo>
                        <a:pt x="1549400" y="444500"/>
                      </a:lnTo>
                      <a:lnTo>
                        <a:pt x="1549400" y="457200"/>
                      </a:lnTo>
                      <a:lnTo>
                        <a:pt x="1536700" y="457200"/>
                      </a:lnTo>
                      <a:lnTo>
                        <a:pt x="1536700" y="482600"/>
                      </a:lnTo>
                      <a:lnTo>
                        <a:pt x="1524000" y="482600"/>
                      </a:lnTo>
                      <a:lnTo>
                        <a:pt x="1524000" y="546100"/>
                      </a:lnTo>
                      <a:lnTo>
                        <a:pt x="1511300" y="546100"/>
                      </a:lnTo>
                      <a:lnTo>
                        <a:pt x="1511300" y="571500"/>
                      </a:lnTo>
                      <a:lnTo>
                        <a:pt x="1536700" y="571500"/>
                      </a:lnTo>
                      <a:lnTo>
                        <a:pt x="1536700" y="584200"/>
                      </a:lnTo>
                      <a:lnTo>
                        <a:pt x="1562100" y="584200"/>
                      </a:lnTo>
                      <a:lnTo>
                        <a:pt x="1562100" y="609600"/>
                      </a:lnTo>
                      <a:lnTo>
                        <a:pt x="1587500" y="609600"/>
                      </a:lnTo>
                      <a:lnTo>
                        <a:pt x="1587500" y="622300"/>
                      </a:lnTo>
                      <a:lnTo>
                        <a:pt x="1638300" y="622300"/>
                      </a:lnTo>
                      <a:lnTo>
                        <a:pt x="1651000" y="635000"/>
                      </a:lnTo>
                      <a:lnTo>
                        <a:pt x="1663700" y="635000"/>
                      </a:lnTo>
                      <a:lnTo>
                        <a:pt x="1663700" y="647700"/>
                      </a:lnTo>
                      <a:lnTo>
                        <a:pt x="1689100" y="647700"/>
                      </a:lnTo>
                      <a:lnTo>
                        <a:pt x="1689100" y="660400"/>
                      </a:lnTo>
                      <a:lnTo>
                        <a:pt x="1701800" y="660400"/>
                      </a:lnTo>
                      <a:lnTo>
                        <a:pt x="1701800" y="647700"/>
                      </a:lnTo>
                      <a:lnTo>
                        <a:pt x="1727200" y="647700"/>
                      </a:lnTo>
                      <a:lnTo>
                        <a:pt x="1727200" y="660400"/>
                      </a:lnTo>
                      <a:lnTo>
                        <a:pt x="1752600" y="660400"/>
                      </a:lnTo>
                      <a:lnTo>
                        <a:pt x="1752600" y="673100"/>
                      </a:lnTo>
                      <a:lnTo>
                        <a:pt x="1778000" y="673100"/>
                      </a:lnTo>
                      <a:lnTo>
                        <a:pt x="1778000" y="685800"/>
                      </a:lnTo>
                      <a:lnTo>
                        <a:pt x="1790700" y="685800"/>
                      </a:lnTo>
                      <a:lnTo>
                        <a:pt x="1790700" y="698500"/>
                      </a:lnTo>
                      <a:lnTo>
                        <a:pt x="1803400" y="698500"/>
                      </a:lnTo>
                      <a:lnTo>
                        <a:pt x="1803400" y="711200"/>
                      </a:lnTo>
                      <a:lnTo>
                        <a:pt x="1790700" y="711200"/>
                      </a:lnTo>
                      <a:lnTo>
                        <a:pt x="1790700" y="723900"/>
                      </a:lnTo>
                      <a:lnTo>
                        <a:pt x="1778000" y="736600"/>
                      </a:lnTo>
                      <a:lnTo>
                        <a:pt x="1765300" y="736600"/>
                      </a:lnTo>
                      <a:lnTo>
                        <a:pt x="1765300" y="749300"/>
                      </a:lnTo>
                      <a:lnTo>
                        <a:pt x="1752600" y="749300"/>
                      </a:lnTo>
                      <a:lnTo>
                        <a:pt x="1752600" y="762000"/>
                      </a:lnTo>
                      <a:lnTo>
                        <a:pt x="1739900" y="762000"/>
                      </a:lnTo>
                      <a:lnTo>
                        <a:pt x="1739900" y="825500"/>
                      </a:lnTo>
                      <a:lnTo>
                        <a:pt x="1727200" y="825500"/>
                      </a:lnTo>
                      <a:lnTo>
                        <a:pt x="1727200" y="863600"/>
                      </a:lnTo>
                      <a:lnTo>
                        <a:pt x="1714500" y="850900"/>
                      </a:lnTo>
                      <a:lnTo>
                        <a:pt x="1701800" y="850900"/>
                      </a:lnTo>
                      <a:lnTo>
                        <a:pt x="1701800" y="838200"/>
                      </a:lnTo>
                      <a:lnTo>
                        <a:pt x="1689100" y="838200"/>
                      </a:lnTo>
                      <a:lnTo>
                        <a:pt x="1676400" y="825500"/>
                      </a:lnTo>
                      <a:lnTo>
                        <a:pt x="1676400" y="812800"/>
                      </a:lnTo>
                      <a:lnTo>
                        <a:pt x="1663700" y="812800"/>
                      </a:lnTo>
                      <a:lnTo>
                        <a:pt x="1663700" y="800100"/>
                      </a:lnTo>
                      <a:lnTo>
                        <a:pt x="1651000" y="800100"/>
                      </a:lnTo>
                      <a:lnTo>
                        <a:pt x="1651000" y="825500"/>
                      </a:lnTo>
                      <a:lnTo>
                        <a:pt x="1638300" y="825500"/>
                      </a:lnTo>
                      <a:lnTo>
                        <a:pt x="1638300" y="850900"/>
                      </a:lnTo>
                      <a:lnTo>
                        <a:pt x="1625600" y="850900"/>
                      </a:lnTo>
                      <a:lnTo>
                        <a:pt x="1625600" y="863600"/>
                      </a:lnTo>
                      <a:lnTo>
                        <a:pt x="1612900" y="863600"/>
                      </a:lnTo>
                      <a:lnTo>
                        <a:pt x="1612900" y="876300"/>
                      </a:lnTo>
                      <a:lnTo>
                        <a:pt x="1600200" y="876300"/>
                      </a:lnTo>
                      <a:lnTo>
                        <a:pt x="1600200" y="901700"/>
                      </a:lnTo>
                      <a:lnTo>
                        <a:pt x="1587500" y="901700"/>
                      </a:lnTo>
                      <a:lnTo>
                        <a:pt x="1587500" y="939800"/>
                      </a:lnTo>
                      <a:lnTo>
                        <a:pt x="1574800" y="939800"/>
                      </a:lnTo>
                      <a:lnTo>
                        <a:pt x="1574800" y="927100"/>
                      </a:lnTo>
                      <a:lnTo>
                        <a:pt x="1549400" y="927100"/>
                      </a:lnTo>
                      <a:lnTo>
                        <a:pt x="1549400" y="889000"/>
                      </a:lnTo>
                      <a:lnTo>
                        <a:pt x="1536700" y="889000"/>
                      </a:lnTo>
                      <a:lnTo>
                        <a:pt x="1536700" y="876300"/>
                      </a:lnTo>
                      <a:lnTo>
                        <a:pt x="1549400" y="876300"/>
                      </a:lnTo>
                      <a:lnTo>
                        <a:pt x="1549400" y="863600"/>
                      </a:lnTo>
                      <a:lnTo>
                        <a:pt x="1524000" y="863600"/>
                      </a:lnTo>
                      <a:lnTo>
                        <a:pt x="1524000" y="838200"/>
                      </a:lnTo>
                      <a:lnTo>
                        <a:pt x="1511300" y="838200"/>
                      </a:lnTo>
                      <a:lnTo>
                        <a:pt x="1498600" y="825500"/>
                      </a:lnTo>
                      <a:lnTo>
                        <a:pt x="1485900" y="825500"/>
                      </a:lnTo>
                      <a:lnTo>
                        <a:pt x="1485900" y="800100"/>
                      </a:lnTo>
                      <a:lnTo>
                        <a:pt x="1473200" y="800100"/>
                      </a:lnTo>
                      <a:lnTo>
                        <a:pt x="1473200" y="825500"/>
                      </a:lnTo>
                      <a:lnTo>
                        <a:pt x="1460500" y="825500"/>
                      </a:lnTo>
                      <a:lnTo>
                        <a:pt x="1460500" y="838200"/>
                      </a:lnTo>
                      <a:lnTo>
                        <a:pt x="1422400" y="838200"/>
                      </a:lnTo>
                      <a:lnTo>
                        <a:pt x="1422400" y="825500"/>
                      </a:lnTo>
                      <a:lnTo>
                        <a:pt x="1409700" y="825500"/>
                      </a:lnTo>
                      <a:lnTo>
                        <a:pt x="1409700" y="838200"/>
                      </a:lnTo>
                      <a:lnTo>
                        <a:pt x="1358900" y="838200"/>
                      </a:lnTo>
                      <a:lnTo>
                        <a:pt x="1371600" y="825500"/>
                      </a:lnTo>
                      <a:lnTo>
                        <a:pt x="1371600" y="812800"/>
                      </a:lnTo>
                      <a:lnTo>
                        <a:pt x="1358900" y="812800"/>
                      </a:lnTo>
                      <a:lnTo>
                        <a:pt x="1358900" y="800100"/>
                      </a:lnTo>
                      <a:lnTo>
                        <a:pt x="1333500" y="800100"/>
                      </a:lnTo>
                      <a:lnTo>
                        <a:pt x="1333500" y="787400"/>
                      </a:lnTo>
                      <a:lnTo>
                        <a:pt x="1308100" y="787400"/>
                      </a:lnTo>
                      <a:lnTo>
                        <a:pt x="1308100" y="774700"/>
                      </a:lnTo>
                      <a:lnTo>
                        <a:pt x="1295400" y="774700"/>
                      </a:lnTo>
                      <a:lnTo>
                        <a:pt x="1295400" y="762000"/>
                      </a:lnTo>
                      <a:lnTo>
                        <a:pt x="1308100" y="762000"/>
                      </a:lnTo>
                      <a:lnTo>
                        <a:pt x="1308100" y="749300"/>
                      </a:lnTo>
                      <a:lnTo>
                        <a:pt x="1295400" y="749300"/>
                      </a:lnTo>
                      <a:lnTo>
                        <a:pt x="1295400" y="736600"/>
                      </a:lnTo>
                      <a:lnTo>
                        <a:pt x="1282700" y="736600"/>
                      </a:lnTo>
                      <a:lnTo>
                        <a:pt x="1282700" y="749300"/>
                      </a:lnTo>
                      <a:lnTo>
                        <a:pt x="1257300" y="749300"/>
                      </a:lnTo>
                      <a:lnTo>
                        <a:pt x="1257300" y="736600"/>
                      </a:lnTo>
                      <a:lnTo>
                        <a:pt x="1181100" y="736600"/>
                      </a:lnTo>
                      <a:lnTo>
                        <a:pt x="1181100" y="723900"/>
                      </a:lnTo>
                      <a:lnTo>
                        <a:pt x="1168400" y="723900"/>
                      </a:lnTo>
                      <a:lnTo>
                        <a:pt x="1168400" y="711200"/>
                      </a:lnTo>
                      <a:lnTo>
                        <a:pt x="1155700" y="711200"/>
                      </a:lnTo>
                      <a:lnTo>
                        <a:pt x="1155700" y="698500"/>
                      </a:lnTo>
                      <a:lnTo>
                        <a:pt x="1143000" y="698500"/>
                      </a:lnTo>
                      <a:lnTo>
                        <a:pt x="1143000" y="711200"/>
                      </a:lnTo>
                      <a:lnTo>
                        <a:pt x="1117600" y="711200"/>
                      </a:lnTo>
                      <a:lnTo>
                        <a:pt x="1104900" y="723900"/>
                      </a:lnTo>
                      <a:lnTo>
                        <a:pt x="1092200" y="723900"/>
                      </a:lnTo>
                      <a:lnTo>
                        <a:pt x="1092200" y="711200"/>
                      </a:lnTo>
                      <a:lnTo>
                        <a:pt x="1054100" y="711200"/>
                      </a:lnTo>
                      <a:lnTo>
                        <a:pt x="1054100" y="723900"/>
                      </a:lnTo>
                      <a:lnTo>
                        <a:pt x="1066800" y="723900"/>
                      </a:lnTo>
                      <a:lnTo>
                        <a:pt x="1066800" y="800100"/>
                      </a:lnTo>
                      <a:lnTo>
                        <a:pt x="1054100" y="800100"/>
                      </a:lnTo>
                      <a:lnTo>
                        <a:pt x="1054100" y="850900"/>
                      </a:lnTo>
                      <a:lnTo>
                        <a:pt x="1066800" y="863600"/>
                      </a:lnTo>
                      <a:lnTo>
                        <a:pt x="1066800" y="876300"/>
                      </a:lnTo>
                      <a:lnTo>
                        <a:pt x="1092200" y="876300"/>
                      </a:lnTo>
                      <a:lnTo>
                        <a:pt x="1092200" y="939800"/>
                      </a:lnTo>
                      <a:lnTo>
                        <a:pt x="1079500" y="939800"/>
                      </a:lnTo>
                      <a:lnTo>
                        <a:pt x="1079500" y="965200"/>
                      </a:lnTo>
                      <a:lnTo>
                        <a:pt x="1066800" y="965200"/>
                      </a:lnTo>
                      <a:lnTo>
                        <a:pt x="1066800" y="1003300"/>
                      </a:lnTo>
                      <a:lnTo>
                        <a:pt x="1054100" y="1003300"/>
                      </a:lnTo>
                      <a:lnTo>
                        <a:pt x="1054100" y="1028700"/>
                      </a:lnTo>
                      <a:lnTo>
                        <a:pt x="1041400" y="1028700"/>
                      </a:lnTo>
                      <a:lnTo>
                        <a:pt x="1041400" y="1016000"/>
                      </a:lnTo>
                      <a:lnTo>
                        <a:pt x="1028700" y="1016000"/>
                      </a:lnTo>
                      <a:lnTo>
                        <a:pt x="1028700" y="1028700"/>
                      </a:lnTo>
                      <a:lnTo>
                        <a:pt x="1016000" y="1028700"/>
                      </a:lnTo>
                      <a:lnTo>
                        <a:pt x="1016000" y="1066800"/>
                      </a:lnTo>
                      <a:lnTo>
                        <a:pt x="1003300" y="1066800"/>
                      </a:lnTo>
                      <a:lnTo>
                        <a:pt x="1003300" y="1092200"/>
                      </a:lnTo>
                      <a:lnTo>
                        <a:pt x="1016000" y="1092200"/>
                      </a:lnTo>
                      <a:lnTo>
                        <a:pt x="1016000" y="1104900"/>
                      </a:lnTo>
                      <a:lnTo>
                        <a:pt x="990600" y="1104900"/>
                      </a:lnTo>
                      <a:lnTo>
                        <a:pt x="990600" y="1117600"/>
                      </a:lnTo>
                      <a:lnTo>
                        <a:pt x="977900" y="1117600"/>
                      </a:lnTo>
                      <a:lnTo>
                        <a:pt x="977900" y="1181100"/>
                      </a:lnTo>
                      <a:lnTo>
                        <a:pt x="965200" y="1181100"/>
                      </a:lnTo>
                      <a:lnTo>
                        <a:pt x="965200" y="1193800"/>
                      </a:lnTo>
                      <a:lnTo>
                        <a:pt x="939800" y="1193800"/>
                      </a:lnTo>
                      <a:lnTo>
                        <a:pt x="939800" y="1206500"/>
                      </a:lnTo>
                      <a:lnTo>
                        <a:pt x="901700" y="1206500"/>
                      </a:lnTo>
                      <a:lnTo>
                        <a:pt x="889000" y="1219200"/>
                      </a:lnTo>
                      <a:lnTo>
                        <a:pt x="876300" y="1219200"/>
                      </a:lnTo>
                      <a:lnTo>
                        <a:pt x="876300" y="1206500"/>
                      </a:lnTo>
                      <a:lnTo>
                        <a:pt x="863600" y="1206500"/>
                      </a:lnTo>
                      <a:lnTo>
                        <a:pt x="863600" y="1219200"/>
                      </a:lnTo>
                      <a:lnTo>
                        <a:pt x="838200" y="1219200"/>
                      </a:lnTo>
                      <a:lnTo>
                        <a:pt x="838200" y="1231900"/>
                      </a:lnTo>
                      <a:lnTo>
                        <a:pt x="825500" y="1219200"/>
                      </a:lnTo>
                      <a:lnTo>
                        <a:pt x="812800" y="1219200"/>
                      </a:lnTo>
                      <a:lnTo>
                        <a:pt x="812800" y="1206500"/>
                      </a:lnTo>
                      <a:lnTo>
                        <a:pt x="800100" y="1206500"/>
                      </a:lnTo>
                      <a:lnTo>
                        <a:pt x="800100" y="1143000"/>
                      </a:lnTo>
                      <a:lnTo>
                        <a:pt x="774700" y="1143000"/>
                      </a:lnTo>
                      <a:lnTo>
                        <a:pt x="774700" y="1130300"/>
                      </a:lnTo>
                      <a:lnTo>
                        <a:pt x="698500" y="1130300"/>
                      </a:lnTo>
                      <a:lnTo>
                        <a:pt x="698500" y="1117600"/>
                      </a:lnTo>
                      <a:lnTo>
                        <a:pt x="673100" y="1117600"/>
                      </a:lnTo>
                      <a:lnTo>
                        <a:pt x="673100" y="1130300"/>
                      </a:lnTo>
                      <a:lnTo>
                        <a:pt x="660400" y="1130300"/>
                      </a:lnTo>
                      <a:lnTo>
                        <a:pt x="647700" y="1117600"/>
                      </a:lnTo>
                      <a:lnTo>
                        <a:pt x="647700" y="1130300"/>
                      </a:lnTo>
                      <a:lnTo>
                        <a:pt x="635000" y="1130300"/>
                      </a:lnTo>
                      <a:lnTo>
                        <a:pt x="635000" y="1117600"/>
                      </a:lnTo>
                      <a:lnTo>
                        <a:pt x="622300" y="1117600"/>
                      </a:lnTo>
                      <a:lnTo>
                        <a:pt x="622300" y="1104900"/>
                      </a:lnTo>
                      <a:lnTo>
                        <a:pt x="609600" y="1104900"/>
                      </a:lnTo>
                      <a:lnTo>
                        <a:pt x="609600" y="1092200"/>
                      </a:lnTo>
                      <a:lnTo>
                        <a:pt x="622300" y="1092200"/>
                      </a:lnTo>
                      <a:lnTo>
                        <a:pt x="596900" y="1079500"/>
                      </a:lnTo>
                      <a:lnTo>
                        <a:pt x="584200" y="1066800"/>
                      </a:lnTo>
                      <a:lnTo>
                        <a:pt x="584200" y="1079500"/>
                      </a:lnTo>
                      <a:lnTo>
                        <a:pt x="571500" y="1079500"/>
                      </a:lnTo>
                      <a:lnTo>
                        <a:pt x="571500" y="1066800"/>
                      </a:lnTo>
                      <a:lnTo>
                        <a:pt x="533400" y="1066800"/>
                      </a:lnTo>
                      <a:lnTo>
                        <a:pt x="520700" y="1054100"/>
                      </a:lnTo>
                      <a:lnTo>
                        <a:pt x="508000" y="1054100"/>
                      </a:lnTo>
                      <a:lnTo>
                        <a:pt x="495300" y="1041400"/>
                      </a:lnTo>
                      <a:lnTo>
                        <a:pt x="444500" y="1041400"/>
                      </a:lnTo>
                      <a:lnTo>
                        <a:pt x="444500" y="1054100"/>
                      </a:lnTo>
                      <a:lnTo>
                        <a:pt x="406400" y="1054100"/>
                      </a:lnTo>
                      <a:lnTo>
                        <a:pt x="393700" y="1066800"/>
                      </a:lnTo>
                      <a:lnTo>
                        <a:pt x="381000" y="1066800"/>
                      </a:lnTo>
                      <a:lnTo>
                        <a:pt x="381000" y="1054100"/>
                      </a:lnTo>
                      <a:lnTo>
                        <a:pt x="304800" y="1054100"/>
                      </a:lnTo>
                      <a:lnTo>
                        <a:pt x="304800" y="1041400"/>
                      </a:lnTo>
                      <a:lnTo>
                        <a:pt x="292100" y="1041400"/>
                      </a:lnTo>
                      <a:lnTo>
                        <a:pt x="292100" y="1028700"/>
                      </a:lnTo>
                      <a:lnTo>
                        <a:pt x="279400" y="1028700"/>
                      </a:lnTo>
                      <a:lnTo>
                        <a:pt x="266700" y="1016000"/>
                      </a:lnTo>
                      <a:lnTo>
                        <a:pt x="266700" y="1028700"/>
                      </a:lnTo>
                      <a:lnTo>
                        <a:pt x="215900" y="1028700"/>
                      </a:lnTo>
                      <a:lnTo>
                        <a:pt x="215900" y="1016000"/>
                      </a:lnTo>
                      <a:lnTo>
                        <a:pt x="190500" y="1016000"/>
                      </a:lnTo>
                      <a:lnTo>
                        <a:pt x="177800" y="1003300"/>
                      </a:lnTo>
                      <a:lnTo>
                        <a:pt x="165100" y="1003300"/>
                      </a:lnTo>
                      <a:lnTo>
                        <a:pt x="165100" y="990600"/>
                      </a:lnTo>
                      <a:lnTo>
                        <a:pt x="139700" y="990600"/>
                      </a:lnTo>
                      <a:lnTo>
                        <a:pt x="127000" y="977900"/>
                      </a:lnTo>
                      <a:lnTo>
                        <a:pt x="114300" y="977900"/>
                      </a:lnTo>
                      <a:lnTo>
                        <a:pt x="101600" y="965200"/>
                      </a:lnTo>
                      <a:lnTo>
                        <a:pt x="76200" y="965200"/>
                      </a:lnTo>
                      <a:lnTo>
                        <a:pt x="76200" y="952500"/>
                      </a:lnTo>
                      <a:lnTo>
                        <a:pt x="50800" y="952500"/>
                      </a:lnTo>
                      <a:lnTo>
                        <a:pt x="50800" y="939800"/>
                      </a:lnTo>
                      <a:lnTo>
                        <a:pt x="38100" y="939800"/>
                      </a:lnTo>
                      <a:lnTo>
                        <a:pt x="38100" y="927100"/>
                      </a:lnTo>
                      <a:lnTo>
                        <a:pt x="25400" y="927100"/>
                      </a:lnTo>
                      <a:lnTo>
                        <a:pt x="25400" y="914400"/>
                      </a:lnTo>
                      <a:lnTo>
                        <a:pt x="12700" y="914400"/>
                      </a:lnTo>
                      <a:lnTo>
                        <a:pt x="12700" y="9017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2" name="1213"/>
                <p:cNvSpPr/>
                <p:nvPr/>
              </p:nvSpPr>
              <p:spPr>
                <a:xfrm>
                  <a:off x="138967" y="1843877"/>
                  <a:ext cx="1295401" cy="13209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5401" h="1320801">
                      <a:moveTo>
                        <a:pt x="0" y="850900"/>
                      </a:moveTo>
                      <a:lnTo>
                        <a:pt x="12700" y="850900"/>
                      </a:lnTo>
                      <a:lnTo>
                        <a:pt x="12700" y="838200"/>
                      </a:lnTo>
                      <a:lnTo>
                        <a:pt x="25400" y="838200"/>
                      </a:lnTo>
                      <a:lnTo>
                        <a:pt x="25400" y="825500"/>
                      </a:lnTo>
                      <a:lnTo>
                        <a:pt x="63500" y="825500"/>
                      </a:lnTo>
                      <a:lnTo>
                        <a:pt x="63500" y="812800"/>
                      </a:lnTo>
                      <a:lnTo>
                        <a:pt x="101600" y="812800"/>
                      </a:lnTo>
                      <a:lnTo>
                        <a:pt x="101600" y="812800"/>
                      </a:lnTo>
                      <a:lnTo>
                        <a:pt x="114300" y="812800"/>
                      </a:lnTo>
                      <a:lnTo>
                        <a:pt x="114300" y="800100"/>
                      </a:lnTo>
                      <a:lnTo>
                        <a:pt x="127000" y="800100"/>
                      </a:lnTo>
                      <a:lnTo>
                        <a:pt x="127000" y="787400"/>
                      </a:lnTo>
                      <a:lnTo>
                        <a:pt x="114300" y="787400"/>
                      </a:lnTo>
                      <a:lnTo>
                        <a:pt x="114300" y="762000"/>
                      </a:lnTo>
                      <a:lnTo>
                        <a:pt x="127000" y="762000"/>
                      </a:lnTo>
                      <a:lnTo>
                        <a:pt x="127000" y="749300"/>
                      </a:lnTo>
                      <a:lnTo>
                        <a:pt x="101600" y="749300"/>
                      </a:lnTo>
                      <a:lnTo>
                        <a:pt x="101600" y="762000"/>
                      </a:lnTo>
                      <a:lnTo>
                        <a:pt x="88900" y="762000"/>
                      </a:lnTo>
                      <a:lnTo>
                        <a:pt x="88900" y="723900"/>
                      </a:lnTo>
                      <a:lnTo>
                        <a:pt x="101600" y="723900"/>
                      </a:lnTo>
                      <a:lnTo>
                        <a:pt x="101600" y="711200"/>
                      </a:lnTo>
                      <a:lnTo>
                        <a:pt x="114300" y="711200"/>
                      </a:lnTo>
                      <a:lnTo>
                        <a:pt x="114300" y="698500"/>
                      </a:lnTo>
                      <a:lnTo>
                        <a:pt x="101600" y="698500"/>
                      </a:lnTo>
                      <a:lnTo>
                        <a:pt x="101600" y="685800"/>
                      </a:lnTo>
                      <a:lnTo>
                        <a:pt x="114300" y="685800"/>
                      </a:lnTo>
                      <a:lnTo>
                        <a:pt x="114300" y="698500"/>
                      </a:lnTo>
                      <a:lnTo>
                        <a:pt x="127000" y="698500"/>
                      </a:lnTo>
                      <a:lnTo>
                        <a:pt x="127000" y="673100"/>
                      </a:lnTo>
                      <a:lnTo>
                        <a:pt x="114300" y="673100"/>
                      </a:lnTo>
                      <a:lnTo>
                        <a:pt x="114300" y="660400"/>
                      </a:lnTo>
                      <a:lnTo>
                        <a:pt x="101600" y="660400"/>
                      </a:lnTo>
                      <a:lnTo>
                        <a:pt x="101600" y="647700"/>
                      </a:lnTo>
                      <a:lnTo>
                        <a:pt x="88900" y="647700"/>
                      </a:lnTo>
                      <a:lnTo>
                        <a:pt x="88900" y="635000"/>
                      </a:lnTo>
                      <a:lnTo>
                        <a:pt x="101600" y="635000"/>
                      </a:lnTo>
                      <a:lnTo>
                        <a:pt x="101600" y="622300"/>
                      </a:lnTo>
                      <a:lnTo>
                        <a:pt x="114300" y="622300"/>
                      </a:lnTo>
                      <a:lnTo>
                        <a:pt x="101600" y="609600"/>
                      </a:lnTo>
                      <a:lnTo>
                        <a:pt x="101600" y="622300"/>
                      </a:lnTo>
                      <a:lnTo>
                        <a:pt x="88900" y="622300"/>
                      </a:lnTo>
                      <a:lnTo>
                        <a:pt x="88900" y="609600"/>
                      </a:lnTo>
                      <a:lnTo>
                        <a:pt x="114300" y="609600"/>
                      </a:lnTo>
                      <a:lnTo>
                        <a:pt x="114300" y="584200"/>
                      </a:lnTo>
                      <a:lnTo>
                        <a:pt x="127000" y="571500"/>
                      </a:lnTo>
                      <a:lnTo>
                        <a:pt x="127000" y="558800"/>
                      </a:lnTo>
                      <a:lnTo>
                        <a:pt x="139700" y="558800"/>
                      </a:lnTo>
                      <a:lnTo>
                        <a:pt x="139700" y="546100"/>
                      </a:lnTo>
                      <a:lnTo>
                        <a:pt x="152400" y="546100"/>
                      </a:lnTo>
                      <a:lnTo>
                        <a:pt x="152400" y="533400"/>
                      </a:lnTo>
                      <a:lnTo>
                        <a:pt x="165100" y="533400"/>
                      </a:lnTo>
                      <a:lnTo>
                        <a:pt x="165100" y="520700"/>
                      </a:lnTo>
                      <a:lnTo>
                        <a:pt x="177800" y="520700"/>
                      </a:lnTo>
                      <a:lnTo>
                        <a:pt x="177800" y="482600"/>
                      </a:lnTo>
                      <a:lnTo>
                        <a:pt x="165100" y="482600"/>
                      </a:lnTo>
                      <a:lnTo>
                        <a:pt x="165100" y="457200"/>
                      </a:lnTo>
                      <a:lnTo>
                        <a:pt x="177800" y="457200"/>
                      </a:lnTo>
                      <a:lnTo>
                        <a:pt x="177800" y="482600"/>
                      </a:lnTo>
                      <a:lnTo>
                        <a:pt x="190500" y="482600"/>
                      </a:lnTo>
                      <a:lnTo>
                        <a:pt x="190500" y="431800"/>
                      </a:lnTo>
                      <a:lnTo>
                        <a:pt x="215900" y="431800"/>
                      </a:lnTo>
                      <a:lnTo>
                        <a:pt x="215900" y="419100"/>
                      </a:lnTo>
                      <a:lnTo>
                        <a:pt x="203200" y="419100"/>
                      </a:lnTo>
                      <a:lnTo>
                        <a:pt x="203200" y="406400"/>
                      </a:lnTo>
                      <a:lnTo>
                        <a:pt x="203200" y="406400"/>
                      </a:lnTo>
                      <a:lnTo>
                        <a:pt x="203200" y="419100"/>
                      </a:lnTo>
                      <a:lnTo>
                        <a:pt x="190500" y="419100"/>
                      </a:lnTo>
                      <a:lnTo>
                        <a:pt x="190500" y="406400"/>
                      </a:lnTo>
                      <a:lnTo>
                        <a:pt x="203200" y="406400"/>
                      </a:lnTo>
                      <a:lnTo>
                        <a:pt x="203200" y="381000"/>
                      </a:lnTo>
                      <a:lnTo>
                        <a:pt x="215900" y="381000"/>
                      </a:lnTo>
                      <a:lnTo>
                        <a:pt x="215900" y="368300"/>
                      </a:lnTo>
                      <a:lnTo>
                        <a:pt x="228600" y="381000"/>
                      </a:lnTo>
                      <a:lnTo>
                        <a:pt x="241300" y="381000"/>
                      </a:lnTo>
                      <a:lnTo>
                        <a:pt x="241300" y="368300"/>
                      </a:lnTo>
                      <a:lnTo>
                        <a:pt x="254000" y="368300"/>
                      </a:lnTo>
                      <a:lnTo>
                        <a:pt x="254000" y="342900"/>
                      </a:lnTo>
                      <a:lnTo>
                        <a:pt x="279400" y="342900"/>
                      </a:lnTo>
                      <a:lnTo>
                        <a:pt x="279400" y="355600"/>
                      </a:lnTo>
                      <a:lnTo>
                        <a:pt x="292100" y="355600"/>
                      </a:lnTo>
                      <a:lnTo>
                        <a:pt x="304800" y="342900"/>
                      </a:lnTo>
                      <a:lnTo>
                        <a:pt x="317500" y="342900"/>
                      </a:lnTo>
                      <a:lnTo>
                        <a:pt x="317500" y="330200"/>
                      </a:lnTo>
                      <a:lnTo>
                        <a:pt x="330200" y="330200"/>
                      </a:lnTo>
                      <a:lnTo>
                        <a:pt x="330200" y="317500"/>
                      </a:lnTo>
                      <a:lnTo>
                        <a:pt x="355600" y="317500"/>
                      </a:lnTo>
                      <a:lnTo>
                        <a:pt x="355600" y="330200"/>
                      </a:lnTo>
                      <a:lnTo>
                        <a:pt x="368300" y="317500"/>
                      </a:lnTo>
                      <a:lnTo>
                        <a:pt x="368300" y="330200"/>
                      </a:lnTo>
                      <a:lnTo>
                        <a:pt x="381000" y="330200"/>
                      </a:lnTo>
                      <a:lnTo>
                        <a:pt x="381000" y="317500"/>
                      </a:lnTo>
                      <a:lnTo>
                        <a:pt x="406400" y="317500"/>
                      </a:lnTo>
                      <a:lnTo>
                        <a:pt x="406400" y="342900"/>
                      </a:lnTo>
                      <a:lnTo>
                        <a:pt x="419100" y="342900"/>
                      </a:lnTo>
                      <a:lnTo>
                        <a:pt x="419100" y="317500"/>
                      </a:lnTo>
                      <a:lnTo>
                        <a:pt x="431800" y="317500"/>
                      </a:lnTo>
                      <a:lnTo>
                        <a:pt x="431800" y="304800"/>
                      </a:lnTo>
                      <a:lnTo>
                        <a:pt x="457200" y="304800"/>
                      </a:lnTo>
                      <a:lnTo>
                        <a:pt x="457200" y="292100"/>
                      </a:lnTo>
                      <a:lnTo>
                        <a:pt x="444500" y="292100"/>
                      </a:lnTo>
                      <a:lnTo>
                        <a:pt x="444500" y="279400"/>
                      </a:lnTo>
                      <a:lnTo>
                        <a:pt x="393700" y="279400"/>
                      </a:lnTo>
                      <a:lnTo>
                        <a:pt x="393700" y="241300"/>
                      </a:lnTo>
                      <a:lnTo>
                        <a:pt x="406400" y="241300"/>
                      </a:lnTo>
                      <a:lnTo>
                        <a:pt x="406400" y="228600"/>
                      </a:lnTo>
                      <a:lnTo>
                        <a:pt x="419100" y="228600"/>
                      </a:lnTo>
                      <a:lnTo>
                        <a:pt x="419100" y="215900"/>
                      </a:lnTo>
                      <a:lnTo>
                        <a:pt x="431800" y="203200"/>
                      </a:lnTo>
                      <a:lnTo>
                        <a:pt x="431800" y="165100"/>
                      </a:lnTo>
                      <a:lnTo>
                        <a:pt x="444500" y="152400"/>
                      </a:lnTo>
                      <a:lnTo>
                        <a:pt x="444500" y="139700"/>
                      </a:lnTo>
                      <a:lnTo>
                        <a:pt x="457200" y="139700"/>
                      </a:lnTo>
                      <a:lnTo>
                        <a:pt x="457200" y="114300"/>
                      </a:lnTo>
                      <a:lnTo>
                        <a:pt x="469900" y="114300"/>
                      </a:lnTo>
                      <a:lnTo>
                        <a:pt x="469900" y="101600"/>
                      </a:lnTo>
                      <a:lnTo>
                        <a:pt x="482600" y="101600"/>
                      </a:lnTo>
                      <a:lnTo>
                        <a:pt x="482600" y="50800"/>
                      </a:lnTo>
                      <a:lnTo>
                        <a:pt x="495300" y="50800"/>
                      </a:lnTo>
                      <a:lnTo>
                        <a:pt x="495300" y="12700"/>
                      </a:lnTo>
                      <a:lnTo>
                        <a:pt x="508000" y="12700"/>
                      </a:lnTo>
                      <a:lnTo>
                        <a:pt x="508000" y="0"/>
                      </a:lnTo>
                      <a:lnTo>
                        <a:pt x="533400" y="0"/>
                      </a:lnTo>
                      <a:lnTo>
                        <a:pt x="520700" y="12700"/>
                      </a:lnTo>
                      <a:lnTo>
                        <a:pt x="520700" y="25400"/>
                      </a:lnTo>
                      <a:lnTo>
                        <a:pt x="533400" y="50800"/>
                      </a:lnTo>
                      <a:lnTo>
                        <a:pt x="533400" y="88900"/>
                      </a:lnTo>
                      <a:lnTo>
                        <a:pt x="546100" y="88900"/>
                      </a:lnTo>
                      <a:lnTo>
                        <a:pt x="546100" y="114300"/>
                      </a:lnTo>
                      <a:lnTo>
                        <a:pt x="558800" y="114300"/>
                      </a:lnTo>
                      <a:lnTo>
                        <a:pt x="558800" y="127000"/>
                      </a:lnTo>
                      <a:lnTo>
                        <a:pt x="571500" y="127000"/>
                      </a:lnTo>
                      <a:lnTo>
                        <a:pt x="571500" y="139700"/>
                      </a:lnTo>
                      <a:lnTo>
                        <a:pt x="584200" y="139700"/>
                      </a:lnTo>
                      <a:lnTo>
                        <a:pt x="584200" y="165100"/>
                      </a:lnTo>
                      <a:lnTo>
                        <a:pt x="609600" y="165100"/>
                      </a:lnTo>
                      <a:lnTo>
                        <a:pt x="622300" y="177800"/>
                      </a:lnTo>
                      <a:lnTo>
                        <a:pt x="609600" y="177800"/>
                      </a:lnTo>
                      <a:lnTo>
                        <a:pt x="596900" y="203200"/>
                      </a:lnTo>
                      <a:lnTo>
                        <a:pt x="596900" y="228600"/>
                      </a:lnTo>
                      <a:lnTo>
                        <a:pt x="622300" y="228600"/>
                      </a:lnTo>
                      <a:lnTo>
                        <a:pt x="622300" y="254000"/>
                      </a:lnTo>
                      <a:lnTo>
                        <a:pt x="609600" y="254000"/>
                      </a:lnTo>
                      <a:lnTo>
                        <a:pt x="609600" y="304800"/>
                      </a:lnTo>
                      <a:lnTo>
                        <a:pt x="622300" y="304800"/>
                      </a:lnTo>
                      <a:lnTo>
                        <a:pt x="622300" y="292100"/>
                      </a:lnTo>
                      <a:lnTo>
                        <a:pt x="635000" y="292100"/>
                      </a:lnTo>
                      <a:lnTo>
                        <a:pt x="635000" y="330200"/>
                      </a:lnTo>
                      <a:lnTo>
                        <a:pt x="622300" y="317500"/>
                      </a:lnTo>
                      <a:lnTo>
                        <a:pt x="596900" y="317500"/>
                      </a:lnTo>
                      <a:lnTo>
                        <a:pt x="596900" y="355600"/>
                      </a:lnTo>
                      <a:lnTo>
                        <a:pt x="584200" y="355600"/>
                      </a:lnTo>
                      <a:lnTo>
                        <a:pt x="584200" y="381000"/>
                      </a:lnTo>
                      <a:lnTo>
                        <a:pt x="571500" y="381000"/>
                      </a:lnTo>
                      <a:lnTo>
                        <a:pt x="571500" y="393700"/>
                      </a:lnTo>
                      <a:lnTo>
                        <a:pt x="609600" y="393700"/>
                      </a:lnTo>
                      <a:lnTo>
                        <a:pt x="609600" y="381000"/>
                      </a:lnTo>
                      <a:lnTo>
                        <a:pt x="622300" y="381000"/>
                      </a:lnTo>
                      <a:lnTo>
                        <a:pt x="622300" y="368300"/>
                      </a:lnTo>
                      <a:lnTo>
                        <a:pt x="635000" y="368300"/>
                      </a:lnTo>
                      <a:lnTo>
                        <a:pt x="635000" y="355600"/>
                      </a:lnTo>
                      <a:lnTo>
                        <a:pt x="660400" y="355600"/>
                      </a:lnTo>
                      <a:lnTo>
                        <a:pt x="660400" y="381000"/>
                      </a:lnTo>
                      <a:lnTo>
                        <a:pt x="673100" y="381000"/>
                      </a:lnTo>
                      <a:lnTo>
                        <a:pt x="673100" y="393700"/>
                      </a:lnTo>
                      <a:lnTo>
                        <a:pt x="698500" y="393700"/>
                      </a:lnTo>
                      <a:lnTo>
                        <a:pt x="685800" y="406400"/>
                      </a:lnTo>
                      <a:lnTo>
                        <a:pt x="711200" y="406400"/>
                      </a:lnTo>
                      <a:lnTo>
                        <a:pt x="711200" y="393700"/>
                      </a:lnTo>
                      <a:lnTo>
                        <a:pt x="723900" y="381000"/>
                      </a:lnTo>
                      <a:lnTo>
                        <a:pt x="736600" y="381000"/>
                      </a:lnTo>
                      <a:lnTo>
                        <a:pt x="749300" y="368300"/>
                      </a:lnTo>
                      <a:lnTo>
                        <a:pt x="749300" y="381000"/>
                      </a:lnTo>
                      <a:lnTo>
                        <a:pt x="762000" y="381000"/>
                      </a:lnTo>
                      <a:lnTo>
                        <a:pt x="762000" y="406400"/>
                      </a:lnTo>
                      <a:lnTo>
                        <a:pt x="787400" y="406400"/>
                      </a:lnTo>
                      <a:lnTo>
                        <a:pt x="787400" y="381000"/>
                      </a:lnTo>
                      <a:lnTo>
                        <a:pt x="800100" y="368300"/>
                      </a:lnTo>
                      <a:lnTo>
                        <a:pt x="812800" y="368300"/>
                      </a:lnTo>
                      <a:lnTo>
                        <a:pt x="812800" y="406400"/>
                      </a:lnTo>
                      <a:lnTo>
                        <a:pt x="825500" y="419100"/>
                      </a:lnTo>
                      <a:lnTo>
                        <a:pt x="863600" y="419100"/>
                      </a:lnTo>
                      <a:lnTo>
                        <a:pt x="863600" y="406400"/>
                      </a:lnTo>
                      <a:lnTo>
                        <a:pt x="876300" y="406400"/>
                      </a:lnTo>
                      <a:lnTo>
                        <a:pt x="876300" y="419100"/>
                      </a:lnTo>
                      <a:lnTo>
                        <a:pt x="889000" y="419100"/>
                      </a:lnTo>
                      <a:lnTo>
                        <a:pt x="889000" y="444500"/>
                      </a:lnTo>
                      <a:lnTo>
                        <a:pt x="901700" y="457200"/>
                      </a:lnTo>
                      <a:lnTo>
                        <a:pt x="914400" y="457200"/>
                      </a:lnTo>
                      <a:lnTo>
                        <a:pt x="927100" y="444500"/>
                      </a:lnTo>
                      <a:lnTo>
                        <a:pt x="952500" y="444500"/>
                      </a:lnTo>
                      <a:lnTo>
                        <a:pt x="952500" y="469900"/>
                      </a:lnTo>
                      <a:lnTo>
                        <a:pt x="965200" y="469900"/>
                      </a:lnTo>
                      <a:lnTo>
                        <a:pt x="965200" y="469900"/>
                      </a:lnTo>
                      <a:lnTo>
                        <a:pt x="977900" y="469900"/>
                      </a:lnTo>
                      <a:lnTo>
                        <a:pt x="1003300" y="495300"/>
                      </a:lnTo>
                      <a:lnTo>
                        <a:pt x="1016000" y="495300"/>
                      </a:lnTo>
                      <a:lnTo>
                        <a:pt x="1028700" y="482600"/>
                      </a:lnTo>
                      <a:lnTo>
                        <a:pt x="1028700" y="457200"/>
                      </a:lnTo>
                      <a:lnTo>
                        <a:pt x="1054100" y="457200"/>
                      </a:lnTo>
                      <a:lnTo>
                        <a:pt x="1054100" y="508000"/>
                      </a:lnTo>
                      <a:lnTo>
                        <a:pt x="1079500" y="508000"/>
                      </a:lnTo>
                      <a:lnTo>
                        <a:pt x="1079500" y="469900"/>
                      </a:lnTo>
                      <a:lnTo>
                        <a:pt x="1130300" y="469900"/>
                      </a:lnTo>
                      <a:lnTo>
                        <a:pt x="1130300" y="482600"/>
                      </a:lnTo>
                      <a:lnTo>
                        <a:pt x="1143000" y="482600"/>
                      </a:lnTo>
                      <a:lnTo>
                        <a:pt x="1143000" y="469900"/>
                      </a:lnTo>
                      <a:lnTo>
                        <a:pt x="1155700" y="469900"/>
                      </a:lnTo>
                      <a:lnTo>
                        <a:pt x="1155700" y="431800"/>
                      </a:lnTo>
                      <a:lnTo>
                        <a:pt x="1181100" y="431800"/>
                      </a:lnTo>
                      <a:lnTo>
                        <a:pt x="1181100" y="482600"/>
                      </a:lnTo>
                      <a:lnTo>
                        <a:pt x="1193800" y="482600"/>
                      </a:lnTo>
                      <a:lnTo>
                        <a:pt x="1193800" y="495300"/>
                      </a:lnTo>
                      <a:lnTo>
                        <a:pt x="1231900" y="495300"/>
                      </a:lnTo>
                      <a:lnTo>
                        <a:pt x="1231900" y="482600"/>
                      </a:lnTo>
                      <a:lnTo>
                        <a:pt x="1257300" y="482600"/>
                      </a:lnTo>
                      <a:lnTo>
                        <a:pt x="1257300" y="457200"/>
                      </a:lnTo>
                      <a:lnTo>
                        <a:pt x="1270000" y="457200"/>
                      </a:lnTo>
                      <a:lnTo>
                        <a:pt x="1270000" y="444500"/>
                      </a:lnTo>
                      <a:lnTo>
                        <a:pt x="1282700" y="444500"/>
                      </a:lnTo>
                      <a:lnTo>
                        <a:pt x="1282700" y="457200"/>
                      </a:lnTo>
                      <a:lnTo>
                        <a:pt x="1295400" y="457200"/>
                      </a:lnTo>
                      <a:lnTo>
                        <a:pt x="1295400" y="495300"/>
                      </a:lnTo>
                      <a:lnTo>
                        <a:pt x="1282700" y="495300"/>
                      </a:lnTo>
                      <a:lnTo>
                        <a:pt x="1282700" y="508000"/>
                      </a:lnTo>
                      <a:lnTo>
                        <a:pt x="1244600" y="508000"/>
                      </a:lnTo>
                      <a:lnTo>
                        <a:pt x="1244600" y="520700"/>
                      </a:lnTo>
                      <a:lnTo>
                        <a:pt x="1219200" y="520700"/>
                      </a:lnTo>
                      <a:lnTo>
                        <a:pt x="1219200" y="533400"/>
                      </a:lnTo>
                      <a:lnTo>
                        <a:pt x="1206500" y="533400"/>
                      </a:lnTo>
                      <a:lnTo>
                        <a:pt x="1206500" y="584200"/>
                      </a:lnTo>
                      <a:lnTo>
                        <a:pt x="1193800" y="584200"/>
                      </a:lnTo>
                      <a:lnTo>
                        <a:pt x="1193800" y="635000"/>
                      </a:lnTo>
                      <a:lnTo>
                        <a:pt x="1181100" y="635000"/>
                      </a:lnTo>
                      <a:lnTo>
                        <a:pt x="1181100" y="647700"/>
                      </a:lnTo>
                      <a:lnTo>
                        <a:pt x="1193800" y="647700"/>
                      </a:lnTo>
                      <a:lnTo>
                        <a:pt x="1193800" y="660400"/>
                      </a:lnTo>
                      <a:lnTo>
                        <a:pt x="1181100" y="660400"/>
                      </a:lnTo>
                      <a:lnTo>
                        <a:pt x="1181100" y="736600"/>
                      </a:lnTo>
                      <a:lnTo>
                        <a:pt x="1168400" y="736600"/>
                      </a:lnTo>
                      <a:lnTo>
                        <a:pt x="1168400" y="762000"/>
                      </a:lnTo>
                      <a:lnTo>
                        <a:pt x="1181100" y="762000"/>
                      </a:lnTo>
                      <a:lnTo>
                        <a:pt x="1181100" y="774700"/>
                      </a:lnTo>
                      <a:lnTo>
                        <a:pt x="1168400" y="774700"/>
                      </a:lnTo>
                      <a:lnTo>
                        <a:pt x="1168400" y="838200"/>
                      </a:lnTo>
                      <a:lnTo>
                        <a:pt x="1181100" y="838200"/>
                      </a:lnTo>
                      <a:lnTo>
                        <a:pt x="1181100" y="850900"/>
                      </a:lnTo>
                      <a:lnTo>
                        <a:pt x="1193800" y="850900"/>
                      </a:lnTo>
                      <a:lnTo>
                        <a:pt x="1193800" y="863600"/>
                      </a:lnTo>
                      <a:lnTo>
                        <a:pt x="1181100" y="863600"/>
                      </a:lnTo>
                      <a:lnTo>
                        <a:pt x="1181100" y="850900"/>
                      </a:lnTo>
                      <a:lnTo>
                        <a:pt x="1155700" y="850900"/>
                      </a:lnTo>
                      <a:lnTo>
                        <a:pt x="1168400" y="863600"/>
                      </a:lnTo>
                      <a:lnTo>
                        <a:pt x="1168400" y="901700"/>
                      </a:lnTo>
                      <a:lnTo>
                        <a:pt x="1155700" y="901700"/>
                      </a:lnTo>
                      <a:lnTo>
                        <a:pt x="1155700" y="914400"/>
                      </a:lnTo>
                      <a:lnTo>
                        <a:pt x="1117600" y="914400"/>
                      </a:lnTo>
                      <a:lnTo>
                        <a:pt x="1117600" y="901700"/>
                      </a:lnTo>
                      <a:lnTo>
                        <a:pt x="1092200" y="901700"/>
                      </a:lnTo>
                      <a:lnTo>
                        <a:pt x="1092200" y="889000"/>
                      </a:lnTo>
                      <a:lnTo>
                        <a:pt x="1066800" y="889000"/>
                      </a:lnTo>
                      <a:lnTo>
                        <a:pt x="1066800" y="876300"/>
                      </a:lnTo>
                      <a:lnTo>
                        <a:pt x="1054100" y="876300"/>
                      </a:lnTo>
                      <a:lnTo>
                        <a:pt x="1054100" y="863600"/>
                      </a:lnTo>
                      <a:lnTo>
                        <a:pt x="1041400" y="863600"/>
                      </a:lnTo>
                      <a:lnTo>
                        <a:pt x="1028700" y="850900"/>
                      </a:lnTo>
                      <a:lnTo>
                        <a:pt x="1028700" y="812800"/>
                      </a:lnTo>
                      <a:lnTo>
                        <a:pt x="1016000" y="812800"/>
                      </a:lnTo>
                      <a:lnTo>
                        <a:pt x="1016000" y="825500"/>
                      </a:lnTo>
                      <a:lnTo>
                        <a:pt x="1003300" y="825500"/>
                      </a:lnTo>
                      <a:lnTo>
                        <a:pt x="1003300" y="787400"/>
                      </a:lnTo>
                      <a:lnTo>
                        <a:pt x="990600" y="787400"/>
                      </a:lnTo>
                      <a:lnTo>
                        <a:pt x="977900" y="800100"/>
                      </a:lnTo>
                      <a:lnTo>
                        <a:pt x="952500" y="800100"/>
                      </a:lnTo>
                      <a:lnTo>
                        <a:pt x="952500" y="812800"/>
                      </a:lnTo>
                      <a:lnTo>
                        <a:pt x="901700" y="812800"/>
                      </a:lnTo>
                      <a:lnTo>
                        <a:pt x="901700" y="825500"/>
                      </a:lnTo>
                      <a:lnTo>
                        <a:pt x="889000" y="825500"/>
                      </a:lnTo>
                      <a:lnTo>
                        <a:pt x="889000" y="838200"/>
                      </a:lnTo>
                      <a:lnTo>
                        <a:pt x="876300" y="838200"/>
                      </a:lnTo>
                      <a:lnTo>
                        <a:pt x="876300" y="850900"/>
                      </a:lnTo>
                      <a:lnTo>
                        <a:pt x="863600" y="850900"/>
                      </a:lnTo>
                      <a:lnTo>
                        <a:pt x="863600" y="863600"/>
                      </a:lnTo>
                      <a:lnTo>
                        <a:pt x="850900" y="863600"/>
                      </a:lnTo>
                      <a:lnTo>
                        <a:pt x="850900" y="876300"/>
                      </a:lnTo>
                      <a:lnTo>
                        <a:pt x="825500" y="876300"/>
                      </a:lnTo>
                      <a:lnTo>
                        <a:pt x="825500" y="889000"/>
                      </a:lnTo>
                      <a:lnTo>
                        <a:pt x="838200" y="889000"/>
                      </a:lnTo>
                      <a:lnTo>
                        <a:pt x="838200" y="990600"/>
                      </a:lnTo>
                      <a:lnTo>
                        <a:pt x="825500" y="990600"/>
                      </a:lnTo>
                      <a:lnTo>
                        <a:pt x="825500" y="1003300"/>
                      </a:lnTo>
                      <a:lnTo>
                        <a:pt x="800100" y="1003300"/>
                      </a:lnTo>
                      <a:lnTo>
                        <a:pt x="800100" y="990600"/>
                      </a:lnTo>
                      <a:lnTo>
                        <a:pt x="749300" y="990600"/>
                      </a:lnTo>
                      <a:lnTo>
                        <a:pt x="749300" y="1003300"/>
                      </a:lnTo>
                      <a:lnTo>
                        <a:pt x="736600" y="1003300"/>
                      </a:lnTo>
                      <a:lnTo>
                        <a:pt x="736600" y="1016000"/>
                      </a:lnTo>
                      <a:lnTo>
                        <a:pt x="698500" y="1016000"/>
                      </a:lnTo>
                      <a:lnTo>
                        <a:pt x="698500" y="1003300"/>
                      </a:lnTo>
                      <a:lnTo>
                        <a:pt x="685800" y="1003300"/>
                      </a:lnTo>
                      <a:lnTo>
                        <a:pt x="685800" y="1041400"/>
                      </a:lnTo>
                      <a:lnTo>
                        <a:pt x="673100" y="1054100"/>
                      </a:lnTo>
                      <a:lnTo>
                        <a:pt x="673100" y="1104900"/>
                      </a:lnTo>
                      <a:lnTo>
                        <a:pt x="660400" y="1117600"/>
                      </a:lnTo>
                      <a:lnTo>
                        <a:pt x="660400" y="1130300"/>
                      </a:lnTo>
                      <a:lnTo>
                        <a:pt x="673100" y="1130300"/>
                      </a:lnTo>
                      <a:lnTo>
                        <a:pt x="673100" y="1143000"/>
                      </a:lnTo>
                      <a:lnTo>
                        <a:pt x="685800" y="1143000"/>
                      </a:lnTo>
                      <a:lnTo>
                        <a:pt x="685800" y="1155700"/>
                      </a:lnTo>
                      <a:lnTo>
                        <a:pt x="698500" y="1155700"/>
                      </a:lnTo>
                      <a:lnTo>
                        <a:pt x="698500" y="1168400"/>
                      </a:lnTo>
                      <a:lnTo>
                        <a:pt x="711200" y="1168400"/>
                      </a:lnTo>
                      <a:lnTo>
                        <a:pt x="711200" y="1244600"/>
                      </a:lnTo>
                      <a:lnTo>
                        <a:pt x="698500" y="1244600"/>
                      </a:lnTo>
                      <a:lnTo>
                        <a:pt x="698500" y="1257300"/>
                      </a:lnTo>
                      <a:lnTo>
                        <a:pt x="685800" y="1257300"/>
                      </a:lnTo>
                      <a:lnTo>
                        <a:pt x="685800" y="1270000"/>
                      </a:lnTo>
                      <a:lnTo>
                        <a:pt x="673100" y="1270000"/>
                      </a:lnTo>
                      <a:lnTo>
                        <a:pt x="673100" y="1282700"/>
                      </a:lnTo>
                      <a:lnTo>
                        <a:pt x="660400" y="1282700"/>
                      </a:lnTo>
                      <a:lnTo>
                        <a:pt x="660400" y="1308100"/>
                      </a:lnTo>
                      <a:lnTo>
                        <a:pt x="647700" y="1308100"/>
                      </a:lnTo>
                      <a:lnTo>
                        <a:pt x="647700" y="1320800"/>
                      </a:lnTo>
                      <a:lnTo>
                        <a:pt x="622300" y="1320800"/>
                      </a:lnTo>
                      <a:lnTo>
                        <a:pt x="622300" y="1308100"/>
                      </a:lnTo>
                      <a:lnTo>
                        <a:pt x="609600" y="1308100"/>
                      </a:lnTo>
                      <a:lnTo>
                        <a:pt x="596900" y="1295400"/>
                      </a:lnTo>
                      <a:lnTo>
                        <a:pt x="584200" y="1295400"/>
                      </a:lnTo>
                      <a:lnTo>
                        <a:pt x="584200" y="1282700"/>
                      </a:lnTo>
                      <a:lnTo>
                        <a:pt x="571500" y="1282700"/>
                      </a:lnTo>
                      <a:lnTo>
                        <a:pt x="571500" y="1270000"/>
                      </a:lnTo>
                      <a:lnTo>
                        <a:pt x="508000" y="1270000"/>
                      </a:lnTo>
                      <a:lnTo>
                        <a:pt x="508000" y="1257300"/>
                      </a:lnTo>
                      <a:lnTo>
                        <a:pt x="469900" y="1257300"/>
                      </a:lnTo>
                      <a:lnTo>
                        <a:pt x="469900" y="1270000"/>
                      </a:lnTo>
                      <a:lnTo>
                        <a:pt x="419100" y="1270000"/>
                      </a:lnTo>
                      <a:lnTo>
                        <a:pt x="419100" y="1244600"/>
                      </a:lnTo>
                      <a:lnTo>
                        <a:pt x="393700" y="1244600"/>
                      </a:lnTo>
                      <a:lnTo>
                        <a:pt x="381000" y="1231900"/>
                      </a:lnTo>
                      <a:lnTo>
                        <a:pt x="355600" y="1231900"/>
                      </a:lnTo>
                      <a:lnTo>
                        <a:pt x="355600" y="1244600"/>
                      </a:lnTo>
                      <a:lnTo>
                        <a:pt x="342900" y="1244600"/>
                      </a:lnTo>
                      <a:lnTo>
                        <a:pt x="342900" y="1270000"/>
                      </a:lnTo>
                      <a:lnTo>
                        <a:pt x="355600" y="1270000"/>
                      </a:lnTo>
                      <a:lnTo>
                        <a:pt x="355600" y="1282700"/>
                      </a:lnTo>
                      <a:lnTo>
                        <a:pt x="342900" y="1282700"/>
                      </a:lnTo>
                      <a:lnTo>
                        <a:pt x="342900" y="1295400"/>
                      </a:lnTo>
                      <a:lnTo>
                        <a:pt x="304800" y="1295400"/>
                      </a:lnTo>
                      <a:lnTo>
                        <a:pt x="304800" y="1308100"/>
                      </a:lnTo>
                      <a:lnTo>
                        <a:pt x="279400" y="1308100"/>
                      </a:lnTo>
                      <a:lnTo>
                        <a:pt x="266700" y="1320800"/>
                      </a:lnTo>
                      <a:lnTo>
                        <a:pt x="266700" y="1308100"/>
                      </a:lnTo>
                      <a:lnTo>
                        <a:pt x="254000" y="1295400"/>
                      </a:lnTo>
                      <a:lnTo>
                        <a:pt x="254000" y="1282700"/>
                      </a:lnTo>
                      <a:lnTo>
                        <a:pt x="241300" y="1282700"/>
                      </a:lnTo>
                      <a:lnTo>
                        <a:pt x="241300" y="1270000"/>
                      </a:lnTo>
                      <a:lnTo>
                        <a:pt x="228600" y="1270000"/>
                      </a:lnTo>
                      <a:lnTo>
                        <a:pt x="228600" y="1244600"/>
                      </a:lnTo>
                      <a:lnTo>
                        <a:pt x="254000" y="1244600"/>
                      </a:lnTo>
                      <a:lnTo>
                        <a:pt x="254000" y="1206500"/>
                      </a:lnTo>
                      <a:lnTo>
                        <a:pt x="266700" y="1206500"/>
                      </a:lnTo>
                      <a:lnTo>
                        <a:pt x="266700" y="1193800"/>
                      </a:lnTo>
                      <a:lnTo>
                        <a:pt x="279400" y="1193800"/>
                      </a:lnTo>
                      <a:lnTo>
                        <a:pt x="279400" y="1181100"/>
                      </a:lnTo>
                      <a:lnTo>
                        <a:pt x="317500" y="1181100"/>
                      </a:lnTo>
                      <a:lnTo>
                        <a:pt x="317500" y="1168400"/>
                      </a:lnTo>
                      <a:lnTo>
                        <a:pt x="330200" y="1168400"/>
                      </a:lnTo>
                      <a:lnTo>
                        <a:pt x="330200" y="1155700"/>
                      </a:lnTo>
                      <a:lnTo>
                        <a:pt x="342900" y="1155700"/>
                      </a:lnTo>
                      <a:lnTo>
                        <a:pt x="342900" y="1092200"/>
                      </a:lnTo>
                      <a:lnTo>
                        <a:pt x="355600" y="1092200"/>
                      </a:lnTo>
                      <a:lnTo>
                        <a:pt x="342900" y="1079500"/>
                      </a:lnTo>
                      <a:lnTo>
                        <a:pt x="342900" y="1016000"/>
                      </a:lnTo>
                      <a:lnTo>
                        <a:pt x="330200" y="1016000"/>
                      </a:lnTo>
                      <a:lnTo>
                        <a:pt x="330200" y="1003300"/>
                      </a:lnTo>
                      <a:lnTo>
                        <a:pt x="317500" y="1003300"/>
                      </a:lnTo>
                      <a:lnTo>
                        <a:pt x="317500" y="939800"/>
                      </a:lnTo>
                      <a:lnTo>
                        <a:pt x="304800" y="939800"/>
                      </a:lnTo>
                      <a:lnTo>
                        <a:pt x="304800" y="914400"/>
                      </a:lnTo>
                      <a:lnTo>
                        <a:pt x="317500" y="914400"/>
                      </a:lnTo>
                      <a:lnTo>
                        <a:pt x="317500" y="889000"/>
                      </a:lnTo>
                      <a:lnTo>
                        <a:pt x="304800" y="889000"/>
                      </a:lnTo>
                      <a:lnTo>
                        <a:pt x="304800" y="876300"/>
                      </a:lnTo>
                      <a:lnTo>
                        <a:pt x="317500" y="876300"/>
                      </a:lnTo>
                      <a:lnTo>
                        <a:pt x="317500" y="863600"/>
                      </a:lnTo>
                      <a:lnTo>
                        <a:pt x="292100" y="863600"/>
                      </a:lnTo>
                      <a:lnTo>
                        <a:pt x="279400" y="876300"/>
                      </a:lnTo>
                      <a:lnTo>
                        <a:pt x="254000" y="876300"/>
                      </a:lnTo>
                      <a:lnTo>
                        <a:pt x="254000" y="889000"/>
                      </a:lnTo>
                      <a:lnTo>
                        <a:pt x="241300" y="889000"/>
                      </a:lnTo>
                      <a:lnTo>
                        <a:pt x="241300" y="901700"/>
                      </a:lnTo>
                      <a:lnTo>
                        <a:pt x="215900" y="901700"/>
                      </a:lnTo>
                      <a:lnTo>
                        <a:pt x="203200" y="914400"/>
                      </a:lnTo>
                      <a:lnTo>
                        <a:pt x="165100" y="914400"/>
                      </a:lnTo>
                      <a:lnTo>
                        <a:pt x="165100" y="901700"/>
                      </a:lnTo>
                      <a:lnTo>
                        <a:pt x="152400" y="901700"/>
                      </a:lnTo>
                      <a:lnTo>
                        <a:pt x="152400" y="914400"/>
                      </a:lnTo>
                      <a:lnTo>
                        <a:pt x="101600" y="914400"/>
                      </a:lnTo>
                      <a:lnTo>
                        <a:pt x="101600" y="889000"/>
                      </a:lnTo>
                      <a:lnTo>
                        <a:pt x="76200" y="889000"/>
                      </a:lnTo>
                      <a:lnTo>
                        <a:pt x="76200" y="876300"/>
                      </a:lnTo>
                      <a:lnTo>
                        <a:pt x="50800" y="876300"/>
                      </a:lnTo>
                      <a:lnTo>
                        <a:pt x="50800" y="850900"/>
                      </a:lnTo>
                      <a:lnTo>
                        <a:pt x="25400" y="850900"/>
                      </a:lnTo>
                      <a:lnTo>
                        <a:pt x="25400" y="863600"/>
                      </a:lnTo>
                      <a:lnTo>
                        <a:pt x="0" y="8636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1214"/>
                <p:cNvSpPr/>
                <p:nvPr/>
              </p:nvSpPr>
              <p:spPr>
                <a:xfrm>
                  <a:off x="3288566" y="916676"/>
                  <a:ext cx="1676401" cy="10034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6401" h="1003301">
                      <a:moveTo>
                        <a:pt x="0" y="304800"/>
                      </a:moveTo>
                      <a:lnTo>
                        <a:pt x="0" y="292100"/>
                      </a:lnTo>
                      <a:lnTo>
                        <a:pt x="12700" y="292100"/>
                      </a:lnTo>
                      <a:lnTo>
                        <a:pt x="12700" y="266700"/>
                      </a:lnTo>
                      <a:lnTo>
                        <a:pt x="25400" y="266700"/>
                      </a:lnTo>
                      <a:lnTo>
                        <a:pt x="25400" y="254000"/>
                      </a:lnTo>
                      <a:lnTo>
                        <a:pt x="38100" y="254000"/>
                      </a:lnTo>
                      <a:lnTo>
                        <a:pt x="38100" y="241300"/>
                      </a:lnTo>
                      <a:lnTo>
                        <a:pt x="114300" y="241300"/>
                      </a:lnTo>
                      <a:lnTo>
                        <a:pt x="114300" y="228600"/>
                      </a:lnTo>
                      <a:lnTo>
                        <a:pt x="139700" y="228600"/>
                      </a:lnTo>
                      <a:lnTo>
                        <a:pt x="139700" y="190500"/>
                      </a:lnTo>
                      <a:lnTo>
                        <a:pt x="152400" y="190500"/>
                      </a:lnTo>
                      <a:lnTo>
                        <a:pt x="152400" y="152400"/>
                      </a:lnTo>
                      <a:lnTo>
                        <a:pt x="165100" y="152400"/>
                      </a:lnTo>
                      <a:lnTo>
                        <a:pt x="177800" y="139700"/>
                      </a:lnTo>
                      <a:lnTo>
                        <a:pt x="177800" y="127000"/>
                      </a:lnTo>
                      <a:lnTo>
                        <a:pt x="190500" y="127000"/>
                      </a:lnTo>
                      <a:lnTo>
                        <a:pt x="190500" y="114300"/>
                      </a:lnTo>
                      <a:lnTo>
                        <a:pt x="215900" y="114300"/>
                      </a:lnTo>
                      <a:lnTo>
                        <a:pt x="228600" y="127000"/>
                      </a:lnTo>
                      <a:lnTo>
                        <a:pt x="228600" y="114300"/>
                      </a:lnTo>
                      <a:lnTo>
                        <a:pt x="279400" y="114300"/>
                      </a:lnTo>
                      <a:lnTo>
                        <a:pt x="279400" y="101600"/>
                      </a:lnTo>
                      <a:lnTo>
                        <a:pt x="292100" y="101600"/>
                      </a:lnTo>
                      <a:lnTo>
                        <a:pt x="292100" y="114300"/>
                      </a:lnTo>
                      <a:lnTo>
                        <a:pt x="304800" y="114300"/>
                      </a:lnTo>
                      <a:lnTo>
                        <a:pt x="304800" y="101600"/>
                      </a:lnTo>
                      <a:lnTo>
                        <a:pt x="317500" y="101600"/>
                      </a:lnTo>
                      <a:lnTo>
                        <a:pt x="317500" y="114300"/>
                      </a:lnTo>
                      <a:lnTo>
                        <a:pt x="330200" y="114300"/>
                      </a:lnTo>
                      <a:lnTo>
                        <a:pt x="330200" y="101600"/>
                      </a:lnTo>
                      <a:lnTo>
                        <a:pt x="355600" y="101600"/>
                      </a:lnTo>
                      <a:lnTo>
                        <a:pt x="355600" y="88900"/>
                      </a:lnTo>
                      <a:lnTo>
                        <a:pt x="431800" y="88900"/>
                      </a:lnTo>
                      <a:lnTo>
                        <a:pt x="431800" y="76200"/>
                      </a:lnTo>
                      <a:lnTo>
                        <a:pt x="419100" y="76200"/>
                      </a:lnTo>
                      <a:lnTo>
                        <a:pt x="419100" y="63500"/>
                      </a:lnTo>
                      <a:lnTo>
                        <a:pt x="495300" y="63500"/>
                      </a:lnTo>
                      <a:lnTo>
                        <a:pt x="495300" y="0"/>
                      </a:lnTo>
                      <a:lnTo>
                        <a:pt x="508000" y="0"/>
                      </a:lnTo>
                      <a:lnTo>
                        <a:pt x="508000" y="12700"/>
                      </a:lnTo>
                      <a:lnTo>
                        <a:pt x="520700" y="12700"/>
                      </a:lnTo>
                      <a:lnTo>
                        <a:pt x="520700" y="0"/>
                      </a:lnTo>
                      <a:lnTo>
                        <a:pt x="558800" y="0"/>
                      </a:lnTo>
                      <a:lnTo>
                        <a:pt x="546100" y="12700"/>
                      </a:lnTo>
                      <a:lnTo>
                        <a:pt x="609600" y="12700"/>
                      </a:lnTo>
                      <a:lnTo>
                        <a:pt x="609600" y="63500"/>
                      </a:lnTo>
                      <a:lnTo>
                        <a:pt x="622300" y="63500"/>
                      </a:lnTo>
                      <a:lnTo>
                        <a:pt x="622300" y="88900"/>
                      </a:lnTo>
                      <a:lnTo>
                        <a:pt x="647700" y="88900"/>
                      </a:lnTo>
                      <a:lnTo>
                        <a:pt x="647700" y="76200"/>
                      </a:lnTo>
                      <a:lnTo>
                        <a:pt x="660400" y="88900"/>
                      </a:lnTo>
                      <a:lnTo>
                        <a:pt x="660400" y="101600"/>
                      </a:lnTo>
                      <a:lnTo>
                        <a:pt x="673100" y="101600"/>
                      </a:lnTo>
                      <a:lnTo>
                        <a:pt x="673100" y="114300"/>
                      </a:lnTo>
                      <a:lnTo>
                        <a:pt x="635000" y="114300"/>
                      </a:lnTo>
                      <a:lnTo>
                        <a:pt x="635000" y="152400"/>
                      </a:lnTo>
                      <a:lnTo>
                        <a:pt x="685800" y="152400"/>
                      </a:lnTo>
                      <a:lnTo>
                        <a:pt x="698500" y="165100"/>
                      </a:lnTo>
                      <a:lnTo>
                        <a:pt x="698500" y="177800"/>
                      </a:lnTo>
                      <a:lnTo>
                        <a:pt x="711200" y="177800"/>
                      </a:lnTo>
                      <a:lnTo>
                        <a:pt x="711200" y="190500"/>
                      </a:lnTo>
                      <a:lnTo>
                        <a:pt x="685800" y="190500"/>
                      </a:lnTo>
                      <a:lnTo>
                        <a:pt x="685800" y="203200"/>
                      </a:lnTo>
                      <a:lnTo>
                        <a:pt x="660400" y="203200"/>
                      </a:lnTo>
                      <a:lnTo>
                        <a:pt x="660400" y="215900"/>
                      </a:lnTo>
                      <a:lnTo>
                        <a:pt x="647700" y="215900"/>
                      </a:lnTo>
                      <a:lnTo>
                        <a:pt x="660400" y="228600"/>
                      </a:lnTo>
                      <a:lnTo>
                        <a:pt x="647700" y="228600"/>
                      </a:lnTo>
                      <a:lnTo>
                        <a:pt x="647700" y="241300"/>
                      </a:lnTo>
                      <a:lnTo>
                        <a:pt x="622300" y="241300"/>
                      </a:lnTo>
                      <a:lnTo>
                        <a:pt x="622300" y="266700"/>
                      </a:lnTo>
                      <a:lnTo>
                        <a:pt x="647700" y="266700"/>
                      </a:lnTo>
                      <a:lnTo>
                        <a:pt x="647700" y="279400"/>
                      </a:lnTo>
                      <a:lnTo>
                        <a:pt x="685800" y="279400"/>
                      </a:lnTo>
                      <a:lnTo>
                        <a:pt x="685800" y="292100"/>
                      </a:lnTo>
                      <a:lnTo>
                        <a:pt x="698500" y="292100"/>
                      </a:lnTo>
                      <a:lnTo>
                        <a:pt x="698500" y="317500"/>
                      </a:lnTo>
                      <a:lnTo>
                        <a:pt x="711200" y="317500"/>
                      </a:lnTo>
                      <a:lnTo>
                        <a:pt x="711200" y="330200"/>
                      </a:lnTo>
                      <a:lnTo>
                        <a:pt x="723900" y="330200"/>
                      </a:lnTo>
                      <a:lnTo>
                        <a:pt x="723900" y="342900"/>
                      </a:lnTo>
                      <a:lnTo>
                        <a:pt x="736600" y="342900"/>
                      </a:lnTo>
                      <a:lnTo>
                        <a:pt x="736600" y="355600"/>
                      </a:lnTo>
                      <a:lnTo>
                        <a:pt x="749300" y="355600"/>
                      </a:lnTo>
                      <a:lnTo>
                        <a:pt x="749300" y="368300"/>
                      </a:lnTo>
                      <a:lnTo>
                        <a:pt x="800100" y="368300"/>
                      </a:lnTo>
                      <a:lnTo>
                        <a:pt x="800100" y="381000"/>
                      </a:lnTo>
                      <a:lnTo>
                        <a:pt x="825500" y="381000"/>
                      </a:lnTo>
                      <a:lnTo>
                        <a:pt x="825500" y="393700"/>
                      </a:lnTo>
                      <a:lnTo>
                        <a:pt x="800100" y="393700"/>
                      </a:lnTo>
                      <a:lnTo>
                        <a:pt x="800100" y="406400"/>
                      </a:lnTo>
                      <a:lnTo>
                        <a:pt x="787400" y="419100"/>
                      </a:lnTo>
                      <a:lnTo>
                        <a:pt x="774700" y="419100"/>
                      </a:lnTo>
                      <a:lnTo>
                        <a:pt x="774700" y="431800"/>
                      </a:lnTo>
                      <a:lnTo>
                        <a:pt x="749300" y="431800"/>
                      </a:lnTo>
                      <a:lnTo>
                        <a:pt x="762000" y="444500"/>
                      </a:lnTo>
                      <a:lnTo>
                        <a:pt x="749300" y="444500"/>
                      </a:lnTo>
                      <a:lnTo>
                        <a:pt x="749300" y="469900"/>
                      </a:lnTo>
                      <a:lnTo>
                        <a:pt x="762000" y="469900"/>
                      </a:lnTo>
                      <a:lnTo>
                        <a:pt x="762000" y="482600"/>
                      </a:lnTo>
                      <a:lnTo>
                        <a:pt x="749300" y="482600"/>
                      </a:lnTo>
                      <a:lnTo>
                        <a:pt x="749300" y="495300"/>
                      </a:lnTo>
                      <a:lnTo>
                        <a:pt x="762000" y="495300"/>
                      </a:lnTo>
                      <a:lnTo>
                        <a:pt x="762000" y="520700"/>
                      </a:lnTo>
                      <a:lnTo>
                        <a:pt x="774700" y="520700"/>
                      </a:lnTo>
                      <a:lnTo>
                        <a:pt x="774700" y="533400"/>
                      </a:lnTo>
                      <a:lnTo>
                        <a:pt x="800100" y="533400"/>
                      </a:lnTo>
                      <a:lnTo>
                        <a:pt x="800100" y="520700"/>
                      </a:lnTo>
                      <a:lnTo>
                        <a:pt x="825500" y="520700"/>
                      </a:lnTo>
                      <a:lnTo>
                        <a:pt x="825500" y="533400"/>
                      </a:lnTo>
                      <a:lnTo>
                        <a:pt x="838200" y="520700"/>
                      </a:lnTo>
                      <a:lnTo>
                        <a:pt x="863600" y="520700"/>
                      </a:lnTo>
                      <a:lnTo>
                        <a:pt x="863600" y="546100"/>
                      </a:lnTo>
                      <a:lnTo>
                        <a:pt x="876300" y="546100"/>
                      </a:lnTo>
                      <a:lnTo>
                        <a:pt x="876300" y="571500"/>
                      </a:lnTo>
                      <a:lnTo>
                        <a:pt x="863600" y="571500"/>
                      </a:lnTo>
                      <a:lnTo>
                        <a:pt x="863600" y="596900"/>
                      </a:lnTo>
                      <a:lnTo>
                        <a:pt x="876300" y="596900"/>
                      </a:lnTo>
                      <a:lnTo>
                        <a:pt x="876300" y="609600"/>
                      </a:lnTo>
                      <a:lnTo>
                        <a:pt x="914400" y="609600"/>
                      </a:lnTo>
                      <a:lnTo>
                        <a:pt x="914400" y="596900"/>
                      </a:lnTo>
                      <a:lnTo>
                        <a:pt x="927100" y="596900"/>
                      </a:lnTo>
                      <a:lnTo>
                        <a:pt x="927100" y="584200"/>
                      </a:lnTo>
                      <a:lnTo>
                        <a:pt x="939800" y="584200"/>
                      </a:lnTo>
                      <a:lnTo>
                        <a:pt x="939800" y="596900"/>
                      </a:lnTo>
                      <a:lnTo>
                        <a:pt x="952500" y="609600"/>
                      </a:lnTo>
                      <a:lnTo>
                        <a:pt x="965200" y="596900"/>
                      </a:lnTo>
                      <a:lnTo>
                        <a:pt x="990600" y="596900"/>
                      </a:lnTo>
                      <a:lnTo>
                        <a:pt x="990600" y="571500"/>
                      </a:lnTo>
                      <a:lnTo>
                        <a:pt x="1003300" y="571500"/>
                      </a:lnTo>
                      <a:lnTo>
                        <a:pt x="1003300" y="584200"/>
                      </a:lnTo>
                      <a:lnTo>
                        <a:pt x="1041400" y="584200"/>
                      </a:lnTo>
                      <a:lnTo>
                        <a:pt x="1041400" y="596900"/>
                      </a:lnTo>
                      <a:lnTo>
                        <a:pt x="1028700" y="596900"/>
                      </a:lnTo>
                      <a:lnTo>
                        <a:pt x="1028700" y="609600"/>
                      </a:lnTo>
                      <a:lnTo>
                        <a:pt x="1054100" y="609600"/>
                      </a:lnTo>
                      <a:lnTo>
                        <a:pt x="1054100" y="596900"/>
                      </a:lnTo>
                      <a:lnTo>
                        <a:pt x="1041400" y="596900"/>
                      </a:lnTo>
                      <a:lnTo>
                        <a:pt x="1041400" y="558800"/>
                      </a:lnTo>
                      <a:lnTo>
                        <a:pt x="1054100" y="558800"/>
                      </a:lnTo>
                      <a:lnTo>
                        <a:pt x="1054100" y="571500"/>
                      </a:lnTo>
                      <a:lnTo>
                        <a:pt x="1079500" y="571500"/>
                      </a:lnTo>
                      <a:lnTo>
                        <a:pt x="1079500" y="584200"/>
                      </a:lnTo>
                      <a:lnTo>
                        <a:pt x="1092200" y="584200"/>
                      </a:lnTo>
                      <a:lnTo>
                        <a:pt x="1092200" y="596900"/>
                      </a:lnTo>
                      <a:lnTo>
                        <a:pt x="1117600" y="596900"/>
                      </a:lnTo>
                      <a:lnTo>
                        <a:pt x="1130300" y="609600"/>
                      </a:lnTo>
                      <a:lnTo>
                        <a:pt x="1168400" y="609600"/>
                      </a:lnTo>
                      <a:lnTo>
                        <a:pt x="1168400" y="635000"/>
                      </a:lnTo>
                      <a:lnTo>
                        <a:pt x="1181100" y="635000"/>
                      </a:lnTo>
                      <a:lnTo>
                        <a:pt x="1181100" y="622300"/>
                      </a:lnTo>
                      <a:lnTo>
                        <a:pt x="1193800" y="622300"/>
                      </a:lnTo>
                      <a:lnTo>
                        <a:pt x="1206500" y="609600"/>
                      </a:lnTo>
                      <a:lnTo>
                        <a:pt x="1231900" y="609600"/>
                      </a:lnTo>
                      <a:lnTo>
                        <a:pt x="1231900" y="622300"/>
                      </a:lnTo>
                      <a:lnTo>
                        <a:pt x="1244600" y="609600"/>
                      </a:lnTo>
                      <a:lnTo>
                        <a:pt x="1244600" y="596900"/>
                      </a:lnTo>
                      <a:lnTo>
                        <a:pt x="1257300" y="609600"/>
                      </a:lnTo>
                      <a:lnTo>
                        <a:pt x="1257300" y="584200"/>
                      </a:lnTo>
                      <a:lnTo>
                        <a:pt x="1244600" y="571500"/>
                      </a:lnTo>
                      <a:lnTo>
                        <a:pt x="1270000" y="571500"/>
                      </a:lnTo>
                      <a:lnTo>
                        <a:pt x="1270000" y="558800"/>
                      </a:lnTo>
                      <a:lnTo>
                        <a:pt x="1320800" y="558800"/>
                      </a:lnTo>
                      <a:lnTo>
                        <a:pt x="1320800" y="584200"/>
                      </a:lnTo>
                      <a:lnTo>
                        <a:pt x="1333500" y="584200"/>
                      </a:lnTo>
                      <a:lnTo>
                        <a:pt x="1333500" y="609600"/>
                      </a:lnTo>
                      <a:lnTo>
                        <a:pt x="1346200" y="609600"/>
                      </a:lnTo>
                      <a:lnTo>
                        <a:pt x="1346200" y="622300"/>
                      </a:lnTo>
                      <a:lnTo>
                        <a:pt x="1371600" y="622300"/>
                      </a:lnTo>
                      <a:lnTo>
                        <a:pt x="1371600" y="609600"/>
                      </a:lnTo>
                      <a:lnTo>
                        <a:pt x="1384300" y="609600"/>
                      </a:lnTo>
                      <a:lnTo>
                        <a:pt x="1384300" y="571500"/>
                      </a:lnTo>
                      <a:lnTo>
                        <a:pt x="1397000" y="571500"/>
                      </a:lnTo>
                      <a:lnTo>
                        <a:pt x="1397000" y="558800"/>
                      </a:lnTo>
                      <a:lnTo>
                        <a:pt x="1409700" y="571500"/>
                      </a:lnTo>
                      <a:lnTo>
                        <a:pt x="1409700" y="546100"/>
                      </a:lnTo>
                      <a:lnTo>
                        <a:pt x="1422400" y="546100"/>
                      </a:lnTo>
                      <a:lnTo>
                        <a:pt x="1435100" y="558800"/>
                      </a:lnTo>
                      <a:lnTo>
                        <a:pt x="1447800" y="558800"/>
                      </a:lnTo>
                      <a:lnTo>
                        <a:pt x="1447800" y="533400"/>
                      </a:lnTo>
                      <a:lnTo>
                        <a:pt x="1473200" y="533400"/>
                      </a:lnTo>
                      <a:lnTo>
                        <a:pt x="1473200" y="546100"/>
                      </a:lnTo>
                      <a:lnTo>
                        <a:pt x="1498600" y="546100"/>
                      </a:lnTo>
                      <a:lnTo>
                        <a:pt x="1511300" y="558800"/>
                      </a:lnTo>
                      <a:lnTo>
                        <a:pt x="1511300" y="533400"/>
                      </a:lnTo>
                      <a:lnTo>
                        <a:pt x="1524000" y="533400"/>
                      </a:lnTo>
                      <a:lnTo>
                        <a:pt x="1524000" y="508000"/>
                      </a:lnTo>
                      <a:lnTo>
                        <a:pt x="1536700" y="508000"/>
                      </a:lnTo>
                      <a:lnTo>
                        <a:pt x="1549400" y="520700"/>
                      </a:lnTo>
                      <a:lnTo>
                        <a:pt x="1562100" y="520700"/>
                      </a:lnTo>
                      <a:lnTo>
                        <a:pt x="1562100" y="508000"/>
                      </a:lnTo>
                      <a:lnTo>
                        <a:pt x="1562100" y="508000"/>
                      </a:lnTo>
                      <a:lnTo>
                        <a:pt x="1562100" y="520700"/>
                      </a:lnTo>
                      <a:lnTo>
                        <a:pt x="1587500" y="520700"/>
                      </a:lnTo>
                      <a:lnTo>
                        <a:pt x="1587500" y="533400"/>
                      </a:lnTo>
                      <a:lnTo>
                        <a:pt x="1638300" y="533400"/>
                      </a:lnTo>
                      <a:lnTo>
                        <a:pt x="1638300" y="520700"/>
                      </a:lnTo>
                      <a:lnTo>
                        <a:pt x="1651000" y="520700"/>
                      </a:lnTo>
                      <a:lnTo>
                        <a:pt x="1651000" y="546100"/>
                      </a:lnTo>
                      <a:lnTo>
                        <a:pt x="1663700" y="546100"/>
                      </a:lnTo>
                      <a:lnTo>
                        <a:pt x="1663700" y="533400"/>
                      </a:lnTo>
                      <a:lnTo>
                        <a:pt x="1676400" y="533400"/>
                      </a:lnTo>
                      <a:lnTo>
                        <a:pt x="1676400" y="571500"/>
                      </a:lnTo>
                      <a:lnTo>
                        <a:pt x="1625600" y="571500"/>
                      </a:lnTo>
                      <a:lnTo>
                        <a:pt x="1625600" y="584200"/>
                      </a:lnTo>
                      <a:lnTo>
                        <a:pt x="1612900" y="596900"/>
                      </a:lnTo>
                      <a:lnTo>
                        <a:pt x="1612900" y="609600"/>
                      </a:lnTo>
                      <a:lnTo>
                        <a:pt x="1600200" y="609600"/>
                      </a:lnTo>
                      <a:lnTo>
                        <a:pt x="1600200" y="635000"/>
                      </a:lnTo>
                      <a:lnTo>
                        <a:pt x="1587500" y="635000"/>
                      </a:lnTo>
                      <a:lnTo>
                        <a:pt x="1587500" y="647700"/>
                      </a:lnTo>
                      <a:lnTo>
                        <a:pt x="1574800" y="647700"/>
                      </a:lnTo>
                      <a:lnTo>
                        <a:pt x="1574800" y="660400"/>
                      </a:lnTo>
                      <a:lnTo>
                        <a:pt x="1562100" y="673100"/>
                      </a:lnTo>
                      <a:lnTo>
                        <a:pt x="1562100" y="685800"/>
                      </a:lnTo>
                      <a:lnTo>
                        <a:pt x="1549400" y="685800"/>
                      </a:lnTo>
                      <a:lnTo>
                        <a:pt x="1549400" y="698500"/>
                      </a:lnTo>
                      <a:lnTo>
                        <a:pt x="1536700" y="698500"/>
                      </a:lnTo>
                      <a:lnTo>
                        <a:pt x="1536700" y="711200"/>
                      </a:lnTo>
                      <a:lnTo>
                        <a:pt x="1511300" y="711200"/>
                      </a:lnTo>
                      <a:lnTo>
                        <a:pt x="1511300" y="723900"/>
                      </a:lnTo>
                      <a:lnTo>
                        <a:pt x="1498600" y="723900"/>
                      </a:lnTo>
                      <a:lnTo>
                        <a:pt x="1498600" y="736600"/>
                      </a:lnTo>
                      <a:lnTo>
                        <a:pt x="1485900" y="736600"/>
                      </a:lnTo>
                      <a:lnTo>
                        <a:pt x="1485900" y="762000"/>
                      </a:lnTo>
                      <a:lnTo>
                        <a:pt x="1473200" y="762000"/>
                      </a:lnTo>
                      <a:lnTo>
                        <a:pt x="1473200" y="787400"/>
                      </a:lnTo>
                      <a:lnTo>
                        <a:pt x="1447800" y="787400"/>
                      </a:lnTo>
                      <a:lnTo>
                        <a:pt x="1447800" y="774700"/>
                      </a:lnTo>
                      <a:lnTo>
                        <a:pt x="1409700" y="774700"/>
                      </a:lnTo>
                      <a:lnTo>
                        <a:pt x="1409700" y="838200"/>
                      </a:lnTo>
                      <a:lnTo>
                        <a:pt x="1384300" y="838200"/>
                      </a:lnTo>
                      <a:lnTo>
                        <a:pt x="1371600" y="825500"/>
                      </a:lnTo>
                      <a:lnTo>
                        <a:pt x="1371600" y="812800"/>
                      </a:lnTo>
                      <a:lnTo>
                        <a:pt x="1358900" y="812800"/>
                      </a:lnTo>
                      <a:lnTo>
                        <a:pt x="1358900" y="800100"/>
                      </a:lnTo>
                      <a:lnTo>
                        <a:pt x="1346200" y="800100"/>
                      </a:lnTo>
                      <a:lnTo>
                        <a:pt x="1346200" y="812800"/>
                      </a:lnTo>
                      <a:lnTo>
                        <a:pt x="1333500" y="812800"/>
                      </a:lnTo>
                      <a:lnTo>
                        <a:pt x="1333500" y="838200"/>
                      </a:lnTo>
                      <a:lnTo>
                        <a:pt x="1282700" y="838200"/>
                      </a:lnTo>
                      <a:lnTo>
                        <a:pt x="1282700" y="825500"/>
                      </a:lnTo>
                      <a:lnTo>
                        <a:pt x="1270000" y="825500"/>
                      </a:lnTo>
                      <a:lnTo>
                        <a:pt x="1270000" y="812800"/>
                      </a:lnTo>
                      <a:lnTo>
                        <a:pt x="1244600" y="812800"/>
                      </a:lnTo>
                      <a:lnTo>
                        <a:pt x="1231900" y="825500"/>
                      </a:lnTo>
                      <a:lnTo>
                        <a:pt x="1219200" y="825500"/>
                      </a:lnTo>
                      <a:lnTo>
                        <a:pt x="1206500" y="838200"/>
                      </a:lnTo>
                      <a:lnTo>
                        <a:pt x="1193800" y="838200"/>
                      </a:lnTo>
                      <a:lnTo>
                        <a:pt x="1181100" y="850900"/>
                      </a:lnTo>
                      <a:lnTo>
                        <a:pt x="1168400" y="850900"/>
                      </a:lnTo>
                      <a:lnTo>
                        <a:pt x="1168400" y="863600"/>
                      </a:lnTo>
                      <a:lnTo>
                        <a:pt x="1143000" y="863600"/>
                      </a:lnTo>
                      <a:lnTo>
                        <a:pt x="1143000" y="876300"/>
                      </a:lnTo>
                      <a:lnTo>
                        <a:pt x="1104900" y="876300"/>
                      </a:lnTo>
                      <a:lnTo>
                        <a:pt x="1092200" y="863600"/>
                      </a:lnTo>
                      <a:lnTo>
                        <a:pt x="1066800" y="863600"/>
                      </a:lnTo>
                      <a:lnTo>
                        <a:pt x="1066800" y="850900"/>
                      </a:lnTo>
                      <a:lnTo>
                        <a:pt x="1054100" y="850900"/>
                      </a:lnTo>
                      <a:lnTo>
                        <a:pt x="1054100" y="863600"/>
                      </a:lnTo>
                      <a:lnTo>
                        <a:pt x="1041400" y="863600"/>
                      </a:lnTo>
                      <a:lnTo>
                        <a:pt x="1041400" y="876300"/>
                      </a:lnTo>
                      <a:lnTo>
                        <a:pt x="1028700" y="876300"/>
                      </a:lnTo>
                      <a:lnTo>
                        <a:pt x="1028700" y="889000"/>
                      </a:lnTo>
                      <a:lnTo>
                        <a:pt x="990600" y="889000"/>
                      </a:lnTo>
                      <a:lnTo>
                        <a:pt x="990600" y="876300"/>
                      </a:lnTo>
                      <a:lnTo>
                        <a:pt x="977900" y="876300"/>
                      </a:lnTo>
                      <a:lnTo>
                        <a:pt x="977900" y="850900"/>
                      </a:lnTo>
                      <a:lnTo>
                        <a:pt x="965200" y="850900"/>
                      </a:lnTo>
                      <a:lnTo>
                        <a:pt x="965200" y="838200"/>
                      </a:lnTo>
                      <a:lnTo>
                        <a:pt x="939800" y="838200"/>
                      </a:lnTo>
                      <a:lnTo>
                        <a:pt x="939800" y="863600"/>
                      </a:lnTo>
                      <a:lnTo>
                        <a:pt x="927100" y="863600"/>
                      </a:lnTo>
                      <a:lnTo>
                        <a:pt x="927100" y="876300"/>
                      </a:lnTo>
                      <a:lnTo>
                        <a:pt x="889000" y="876300"/>
                      </a:lnTo>
                      <a:lnTo>
                        <a:pt x="889000" y="863600"/>
                      </a:lnTo>
                      <a:lnTo>
                        <a:pt x="876300" y="863600"/>
                      </a:lnTo>
                      <a:lnTo>
                        <a:pt x="876300" y="838200"/>
                      </a:lnTo>
                      <a:lnTo>
                        <a:pt x="838200" y="838200"/>
                      </a:lnTo>
                      <a:lnTo>
                        <a:pt x="838200" y="889000"/>
                      </a:lnTo>
                      <a:lnTo>
                        <a:pt x="850900" y="889000"/>
                      </a:lnTo>
                      <a:lnTo>
                        <a:pt x="850900" y="927100"/>
                      </a:lnTo>
                      <a:lnTo>
                        <a:pt x="838200" y="927100"/>
                      </a:lnTo>
                      <a:lnTo>
                        <a:pt x="838200" y="939800"/>
                      </a:lnTo>
                      <a:lnTo>
                        <a:pt x="774700" y="939800"/>
                      </a:lnTo>
                      <a:lnTo>
                        <a:pt x="774700" y="965200"/>
                      </a:lnTo>
                      <a:lnTo>
                        <a:pt x="762000" y="965200"/>
                      </a:lnTo>
                      <a:lnTo>
                        <a:pt x="762000" y="977900"/>
                      </a:lnTo>
                      <a:lnTo>
                        <a:pt x="736600" y="977900"/>
                      </a:lnTo>
                      <a:lnTo>
                        <a:pt x="736600" y="965200"/>
                      </a:lnTo>
                      <a:lnTo>
                        <a:pt x="723900" y="965200"/>
                      </a:lnTo>
                      <a:lnTo>
                        <a:pt x="723900" y="952500"/>
                      </a:lnTo>
                      <a:lnTo>
                        <a:pt x="711200" y="952500"/>
                      </a:lnTo>
                      <a:lnTo>
                        <a:pt x="698500" y="965200"/>
                      </a:lnTo>
                      <a:lnTo>
                        <a:pt x="698500" y="952500"/>
                      </a:lnTo>
                      <a:lnTo>
                        <a:pt x="673100" y="952500"/>
                      </a:lnTo>
                      <a:lnTo>
                        <a:pt x="673100" y="939800"/>
                      </a:lnTo>
                      <a:lnTo>
                        <a:pt x="596900" y="939800"/>
                      </a:lnTo>
                      <a:lnTo>
                        <a:pt x="596900" y="876300"/>
                      </a:lnTo>
                      <a:lnTo>
                        <a:pt x="584200" y="876300"/>
                      </a:lnTo>
                      <a:lnTo>
                        <a:pt x="584200" y="863600"/>
                      </a:lnTo>
                      <a:lnTo>
                        <a:pt x="596900" y="876300"/>
                      </a:lnTo>
                      <a:lnTo>
                        <a:pt x="596900" y="863600"/>
                      </a:lnTo>
                      <a:lnTo>
                        <a:pt x="609600" y="863600"/>
                      </a:lnTo>
                      <a:lnTo>
                        <a:pt x="609600" y="838200"/>
                      </a:lnTo>
                      <a:lnTo>
                        <a:pt x="635000" y="838200"/>
                      </a:lnTo>
                      <a:lnTo>
                        <a:pt x="635000" y="825500"/>
                      </a:lnTo>
                      <a:lnTo>
                        <a:pt x="622300" y="825500"/>
                      </a:lnTo>
                      <a:lnTo>
                        <a:pt x="622300" y="800100"/>
                      </a:lnTo>
                      <a:lnTo>
                        <a:pt x="609600" y="800100"/>
                      </a:lnTo>
                      <a:lnTo>
                        <a:pt x="609600" y="774700"/>
                      </a:lnTo>
                      <a:lnTo>
                        <a:pt x="596900" y="774700"/>
                      </a:lnTo>
                      <a:lnTo>
                        <a:pt x="596900" y="762000"/>
                      </a:lnTo>
                      <a:lnTo>
                        <a:pt x="571500" y="762000"/>
                      </a:lnTo>
                      <a:lnTo>
                        <a:pt x="571500" y="774700"/>
                      </a:lnTo>
                      <a:lnTo>
                        <a:pt x="558800" y="774700"/>
                      </a:lnTo>
                      <a:lnTo>
                        <a:pt x="558800" y="787400"/>
                      </a:lnTo>
                      <a:lnTo>
                        <a:pt x="495300" y="787400"/>
                      </a:lnTo>
                      <a:lnTo>
                        <a:pt x="495300" y="774700"/>
                      </a:lnTo>
                      <a:lnTo>
                        <a:pt x="457200" y="774700"/>
                      </a:lnTo>
                      <a:lnTo>
                        <a:pt x="457200" y="787400"/>
                      </a:lnTo>
                      <a:lnTo>
                        <a:pt x="469900" y="787400"/>
                      </a:lnTo>
                      <a:lnTo>
                        <a:pt x="469900" y="812800"/>
                      </a:lnTo>
                      <a:lnTo>
                        <a:pt x="482600" y="812800"/>
                      </a:lnTo>
                      <a:lnTo>
                        <a:pt x="482600" y="850900"/>
                      </a:lnTo>
                      <a:lnTo>
                        <a:pt x="469900" y="850900"/>
                      </a:lnTo>
                      <a:lnTo>
                        <a:pt x="469900" y="901700"/>
                      </a:lnTo>
                      <a:lnTo>
                        <a:pt x="457200" y="901700"/>
                      </a:lnTo>
                      <a:lnTo>
                        <a:pt x="457200" y="889000"/>
                      </a:lnTo>
                      <a:lnTo>
                        <a:pt x="431800" y="889000"/>
                      </a:lnTo>
                      <a:lnTo>
                        <a:pt x="431800" y="939800"/>
                      </a:lnTo>
                      <a:lnTo>
                        <a:pt x="419100" y="939800"/>
                      </a:lnTo>
                      <a:lnTo>
                        <a:pt x="419100" y="952500"/>
                      </a:lnTo>
                      <a:lnTo>
                        <a:pt x="431800" y="952500"/>
                      </a:lnTo>
                      <a:lnTo>
                        <a:pt x="431800" y="965200"/>
                      </a:lnTo>
                      <a:lnTo>
                        <a:pt x="393700" y="965200"/>
                      </a:lnTo>
                      <a:lnTo>
                        <a:pt x="393700" y="977900"/>
                      </a:lnTo>
                      <a:lnTo>
                        <a:pt x="381000" y="977900"/>
                      </a:lnTo>
                      <a:lnTo>
                        <a:pt x="381000" y="977900"/>
                      </a:lnTo>
                      <a:lnTo>
                        <a:pt x="355600" y="977900"/>
                      </a:lnTo>
                      <a:lnTo>
                        <a:pt x="355600" y="990600"/>
                      </a:lnTo>
                      <a:lnTo>
                        <a:pt x="342900" y="990600"/>
                      </a:lnTo>
                      <a:lnTo>
                        <a:pt x="342900" y="1003300"/>
                      </a:lnTo>
                      <a:lnTo>
                        <a:pt x="317500" y="1003300"/>
                      </a:lnTo>
                      <a:lnTo>
                        <a:pt x="317500" y="990600"/>
                      </a:lnTo>
                      <a:lnTo>
                        <a:pt x="266700" y="990600"/>
                      </a:lnTo>
                      <a:lnTo>
                        <a:pt x="266700" y="977900"/>
                      </a:lnTo>
                      <a:lnTo>
                        <a:pt x="241300" y="977900"/>
                      </a:lnTo>
                      <a:lnTo>
                        <a:pt x="241300" y="889000"/>
                      </a:lnTo>
                      <a:lnTo>
                        <a:pt x="228600" y="889000"/>
                      </a:lnTo>
                      <a:lnTo>
                        <a:pt x="228600" y="901700"/>
                      </a:lnTo>
                      <a:lnTo>
                        <a:pt x="215900" y="901700"/>
                      </a:lnTo>
                      <a:lnTo>
                        <a:pt x="215900" y="889000"/>
                      </a:lnTo>
                      <a:lnTo>
                        <a:pt x="203200" y="876300"/>
                      </a:lnTo>
                      <a:lnTo>
                        <a:pt x="203200" y="850900"/>
                      </a:lnTo>
                      <a:lnTo>
                        <a:pt x="177800" y="850900"/>
                      </a:lnTo>
                      <a:lnTo>
                        <a:pt x="177800" y="838200"/>
                      </a:lnTo>
                      <a:lnTo>
                        <a:pt x="165100" y="838200"/>
                      </a:lnTo>
                      <a:lnTo>
                        <a:pt x="165100" y="825500"/>
                      </a:lnTo>
                      <a:lnTo>
                        <a:pt x="152400" y="812800"/>
                      </a:lnTo>
                      <a:lnTo>
                        <a:pt x="114300" y="812800"/>
                      </a:lnTo>
                      <a:lnTo>
                        <a:pt x="114300" y="800100"/>
                      </a:lnTo>
                      <a:lnTo>
                        <a:pt x="88900" y="800100"/>
                      </a:lnTo>
                      <a:lnTo>
                        <a:pt x="88900" y="787400"/>
                      </a:lnTo>
                      <a:lnTo>
                        <a:pt x="76200" y="787400"/>
                      </a:lnTo>
                      <a:lnTo>
                        <a:pt x="76200" y="800100"/>
                      </a:lnTo>
                      <a:lnTo>
                        <a:pt x="63500" y="800100"/>
                      </a:lnTo>
                      <a:lnTo>
                        <a:pt x="63500" y="774700"/>
                      </a:lnTo>
                      <a:lnTo>
                        <a:pt x="76200" y="774700"/>
                      </a:lnTo>
                      <a:lnTo>
                        <a:pt x="76200" y="762000"/>
                      </a:lnTo>
                      <a:lnTo>
                        <a:pt x="101600" y="762000"/>
                      </a:lnTo>
                      <a:lnTo>
                        <a:pt x="101600" y="749300"/>
                      </a:lnTo>
                      <a:lnTo>
                        <a:pt x="114300" y="749300"/>
                      </a:lnTo>
                      <a:lnTo>
                        <a:pt x="114300" y="736600"/>
                      </a:lnTo>
                      <a:lnTo>
                        <a:pt x="139700" y="736600"/>
                      </a:lnTo>
                      <a:lnTo>
                        <a:pt x="139700" y="711200"/>
                      </a:lnTo>
                      <a:lnTo>
                        <a:pt x="127000" y="698500"/>
                      </a:lnTo>
                      <a:lnTo>
                        <a:pt x="114300" y="698500"/>
                      </a:lnTo>
                      <a:lnTo>
                        <a:pt x="114300" y="673100"/>
                      </a:lnTo>
                      <a:lnTo>
                        <a:pt x="127000" y="673100"/>
                      </a:lnTo>
                      <a:lnTo>
                        <a:pt x="127000" y="660400"/>
                      </a:lnTo>
                      <a:lnTo>
                        <a:pt x="139700" y="660400"/>
                      </a:lnTo>
                      <a:lnTo>
                        <a:pt x="139700" y="647700"/>
                      </a:lnTo>
                      <a:lnTo>
                        <a:pt x="152400" y="647700"/>
                      </a:lnTo>
                      <a:lnTo>
                        <a:pt x="152400" y="622300"/>
                      </a:lnTo>
                      <a:lnTo>
                        <a:pt x="127000" y="622300"/>
                      </a:lnTo>
                      <a:lnTo>
                        <a:pt x="127000" y="609600"/>
                      </a:lnTo>
                      <a:lnTo>
                        <a:pt x="114300" y="609600"/>
                      </a:lnTo>
                      <a:lnTo>
                        <a:pt x="114300" y="584200"/>
                      </a:lnTo>
                      <a:lnTo>
                        <a:pt x="127000" y="584200"/>
                      </a:lnTo>
                      <a:lnTo>
                        <a:pt x="127000" y="571500"/>
                      </a:lnTo>
                      <a:lnTo>
                        <a:pt x="101600" y="571500"/>
                      </a:lnTo>
                      <a:lnTo>
                        <a:pt x="101600" y="558800"/>
                      </a:lnTo>
                      <a:lnTo>
                        <a:pt x="88900" y="558800"/>
                      </a:lnTo>
                      <a:lnTo>
                        <a:pt x="88900" y="533400"/>
                      </a:lnTo>
                      <a:lnTo>
                        <a:pt x="101600" y="533400"/>
                      </a:lnTo>
                      <a:lnTo>
                        <a:pt x="101600" y="482600"/>
                      </a:lnTo>
                      <a:lnTo>
                        <a:pt x="114300" y="482600"/>
                      </a:lnTo>
                      <a:lnTo>
                        <a:pt x="114300" y="469900"/>
                      </a:lnTo>
                      <a:lnTo>
                        <a:pt x="127000" y="469900"/>
                      </a:lnTo>
                      <a:lnTo>
                        <a:pt x="127000" y="482600"/>
                      </a:lnTo>
                      <a:lnTo>
                        <a:pt x="139700" y="482600"/>
                      </a:lnTo>
                      <a:lnTo>
                        <a:pt x="152400" y="469900"/>
                      </a:lnTo>
                      <a:lnTo>
                        <a:pt x="152400" y="457200"/>
                      </a:lnTo>
                      <a:lnTo>
                        <a:pt x="88900" y="457200"/>
                      </a:lnTo>
                      <a:lnTo>
                        <a:pt x="88900" y="444500"/>
                      </a:lnTo>
                      <a:lnTo>
                        <a:pt x="76200" y="444500"/>
                      </a:lnTo>
                      <a:lnTo>
                        <a:pt x="76200" y="431800"/>
                      </a:lnTo>
                      <a:lnTo>
                        <a:pt x="63500" y="431800"/>
                      </a:lnTo>
                      <a:lnTo>
                        <a:pt x="63500" y="406400"/>
                      </a:lnTo>
                      <a:lnTo>
                        <a:pt x="50800" y="406400"/>
                      </a:lnTo>
                      <a:lnTo>
                        <a:pt x="50800" y="393700"/>
                      </a:lnTo>
                      <a:lnTo>
                        <a:pt x="25400" y="393700"/>
                      </a:lnTo>
                      <a:lnTo>
                        <a:pt x="25400" y="330200"/>
                      </a:lnTo>
                      <a:lnTo>
                        <a:pt x="12700" y="330200"/>
                      </a:lnTo>
                      <a:lnTo>
                        <a:pt x="12700" y="317500"/>
                      </a:lnTo>
                      <a:lnTo>
                        <a:pt x="0" y="3175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1215"/>
                <p:cNvSpPr/>
                <p:nvPr/>
              </p:nvSpPr>
              <p:spPr>
                <a:xfrm>
                  <a:off x="1015267" y="3253730"/>
                  <a:ext cx="1651001" cy="12193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001" h="1219201">
                      <a:moveTo>
                        <a:pt x="0" y="647700"/>
                      </a:moveTo>
                      <a:lnTo>
                        <a:pt x="38100" y="647700"/>
                      </a:lnTo>
                      <a:lnTo>
                        <a:pt x="38100" y="635000"/>
                      </a:lnTo>
                      <a:lnTo>
                        <a:pt x="63500" y="635000"/>
                      </a:lnTo>
                      <a:lnTo>
                        <a:pt x="76200" y="622300"/>
                      </a:lnTo>
                      <a:lnTo>
                        <a:pt x="76200" y="596900"/>
                      </a:lnTo>
                      <a:lnTo>
                        <a:pt x="88900" y="596900"/>
                      </a:lnTo>
                      <a:lnTo>
                        <a:pt x="88900" y="571500"/>
                      </a:lnTo>
                      <a:lnTo>
                        <a:pt x="139700" y="571500"/>
                      </a:lnTo>
                      <a:lnTo>
                        <a:pt x="139700" y="558800"/>
                      </a:lnTo>
                      <a:lnTo>
                        <a:pt x="152400" y="558800"/>
                      </a:lnTo>
                      <a:lnTo>
                        <a:pt x="152400" y="546100"/>
                      </a:lnTo>
                      <a:lnTo>
                        <a:pt x="177800" y="546100"/>
                      </a:lnTo>
                      <a:lnTo>
                        <a:pt x="177800" y="533400"/>
                      </a:lnTo>
                      <a:lnTo>
                        <a:pt x="190500" y="533400"/>
                      </a:lnTo>
                      <a:lnTo>
                        <a:pt x="190500" y="520700"/>
                      </a:lnTo>
                      <a:lnTo>
                        <a:pt x="177800" y="520700"/>
                      </a:lnTo>
                      <a:lnTo>
                        <a:pt x="177800" y="495300"/>
                      </a:lnTo>
                      <a:lnTo>
                        <a:pt x="190500" y="495300"/>
                      </a:lnTo>
                      <a:lnTo>
                        <a:pt x="203200" y="482600"/>
                      </a:lnTo>
                      <a:lnTo>
                        <a:pt x="215900" y="482600"/>
                      </a:lnTo>
                      <a:lnTo>
                        <a:pt x="215900" y="469900"/>
                      </a:lnTo>
                      <a:lnTo>
                        <a:pt x="228600" y="469900"/>
                      </a:lnTo>
                      <a:lnTo>
                        <a:pt x="228600" y="393700"/>
                      </a:lnTo>
                      <a:lnTo>
                        <a:pt x="215900" y="393700"/>
                      </a:lnTo>
                      <a:lnTo>
                        <a:pt x="215900" y="368300"/>
                      </a:lnTo>
                      <a:lnTo>
                        <a:pt x="203200" y="368300"/>
                      </a:lnTo>
                      <a:lnTo>
                        <a:pt x="203200" y="342900"/>
                      </a:lnTo>
                      <a:lnTo>
                        <a:pt x="190500" y="342900"/>
                      </a:lnTo>
                      <a:lnTo>
                        <a:pt x="190500" y="330200"/>
                      </a:lnTo>
                      <a:lnTo>
                        <a:pt x="177800" y="330200"/>
                      </a:lnTo>
                      <a:lnTo>
                        <a:pt x="177800" y="317500"/>
                      </a:lnTo>
                      <a:lnTo>
                        <a:pt x="165100" y="317500"/>
                      </a:lnTo>
                      <a:lnTo>
                        <a:pt x="165100" y="292100"/>
                      </a:lnTo>
                      <a:lnTo>
                        <a:pt x="152400" y="292100"/>
                      </a:lnTo>
                      <a:lnTo>
                        <a:pt x="152400" y="279400"/>
                      </a:lnTo>
                      <a:lnTo>
                        <a:pt x="139700" y="279400"/>
                      </a:lnTo>
                      <a:lnTo>
                        <a:pt x="139700" y="266700"/>
                      </a:lnTo>
                      <a:lnTo>
                        <a:pt x="152400" y="266700"/>
                      </a:lnTo>
                      <a:lnTo>
                        <a:pt x="152400" y="254000"/>
                      </a:lnTo>
                      <a:lnTo>
                        <a:pt x="165100" y="254000"/>
                      </a:lnTo>
                      <a:lnTo>
                        <a:pt x="165100" y="241300"/>
                      </a:lnTo>
                      <a:lnTo>
                        <a:pt x="177800" y="241300"/>
                      </a:lnTo>
                      <a:lnTo>
                        <a:pt x="177800" y="228600"/>
                      </a:lnTo>
                      <a:lnTo>
                        <a:pt x="190500" y="228600"/>
                      </a:lnTo>
                      <a:lnTo>
                        <a:pt x="203200" y="215900"/>
                      </a:lnTo>
                      <a:lnTo>
                        <a:pt x="215900" y="215900"/>
                      </a:lnTo>
                      <a:lnTo>
                        <a:pt x="215900" y="203200"/>
                      </a:lnTo>
                      <a:lnTo>
                        <a:pt x="228600" y="203200"/>
                      </a:lnTo>
                      <a:lnTo>
                        <a:pt x="228600" y="177800"/>
                      </a:lnTo>
                      <a:lnTo>
                        <a:pt x="241300" y="177800"/>
                      </a:lnTo>
                      <a:lnTo>
                        <a:pt x="241300" y="165100"/>
                      </a:lnTo>
                      <a:lnTo>
                        <a:pt x="292100" y="165100"/>
                      </a:lnTo>
                      <a:lnTo>
                        <a:pt x="317500" y="190500"/>
                      </a:lnTo>
                      <a:lnTo>
                        <a:pt x="317500" y="203200"/>
                      </a:lnTo>
                      <a:lnTo>
                        <a:pt x="355600" y="203200"/>
                      </a:lnTo>
                      <a:lnTo>
                        <a:pt x="355600" y="215900"/>
                      </a:lnTo>
                      <a:lnTo>
                        <a:pt x="381000" y="215900"/>
                      </a:lnTo>
                      <a:lnTo>
                        <a:pt x="381000" y="203200"/>
                      </a:lnTo>
                      <a:lnTo>
                        <a:pt x="419100" y="203200"/>
                      </a:lnTo>
                      <a:lnTo>
                        <a:pt x="419100" y="215900"/>
                      </a:lnTo>
                      <a:lnTo>
                        <a:pt x="431800" y="215900"/>
                      </a:lnTo>
                      <a:lnTo>
                        <a:pt x="431800" y="203200"/>
                      </a:lnTo>
                      <a:lnTo>
                        <a:pt x="457200" y="203200"/>
                      </a:lnTo>
                      <a:lnTo>
                        <a:pt x="457200" y="190500"/>
                      </a:lnTo>
                      <a:lnTo>
                        <a:pt x="482600" y="190500"/>
                      </a:lnTo>
                      <a:lnTo>
                        <a:pt x="482600" y="152400"/>
                      </a:lnTo>
                      <a:lnTo>
                        <a:pt x="508000" y="152400"/>
                      </a:lnTo>
                      <a:lnTo>
                        <a:pt x="508000" y="139700"/>
                      </a:lnTo>
                      <a:lnTo>
                        <a:pt x="533400" y="139700"/>
                      </a:lnTo>
                      <a:lnTo>
                        <a:pt x="533400" y="152400"/>
                      </a:lnTo>
                      <a:lnTo>
                        <a:pt x="571500" y="152400"/>
                      </a:lnTo>
                      <a:lnTo>
                        <a:pt x="571500" y="165100"/>
                      </a:lnTo>
                      <a:lnTo>
                        <a:pt x="609600" y="165100"/>
                      </a:lnTo>
                      <a:lnTo>
                        <a:pt x="609600" y="152400"/>
                      </a:lnTo>
                      <a:lnTo>
                        <a:pt x="622300" y="152400"/>
                      </a:lnTo>
                      <a:lnTo>
                        <a:pt x="622300" y="165100"/>
                      </a:lnTo>
                      <a:lnTo>
                        <a:pt x="660400" y="165100"/>
                      </a:lnTo>
                      <a:lnTo>
                        <a:pt x="660400" y="177800"/>
                      </a:lnTo>
                      <a:lnTo>
                        <a:pt x="673100" y="177800"/>
                      </a:lnTo>
                      <a:lnTo>
                        <a:pt x="673100" y="165100"/>
                      </a:lnTo>
                      <a:lnTo>
                        <a:pt x="698500" y="165100"/>
                      </a:lnTo>
                      <a:lnTo>
                        <a:pt x="698500" y="177800"/>
                      </a:lnTo>
                      <a:lnTo>
                        <a:pt x="749300" y="177800"/>
                      </a:lnTo>
                      <a:lnTo>
                        <a:pt x="749300" y="165100"/>
                      </a:lnTo>
                      <a:lnTo>
                        <a:pt x="787400" y="165100"/>
                      </a:lnTo>
                      <a:lnTo>
                        <a:pt x="787400" y="152400"/>
                      </a:lnTo>
                      <a:lnTo>
                        <a:pt x="812800" y="152400"/>
                      </a:lnTo>
                      <a:lnTo>
                        <a:pt x="812800" y="165100"/>
                      </a:lnTo>
                      <a:lnTo>
                        <a:pt x="838200" y="165100"/>
                      </a:lnTo>
                      <a:lnTo>
                        <a:pt x="838200" y="114300"/>
                      </a:lnTo>
                      <a:lnTo>
                        <a:pt x="850900" y="114300"/>
                      </a:lnTo>
                      <a:lnTo>
                        <a:pt x="850900" y="101600"/>
                      </a:lnTo>
                      <a:lnTo>
                        <a:pt x="889000" y="101600"/>
                      </a:lnTo>
                      <a:lnTo>
                        <a:pt x="889000" y="76200"/>
                      </a:lnTo>
                      <a:lnTo>
                        <a:pt x="914400" y="76200"/>
                      </a:lnTo>
                      <a:lnTo>
                        <a:pt x="927100" y="88900"/>
                      </a:lnTo>
                      <a:lnTo>
                        <a:pt x="952500" y="88900"/>
                      </a:lnTo>
                      <a:lnTo>
                        <a:pt x="952500" y="101600"/>
                      </a:lnTo>
                      <a:lnTo>
                        <a:pt x="990600" y="101600"/>
                      </a:lnTo>
                      <a:lnTo>
                        <a:pt x="990600" y="114300"/>
                      </a:lnTo>
                      <a:lnTo>
                        <a:pt x="1028700" y="114300"/>
                      </a:lnTo>
                      <a:lnTo>
                        <a:pt x="1028700" y="127000"/>
                      </a:lnTo>
                      <a:lnTo>
                        <a:pt x="1054100" y="127000"/>
                      </a:lnTo>
                      <a:lnTo>
                        <a:pt x="1054100" y="114300"/>
                      </a:lnTo>
                      <a:lnTo>
                        <a:pt x="1079500" y="114300"/>
                      </a:lnTo>
                      <a:lnTo>
                        <a:pt x="1092200" y="101600"/>
                      </a:lnTo>
                      <a:lnTo>
                        <a:pt x="1092200" y="63500"/>
                      </a:lnTo>
                      <a:lnTo>
                        <a:pt x="1104900" y="63500"/>
                      </a:lnTo>
                      <a:lnTo>
                        <a:pt x="1104900" y="38100"/>
                      </a:lnTo>
                      <a:lnTo>
                        <a:pt x="1117600" y="38100"/>
                      </a:lnTo>
                      <a:lnTo>
                        <a:pt x="1117600" y="12700"/>
                      </a:lnTo>
                      <a:lnTo>
                        <a:pt x="1130300" y="12700"/>
                      </a:lnTo>
                      <a:lnTo>
                        <a:pt x="1130300" y="0"/>
                      </a:lnTo>
                      <a:lnTo>
                        <a:pt x="1181100" y="0"/>
                      </a:lnTo>
                      <a:lnTo>
                        <a:pt x="1181100" y="12700"/>
                      </a:lnTo>
                      <a:lnTo>
                        <a:pt x="1168400" y="25400"/>
                      </a:lnTo>
                      <a:lnTo>
                        <a:pt x="1206500" y="25400"/>
                      </a:lnTo>
                      <a:lnTo>
                        <a:pt x="1206500" y="38100"/>
                      </a:lnTo>
                      <a:lnTo>
                        <a:pt x="1219200" y="50800"/>
                      </a:lnTo>
                      <a:lnTo>
                        <a:pt x="1181100" y="50800"/>
                      </a:lnTo>
                      <a:lnTo>
                        <a:pt x="1181100" y="63500"/>
                      </a:lnTo>
                      <a:lnTo>
                        <a:pt x="1168400" y="63500"/>
                      </a:lnTo>
                      <a:lnTo>
                        <a:pt x="1168400" y="76200"/>
                      </a:lnTo>
                      <a:lnTo>
                        <a:pt x="1155700" y="76200"/>
                      </a:lnTo>
                      <a:lnTo>
                        <a:pt x="1155700" y="88900"/>
                      </a:lnTo>
                      <a:lnTo>
                        <a:pt x="1168400" y="88900"/>
                      </a:lnTo>
                      <a:lnTo>
                        <a:pt x="1168400" y="152400"/>
                      </a:lnTo>
                      <a:lnTo>
                        <a:pt x="1155700" y="165100"/>
                      </a:lnTo>
                      <a:lnTo>
                        <a:pt x="1155700" y="177800"/>
                      </a:lnTo>
                      <a:lnTo>
                        <a:pt x="1143000" y="177800"/>
                      </a:lnTo>
                      <a:lnTo>
                        <a:pt x="1143000" y="203200"/>
                      </a:lnTo>
                      <a:lnTo>
                        <a:pt x="1219200" y="203200"/>
                      </a:lnTo>
                      <a:lnTo>
                        <a:pt x="1219200" y="190500"/>
                      </a:lnTo>
                      <a:lnTo>
                        <a:pt x="1270000" y="190500"/>
                      </a:lnTo>
                      <a:lnTo>
                        <a:pt x="1282700" y="177800"/>
                      </a:lnTo>
                      <a:lnTo>
                        <a:pt x="1282700" y="190500"/>
                      </a:lnTo>
                      <a:lnTo>
                        <a:pt x="1308100" y="190500"/>
                      </a:lnTo>
                      <a:lnTo>
                        <a:pt x="1308100" y="203200"/>
                      </a:lnTo>
                      <a:lnTo>
                        <a:pt x="1320800" y="203200"/>
                      </a:lnTo>
                      <a:lnTo>
                        <a:pt x="1320800" y="317500"/>
                      </a:lnTo>
                      <a:lnTo>
                        <a:pt x="1282700" y="317500"/>
                      </a:lnTo>
                      <a:lnTo>
                        <a:pt x="1282700" y="330200"/>
                      </a:lnTo>
                      <a:lnTo>
                        <a:pt x="1270000" y="330200"/>
                      </a:lnTo>
                      <a:lnTo>
                        <a:pt x="1257300" y="342900"/>
                      </a:lnTo>
                      <a:lnTo>
                        <a:pt x="1244600" y="342900"/>
                      </a:lnTo>
                      <a:lnTo>
                        <a:pt x="1244600" y="355600"/>
                      </a:lnTo>
                      <a:lnTo>
                        <a:pt x="1231900" y="355600"/>
                      </a:lnTo>
                      <a:lnTo>
                        <a:pt x="1231900" y="381000"/>
                      </a:lnTo>
                      <a:lnTo>
                        <a:pt x="1257300" y="381000"/>
                      </a:lnTo>
                      <a:lnTo>
                        <a:pt x="1257300" y="393700"/>
                      </a:lnTo>
                      <a:lnTo>
                        <a:pt x="1270000" y="393700"/>
                      </a:lnTo>
                      <a:lnTo>
                        <a:pt x="1270000" y="406400"/>
                      </a:lnTo>
                      <a:lnTo>
                        <a:pt x="1282700" y="406400"/>
                      </a:lnTo>
                      <a:lnTo>
                        <a:pt x="1282700" y="419100"/>
                      </a:lnTo>
                      <a:lnTo>
                        <a:pt x="1270000" y="419100"/>
                      </a:lnTo>
                      <a:lnTo>
                        <a:pt x="1270000" y="457200"/>
                      </a:lnTo>
                      <a:lnTo>
                        <a:pt x="1282700" y="457200"/>
                      </a:lnTo>
                      <a:lnTo>
                        <a:pt x="1282700" y="469900"/>
                      </a:lnTo>
                      <a:lnTo>
                        <a:pt x="1295400" y="469900"/>
                      </a:lnTo>
                      <a:lnTo>
                        <a:pt x="1295400" y="482600"/>
                      </a:lnTo>
                      <a:lnTo>
                        <a:pt x="1308100" y="482600"/>
                      </a:lnTo>
                      <a:lnTo>
                        <a:pt x="1308100" y="495300"/>
                      </a:lnTo>
                      <a:lnTo>
                        <a:pt x="1295400" y="495300"/>
                      </a:lnTo>
                      <a:lnTo>
                        <a:pt x="1295400" y="533400"/>
                      </a:lnTo>
                      <a:lnTo>
                        <a:pt x="1308100" y="533400"/>
                      </a:lnTo>
                      <a:lnTo>
                        <a:pt x="1308100" y="546100"/>
                      </a:lnTo>
                      <a:lnTo>
                        <a:pt x="1295400" y="546100"/>
                      </a:lnTo>
                      <a:lnTo>
                        <a:pt x="1295400" y="558800"/>
                      </a:lnTo>
                      <a:lnTo>
                        <a:pt x="1308100" y="558800"/>
                      </a:lnTo>
                      <a:lnTo>
                        <a:pt x="1308100" y="596900"/>
                      </a:lnTo>
                      <a:lnTo>
                        <a:pt x="1320800" y="596900"/>
                      </a:lnTo>
                      <a:lnTo>
                        <a:pt x="1320800" y="584200"/>
                      </a:lnTo>
                      <a:lnTo>
                        <a:pt x="1397000" y="584200"/>
                      </a:lnTo>
                      <a:lnTo>
                        <a:pt x="1397000" y="571500"/>
                      </a:lnTo>
                      <a:lnTo>
                        <a:pt x="1473200" y="571500"/>
                      </a:lnTo>
                      <a:lnTo>
                        <a:pt x="1473200" y="558800"/>
                      </a:lnTo>
                      <a:lnTo>
                        <a:pt x="1511300" y="558800"/>
                      </a:lnTo>
                      <a:lnTo>
                        <a:pt x="1511300" y="546100"/>
                      </a:lnTo>
                      <a:lnTo>
                        <a:pt x="1562100" y="546100"/>
                      </a:lnTo>
                      <a:lnTo>
                        <a:pt x="1562100" y="558800"/>
                      </a:lnTo>
                      <a:lnTo>
                        <a:pt x="1612900" y="558800"/>
                      </a:lnTo>
                      <a:lnTo>
                        <a:pt x="1612900" y="546100"/>
                      </a:lnTo>
                      <a:lnTo>
                        <a:pt x="1651000" y="546100"/>
                      </a:lnTo>
                      <a:lnTo>
                        <a:pt x="1651000" y="584200"/>
                      </a:lnTo>
                      <a:lnTo>
                        <a:pt x="1638300" y="584200"/>
                      </a:lnTo>
                      <a:lnTo>
                        <a:pt x="1638300" y="596900"/>
                      </a:lnTo>
                      <a:lnTo>
                        <a:pt x="1625600" y="596900"/>
                      </a:lnTo>
                      <a:lnTo>
                        <a:pt x="1625600" y="622300"/>
                      </a:lnTo>
                      <a:lnTo>
                        <a:pt x="1612900" y="622300"/>
                      </a:lnTo>
                      <a:lnTo>
                        <a:pt x="1612900" y="635000"/>
                      </a:lnTo>
                      <a:lnTo>
                        <a:pt x="1600200" y="635000"/>
                      </a:lnTo>
                      <a:lnTo>
                        <a:pt x="1600200" y="647700"/>
                      </a:lnTo>
                      <a:lnTo>
                        <a:pt x="1587500" y="647700"/>
                      </a:lnTo>
                      <a:lnTo>
                        <a:pt x="1587500" y="685800"/>
                      </a:lnTo>
                      <a:lnTo>
                        <a:pt x="1574800" y="685800"/>
                      </a:lnTo>
                      <a:lnTo>
                        <a:pt x="1574800" y="698500"/>
                      </a:lnTo>
                      <a:lnTo>
                        <a:pt x="1587500" y="698500"/>
                      </a:lnTo>
                      <a:lnTo>
                        <a:pt x="1587500" y="723900"/>
                      </a:lnTo>
                      <a:lnTo>
                        <a:pt x="1600200" y="723900"/>
                      </a:lnTo>
                      <a:lnTo>
                        <a:pt x="1600200" y="736600"/>
                      </a:lnTo>
                      <a:lnTo>
                        <a:pt x="1612900" y="736600"/>
                      </a:lnTo>
                      <a:lnTo>
                        <a:pt x="1612900" y="762000"/>
                      </a:lnTo>
                      <a:lnTo>
                        <a:pt x="1625600" y="762000"/>
                      </a:lnTo>
                      <a:lnTo>
                        <a:pt x="1625600" y="800100"/>
                      </a:lnTo>
                      <a:lnTo>
                        <a:pt x="1638300" y="800100"/>
                      </a:lnTo>
                      <a:lnTo>
                        <a:pt x="1638300" y="876300"/>
                      </a:lnTo>
                      <a:lnTo>
                        <a:pt x="1625600" y="876300"/>
                      </a:lnTo>
                      <a:lnTo>
                        <a:pt x="1625600" y="889000"/>
                      </a:lnTo>
                      <a:lnTo>
                        <a:pt x="1612900" y="889000"/>
                      </a:lnTo>
                      <a:lnTo>
                        <a:pt x="1612900" y="901700"/>
                      </a:lnTo>
                      <a:lnTo>
                        <a:pt x="1600200" y="901700"/>
                      </a:lnTo>
                      <a:lnTo>
                        <a:pt x="1600200" y="914400"/>
                      </a:lnTo>
                      <a:lnTo>
                        <a:pt x="1536700" y="914400"/>
                      </a:lnTo>
                      <a:lnTo>
                        <a:pt x="1536700" y="977900"/>
                      </a:lnTo>
                      <a:lnTo>
                        <a:pt x="1549400" y="977900"/>
                      </a:lnTo>
                      <a:lnTo>
                        <a:pt x="1549400" y="1016000"/>
                      </a:lnTo>
                      <a:lnTo>
                        <a:pt x="1536700" y="1016000"/>
                      </a:lnTo>
                      <a:lnTo>
                        <a:pt x="1536700" y="1028700"/>
                      </a:lnTo>
                      <a:lnTo>
                        <a:pt x="1524000" y="1028700"/>
                      </a:lnTo>
                      <a:lnTo>
                        <a:pt x="1524000" y="1079500"/>
                      </a:lnTo>
                      <a:lnTo>
                        <a:pt x="1511300" y="1079500"/>
                      </a:lnTo>
                      <a:lnTo>
                        <a:pt x="1511300" y="1092200"/>
                      </a:lnTo>
                      <a:lnTo>
                        <a:pt x="1498600" y="1092200"/>
                      </a:lnTo>
                      <a:lnTo>
                        <a:pt x="1498600" y="1079500"/>
                      </a:lnTo>
                      <a:lnTo>
                        <a:pt x="1485900" y="1092200"/>
                      </a:lnTo>
                      <a:lnTo>
                        <a:pt x="1485900" y="1104900"/>
                      </a:lnTo>
                      <a:lnTo>
                        <a:pt x="1422400" y="1104900"/>
                      </a:lnTo>
                      <a:lnTo>
                        <a:pt x="1422400" y="1117600"/>
                      </a:lnTo>
                      <a:lnTo>
                        <a:pt x="1358900" y="1117600"/>
                      </a:lnTo>
                      <a:lnTo>
                        <a:pt x="1358900" y="1104900"/>
                      </a:lnTo>
                      <a:lnTo>
                        <a:pt x="1320800" y="1104900"/>
                      </a:lnTo>
                      <a:lnTo>
                        <a:pt x="1320800" y="1117600"/>
                      </a:lnTo>
                      <a:lnTo>
                        <a:pt x="1308100" y="1117600"/>
                      </a:lnTo>
                      <a:lnTo>
                        <a:pt x="1295400" y="1130300"/>
                      </a:lnTo>
                      <a:lnTo>
                        <a:pt x="1282700" y="1130300"/>
                      </a:lnTo>
                      <a:lnTo>
                        <a:pt x="1282700" y="1143000"/>
                      </a:lnTo>
                      <a:lnTo>
                        <a:pt x="1257300" y="1143000"/>
                      </a:lnTo>
                      <a:lnTo>
                        <a:pt x="1257300" y="1155700"/>
                      </a:lnTo>
                      <a:lnTo>
                        <a:pt x="1231900" y="1155700"/>
                      </a:lnTo>
                      <a:lnTo>
                        <a:pt x="1231900" y="1143000"/>
                      </a:lnTo>
                      <a:lnTo>
                        <a:pt x="1219200" y="1143000"/>
                      </a:lnTo>
                      <a:lnTo>
                        <a:pt x="1219200" y="1130300"/>
                      </a:lnTo>
                      <a:lnTo>
                        <a:pt x="1206500" y="1130300"/>
                      </a:lnTo>
                      <a:lnTo>
                        <a:pt x="1206500" y="1143000"/>
                      </a:lnTo>
                      <a:lnTo>
                        <a:pt x="1181100" y="1143000"/>
                      </a:lnTo>
                      <a:lnTo>
                        <a:pt x="1181100" y="1155700"/>
                      </a:lnTo>
                      <a:lnTo>
                        <a:pt x="1193800" y="1155700"/>
                      </a:lnTo>
                      <a:lnTo>
                        <a:pt x="1193800" y="1168400"/>
                      </a:lnTo>
                      <a:lnTo>
                        <a:pt x="1206500" y="1168400"/>
                      </a:lnTo>
                      <a:lnTo>
                        <a:pt x="1206500" y="1193800"/>
                      </a:lnTo>
                      <a:lnTo>
                        <a:pt x="1193800" y="1193800"/>
                      </a:lnTo>
                      <a:lnTo>
                        <a:pt x="1193800" y="1206500"/>
                      </a:lnTo>
                      <a:lnTo>
                        <a:pt x="1181100" y="1206500"/>
                      </a:lnTo>
                      <a:lnTo>
                        <a:pt x="1181100" y="1219200"/>
                      </a:lnTo>
                      <a:lnTo>
                        <a:pt x="1117600" y="1219200"/>
                      </a:lnTo>
                      <a:lnTo>
                        <a:pt x="1117600" y="1206500"/>
                      </a:lnTo>
                      <a:lnTo>
                        <a:pt x="1104900" y="1206500"/>
                      </a:lnTo>
                      <a:lnTo>
                        <a:pt x="1104900" y="1193800"/>
                      </a:lnTo>
                      <a:lnTo>
                        <a:pt x="1041400" y="1193800"/>
                      </a:lnTo>
                      <a:lnTo>
                        <a:pt x="1041400" y="1206500"/>
                      </a:lnTo>
                      <a:lnTo>
                        <a:pt x="1028700" y="1206500"/>
                      </a:lnTo>
                      <a:lnTo>
                        <a:pt x="1028700" y="1193800"/>
                      </a:lnTo>
                      <a:lnTo>
                        <a:pt x="977900" y="1193800"/>
                      </a:lnTo>
                      <a:lnTo>
                        <a:pt x="977900" y="1206500"/>
                      </a:lnTo>
                      <a:lnTo>
                        <a:pt x="939800" y="1206500"/>
                      </a:lnTo>
                      <a:lnTo>
                        <a:pt x="939800" y="1181100"/>
                      </a:lnTo>
                      <a:lnTo>
                        <a:pt x="927100" y="1181100"/>
                      </a:lnTo>
                      <a:lnTo>
                        <a:pt x="927100" y="1168400"/>
                      </a:lnTo>
                      <a:lnTo>
                        <a:pt x="914400" y="1168400"/>
                      </a:lnTo>
                      <a:lnTo>
                        <a:pt x="914400" y="1155700"/>
                      </a:lnTo>
                      <a:lnTo>
                        <a:pt x="901700" y="1155700"/>
                      </a:lnTo>
                      <a:lnTo>
                        <a:pt x="901700" y="1143000"/>
                      </a:lnTo>
                      <a:lnTo>
                        <a:pt x="889000" y="1143000"/>
                      </a:lnTo>
                      <a:lnTo>
                        <a:pt x="889000" y="1117600"/>
                      </a:lnTo>
                      <a:lnTo>
                        <a:pt x="876300" y="1117600"/>
                      </a:lnTo>
                      <a:lnTo>
                        <a:pt x="876300" y="1104900"/>
                      </a:lnTo>
                      <a:lnTo>
                        <a:pt x="863600" y="1104900"/>
                      </a:lnTo>
                      <a:lnTo>
                        <a:pt x="863600" y="1092200"/>
                      </a:lnTo>
                      <a:lnTo>
                        <a:pt x="850900" y="1092200"/>
                      </a:lnTo>
                      <a:lnTo>
                        <a:pt x="850900" y="1079500"/>
                      </a:lnTo>
                      <a:lnTo>
                        <a:pt x="838200" y="1079500"/>
                      </a:lnTo>
                      <a:lnTo>
                        <a:pt x="838200" y="1066800"/>
                      </a:lnTo>
                      <a:lnTo>
                        <a:pt x="825500" y="1066800"/>
                      </a:lnTo>
                      <a:lnTo>
                        <a:pt x="825500" y="1054100"/>
                      </a:lnTo>
                      <a:lnTo>
                        <a:pt x="812800" y="1054100"/>
                      </a:lnTo>
                      <a:lnTo>
                        <a:pt x="812800" y="1041400"/>
                      </a:lnTo>
                      <a:lnTo>
                        <a:pt x="800100" y="1041400"/>
                      </a:lnTo>
                      <a:lnTo>
                        <a:pt x="800100" y="1028700"/>
                      </a:lnTo>
                      <a:lnTo>
                        <a:pt x="787400" y="1028700"/>
                      </a:lnTo>
                      <a:lnTo>
                        <a:pt x="787400" y="1003300"/>
                      </a:lnTo>
                      <a:lnTo>
                        <a:pt x="774700" y="1003300"/>
                      </a:lnTo>
                      <a:lnTo>
                        <a:pt x="774700" y="990600"/>
                      </a:lnTo>
                      <a:lnTo>
                        <a:pt x="762000" y="977900"/>
                      </a:lnTo>
                      <a:lnTo>
                        <a:pt x="736600" y="977900"/>
                      </a:lnTo>
                      <a:lnTo>
                        <a:pt x="736600" y="990600"/>
                      </a:lnTo>
                      <a:lnTo>
                        <a:pt x="711200" y="990600"/>
                      </a:lnTo>
                      <a:lnTo>
                        <a:pt x="711200" y="977900"/>
                      </a:lnTo>
                      <a:lnTo>
                        <a:pt x="673100" y="977900"/>
                      </a:lnTo>
                      <a:lnTo>
                        <a:pt x="673100" y="1054100"/>
                      </a:lnTo>
                      <a:lnTo>
                        <a:pt x="685800" y="1054100"/>
                      </a:lnTo>
                      <a:lnTo>
                        <a:pt x="685800" y="1079500"/>
                      </a:lnTo>
                      <a:lnTo>
                        <a:pt x="698500" y="1079500"/>
                      </a:lnTo>
                      <a:lnTo>
                        <a:pt x="698500" y="1092200"/>
                      </a:lnTo>
                      <a:lnTo>
                        <a:pt x="685800" y="1104900"/>
                      </a:lnTo>
                      <a:lnTo>
                        <a:pt x="685800" y="1130300"/>
                      </a:lnTo>
                      <a:lnTo>
                        <a:pt x="660400" y="1130300"/>
                      </a:lnTo>
                      <a:lnTo>
                        <a:pt x="660400" y="1143000"/>
                      </a:lnTo>
                      <a:lnTo>
                        <a:pt x="647700" y="1143000"/>
                      </a:lnTo>
                      <a:lnTo>
                        <a:pt x="647700" y="1155700"/>
                      </a:lnTo>
                      <a:lnTo>
                        <a:pt x="596900" y="1155700"/>
                      </a:lnTo>
                      <a:lnTo>
                        <a:pt x="596900" y="1181100"/>
                      </a:lnTo>
                      <a:lnTo>
                        <a:pt x="584200" y="1181100"/>
                      </a:lnTo>
                      <a:lnTo>
                        <a:pt x="571500" y="1193800"/>
                      </a:lnTo>
                      <a:lnTo>
                        <a:pt x="558800" y="1193800"/>
                      </a:lnTo>
                      <a:lnTo>
                        <a:pt x="558800" y="1206500"/>
                      </a:lnTo>
                      <a:lnTo>
                        <a:pt x="520700" y="1206500"/>
                      </a:lnTo>
                      <a:lnTo>
                        <a:pt x="508000" y="1219200"/>
                      </a:lnTo>
                      <a:lnTo>
                        <a:pt x="457200" y="1219200"/>
                      </a:lnTo>
                      <a:lnTo>
                        <a:pt x="457200" y="1206500"/>
                      </a:lnTo>
                      <a:lnTo>
                        <a:pt x="444500" y="1193800"/>
                      </a:lnTo>
                      <a:lnTo>
                        <a:pt x="444500" y="1181100"/>
                      </a:lnTo>
                      <a:lnTo>
                        <a:pt x="393700" y="1181100"/>
                      </a:lnTo>
                      <a:lnTo>
                        <a:pt x="381000" y="1168400"/>
                      </a:lnTo>
                      <a:lnTo>
                        <a:pt x="368300" y="1168400"/>
                      </a:lnTo>
                      <a:lnTo>
                        <a:pt x="355600" y="1155700"/>
                      </a:lnTo>
                      <a:lnTo>
                        <a:pt x="342900" y="1155700"/>
                      </a:lnTo>
                      <a:lnTo>
                        <a:pt x="342900" y="1143000"/>
                      </a:lnTo>
                      <a:lnTo>
                        <a:pt x="330200" y="1143000"/>
                      </a:lnTo>
                      <a:lnTo>
                        <a:pt x="330200" y="1130300"/>
                      </a:lnTo>
                      <a:lnTo>
                        <a:pt x="317500" y="1130300"/>
                      </a:lnTo>
                      <a:lnTo>
                        <a:pt x="317500" y="1117600"/>
                      </a:lnTo>
                      <a:lnTo>
                        <a:pt x="304800" y="1117600"/>
                      </a:lnTo>
                      <a:lnTo>
                        <a:pt x="304800" y="1104900"/>
                      </a:lnTo>
                      <a:lnTo>
                        <a:pt x="317500" y="1104900"/>
                      </a:lnTo>
                      <a:lnTo>
                        <a:pt x="317500" y="1079500"/>
                      </a:lnTo>
                      <a:lnTo>
                        <a:pt x="330200" y="1079500"/>
                      </a:lnTo>
                      <a:lnTo>
                        <a:pt x="330200" y="1066800"/>
                      </a:lnTo>
                      <a:lnTo>
                        <a:pt x="317500" y="1066800"/>
                      </a:lnTo>
                      <a:lnTo>
                        <a:pt x="317500" y="1041400"/>
                      </a:lnTo>
                      <a:lnTo>
                        <a:pt x="304800" y="1028700"/>
                      </a:lnTo>
                      <a:lnTo>
                        <a:pt x="304800" y="1016000"/>
                      </a:lnTo>
                      <a:lnTo>
                        <a:pt x="317500" y="1016000"/>
                      </a:lnTo>
                      <a:lnTo>
                        <a:pt x="317500" y="1003300"/>
                      </a:lnTo>
                      <a:lnTo>
                        <a:pt x="330200" y="1003300"/>
                      </a:lnTo>
                      <a:lnTo>
                        <a:pt x="330200" y="990600"/>
                      </a:lnTo>
                      <a:lnTo>
                        <a:pt x="342900" y="977900"/>
                      </a:lnTo>
                      <a:lnTo>
                        <a:pt x="342900" y="939800"/>
                      </a:lnTo>
                      <a:lnTo>
                        <a:pt x="330200" y="939800"/>
                      </a:lnTo>
                      <a:lnTo>
                        <a:pt x="330200" y="901700"/>
                      </a:lnTo>
                      <a:lnTo>
                        <a:pt x="317500" y="901700"/>
                      </a:lnTo>
                      <a:lnTo>
                        <a:pt x="304800" y="889000"/>
                      </a:lnTo>
                      <a:lnTo>
                        <a:pt x="304800" y="863600"/>
                      </a:lnTo>
                      <a:lnTo>
                        <a:pt x="317500" y="863600"/>
                      </a:lnTo>
                      <a:lnTo>
                        <a:pt x="317500" y="850900"/>
                      </a:lnTo>
                      <a:lnTo>
                        <a:pt x="330200" y="838200"/>
                      </a:lnTo>
                      <a:lnTo>
                        <a:pt x="330200" y="800100"/>
                      </a:lnTo>
                      <a:lnTo>
                        <a:pt x="317500" y="800100"/>
                      </a:lnTo>
                      <a:lnTo>
                        <a:pt x="317500" y="774700"/>
                      </a:lnTo>
                      <a:lnTo>
                        <a:pt x="292100" y="774700"/>
                      </a:lnTo>
                      <a:lnTo>
                        <a:pt x="292100" y="749300"/>
                      </a:lnTo>
                      <a:lnTo>
                        <a:pt x="279400" y="749300"/>
                      </a:lnTo>
                      <a:lnTo>
                        <a:pt x="279400" y="736600"/>
                      </a:lnTo>
                      <a:lnTo>
                        <a:pt x="266700" y="736600"/>
                      </a:lnTo>
                      <a:lnTo>
                        <a:pt x="254000" y="723900"/>
                      </a:lnTo>
                      <a:lnTo>
                        <a:pt x="228600" y="723900"/>
                      </a:lnTo>
                      <a:lnTo>
                        <a:pt x="228600" y="711200"/>
                      </a:lnTo>
                      <a:lnTo>
                        <a:pt x="215900" y="711200"/>
                      </a:lnTo>
                      <a:lnTo>
                        <a:pt x="215900" y="723900"/>
                      </a:lnTo>
                      <a:lnTo>
                        <a:pt x="203200" y="723900"/>
                      </a:lnTo>
                      <a:lnTo>
                        <a:pt x="190500" y="736600"/>
                      </a:lnTo>
                      <a:lnTo>
                        <a:pt x="177800" y="736600"/>
                      </a:lnTo>
                      <a:lnTo>
                        <a:pt x="165100" y="749300"/>
                      </a:lnTo>
                      <a:lnTo>
                        <a:pt x="127000" y="749300"/>
                      </a:lnTo>
                      <a:lnTo>
                        <a:pt x="127000" y="723900"/>
                      </a:lnTo>
                      <a:lnTo>
                        <a:pt x="88900" y="723900"/>
                      </a:lnTo>
                      <a:lnTo>
                        <a:pt x="88900" y="736600"/>
                      </a:lnTo>
                      <a:lnTo>
                        <a:pt x="76200" y="736600"/>
                      </a:lnTo>
                      <a:lnTo>
                        <a:pt x="76200" y="711200"/>
                      </a:lnTo>
                      <a:lnTo>
                        <a:pt x="63500" y="711200"/>
                      </a:lnTo>
                      <a:lnTo>
                        <a:pt x="63500" y="698500"/>
                      </a:lnTo>
                      <a:lnTo>
                        <a:pt x="50800" y="698500"/>
                      </a:lnTo>
                      <a:lnTo>
                        <a:pt x="50800" y="685800"/>
                      </a:lnTo>
                      <a:lnTo>
                        <a:pt x="38100" y="685800"/>
                      </a:lnTo>
                      <a:lnTo>
                        <a:pt x="38100" y="673100"/>
                      </a:lnTo>
                      <a:lnTo>
                        <a:pt x="25400" y="673100"/>
                      </a:lnTo>
                      <a:lnTo>
                        <a:pt x="25400" y="660400"/>
                      </a:lnTo>
                      <a:lnTo>
                        <a:pt x="0" y="660400"/>
                      </a:lnTo>
                      <a:lnTo>
                        <a:pt x="12700" y="6477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65" name="1216"/>
                <p:cNvGrpSpPr/>
                <p:nvPr/>
              </p:nvGrpSpPr>
              <p:grpSpPr>
                <a:xfrm>
                  <a:off x="4964967" y="1272314"/>
                  <a:ext cx="2057401" cy="2400563"/>
                  <a:chOff x="4964967" y="1272314"/>
                  <a:chExt cx="2057401" cy="2400301"/>
                </a:xfrm>
                <a:grpFill/>
              </p:grpSpPr>
              <p:sp>
                <p:nvSpPr>
                  <p:cNvPr id="1196" name="Dowolny kształt 1195"/>
                  <p:cNvSpPr/>
                  <p:nvPr/>
                </p:nvSpPr>
                <p:spPr>
                  <a:xfrm>
                    <a:off x="4964967" y="1272314"/>
                    <a:ext cx="2057401" cy="2400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57401" h="2400301">
                        <a:moveTo>
                          <a:pt x="0" y="127000"/>
                        </a:moveTo>
                        <a:lnTo>
                          <a:pt x="0" y="114300"/>
                        </a:lnTo>
                        <a:lnTo>
                          <a:pt x="63500" y="114300"/>
                        </a:lnTo>
                        <a:lnTo>
                          <a:pt x="76200" y="101600"/>
                        </a:lnTo>
                        <a:lnTo>
                          <a:pt x="76200" y="63500"/>
                        </a:lnTo>
                        <a:lnTo>
                          <a:pt x="101600" y="63500"/>
                        </a:lnTo>
                        <a:lnTo>
                          <a:pt x="101600" y="50800"/>
                        </a:lnTo>
                        <a:lnTo>
                          <a:pt x="152400" y="50800"/>
                        </a:lnTo>
                        <a:lnTo>
                          <a:pt x="152400" y="12700"/>
                        </a:lnTo>
                        <a:lnTo>
                          <a:pt x="139700" y="0"/>
                        </a:lnTo>
                        <a:lnTo>
                          <a:pt x="152400" y="0"/>
                        </a:lnTo>
                        <a:lnTo>
                          <a:pt x="152400" y="12700"/>
                        </a:lnTo>
                        <a:lnTo>
                          <a:pt x="165100" y="12700"/>
                        </a:lnTo>
                        <a:lnTo>
                          <a:pt x="165100" y="25400"/>
                        </a:lnTo>
                        <a:lnTo>
                          <a:pt x="177800" y="25400"/>
                        </a:lnTo>
                        <a:lnTo>
                          <a:pt x="177800" y="38100"/>
                        </a:lnTo>
                        <a:lnTo>
                          <a:pt x="190500" y="38100"/>
                        </a:lnTo>
                        <a:lnTo>
                          <a:pt x="190500" y="63500"/>
                        </a:lnTo>
                        <a:lnTo>
                          <a:pt x="203200" y="63500"/>
                        </a:lnTo>
                        <a:lnTo>
                          <a:pt x="203200" y="76200"/>
                        </a:lnTo>
                        <a:lnTo>
                          <a:pt x="215900" y="88900"/>
                        </a:lnTo>
                        <a:lnTo>
                          <a:pt x="215900" y="114300"/>
                        </a:lnTo>
                        <a:lnTo>
                          <a:pt x="203200" y="114300"/>
                        </a:lnTo>
                        <a:lnTo>
                          <a:pt x="203200" y="127000"/>
                        </a:lnTo>
                        <a:lnTo>
                          <a:pt x="215900" y="127000"/>
                        </a:lnTo>
                        <a:lnTo>
                          <a:pt x="215900" y="139700"/>
                        </a:lnTo>
                        <a:lnTo>
                          <a:pt x="228600" y="139700"/>
                        </a:lnTo>
                        <a:lnTo>
                          <a:pt x="228600" y="152400"/>
                        </a:lnTo>
                        <a:lnTo>
                          <a:pt x="241300" y="152400"/>
                        </a:lnTo>
                        <a:lnTo>
                          <a:pt x="241300" y="139700"/>
                        </a:lnTo>
                        <a:lnTo>
                          <a:pt x="266700" y="139700"/>
                        </a:lnTo>
                        <a:lnTo>
                          <a:pt x="266700" y="127000"/>
                        </a:lnTo>
                        <a:lnTo>
                          <a:pt x="292100" y="127000"/>
                        </a:lnTo>
                        <a:lnTo>
                          <a:pt x="292100" y="114300"/>
                        </a:lnTo>
                        <a:lnTo>
                          <a:pt x="317500" y="114300"/>
                        </a:lnTo>
                        <a:lnTo>
                          <a:pt x="317500" y="101600"/>
                        </a:lnTo>
                        <a:lnTo>
                          <a:pt x="342900" y="101600"/>
                        </a:lnTo>
                        <a:lnTo>
                          <a:pt x="342900" y="114300"/>
                        </a:lnTo>
                        <a:lnTo>
                          <a:pt x="355600" y="114300"/>
                        </a:lnTo>
                        <a:lnTo>
                          <a:pt x="355600" y="127000"/>
                        </a:lnTo>
                        <a:lnTo>
                          <a:pt x="406400" y="127000"/>
                        </a:lnTo>
                        <a:lnTo>
                          <a:pt x="406400" y="114300"/>
                        </a:lnTo>
                        <a:lnTo>
                          <a:pt x="419100" y="114300"/>
                        </a:lnTo>
                        <a:lnTo>
                          <a:pt x="419100" y="101600"/>
                        </a:lnTo>
                        <a:lnTo>
                          <a:pt x="444500" y="101600"/>
                        </a:lnTo>
                        <a:lnTo>
                          <a:pt x="444500" y="76200"/>
                        </a:lnTo>
                        <a:lnTo>
                          <a:pt x="469900" y="76200"/>
                        </a:lnTo>
                        <a:lnTo>
                          <a:pt x="469900" y="88900"/>
                        </a:lnTo>
                        <a:lnTo>
                          <a:pt x="482600" y="88900"/>
                        </a:lnTo>
                        <a:lnTo>
                          <a:pt x="482600" y="101600"/>
                        </a:lnTo>
                        <a:lnTo>
                          <a:pt x="508000" y="101600"/>
                        </a:lnTo>
                        <a:lnTo>
                          <a:pt x="508000" y="114300"/>
                        </a:lnTo>
                        <a:lnTo>
                          <a:pt x="533400" y="114300"/>
                        </a:lnTo>
                        <a:lnTo>
                          <a:pt x="533400" y="127000"/>
                        </a:lnTo>
                        <a:lnTo>
                          <a:pt x="520700" y="127000"/>
                        </a:lnTo>
                        <a:lnTo>
                          <a:pt x="520700" y="139700"/>
                        </a:lnTo>
                        <a:lnTo>
                          <a:pt x="533400" y="139700"/>
                        </a:lnTo>
                        <a:lnTo>
                          <a:pt x="533400" y="152400"/>
                        </a:lnTo>
                        <a:lnTo>
                          <a:pt x="520700" y="152400"/>
                        </a:lnTo>
                        <a:lnTo>
                          <a:pt x="520700" y="165100"/>
                        </a:lnTo>
                        <a:lnTo>
                          <a:pt x="558800" y="165100"/>
                        </a:lnTo>
                        <a:lnTo>
                          <a:pt x="558800" y="177800"/>
                        </a:lnTo>
                        <a:lnTo>
                          <a:pt x="571500" y="177800"/>
                        </a:lnTo>
                        <a:lnTo>
                          <a:pt x="571500" y="203200"/>
                        </a:lnTo>
                        <a:lnTo>
                          <a:pt x="584200" y="203200"/>
                        </a:lnTo>
                        <a:lnTo>
                          <a:pt x="584200" y="215900"/>
                        </a:lnTo>
                        <a:lnTo>
                          <a:pt x="596900" y="215900"/>
                        </a:lnTo>
                        <a:lnTo>
                          <a:pt x="596900" y="228600"/>
                        </a:lnTo>
                        <a:lnTo>
                          <a:pt x="584200" y="228600"/>
                        </a:lnTo>
                        <a:lnTo>
                          <a:pt x="584200" y="241300"/>
                        </a:lnTo>
                        <a:lnTo>
                          <a:pt x="596900" y="241300"/>
                        </a:lnTo>
                        <a:lnTo>
                          <a:pt x="596900" y="292100"/>
                        </a:lnTo>
                        <a:lnTo>
                          <a:pt x="584200" y="292100"/>
                        </a:lnTo>
                        <a:lnTo>
                          <a:pt x="584200" y="304800"/>
                        </a:lnTo>
                        <a:lnTo>
                          <a:pt x="571500" y="317500"/>
                        </a:lnTo>
                        <a:lnTo>
                          <a:pt x="571500" y="342900"/>
                        </a:lnTo>
                        <a:lnTo>
                          <a:pt x="584200" y="342900"/>
                        </a:lnTo>
                        <a:lnTo>
                          <a:pt x="584200" y="355600"/>
                        </a:lnTo>
                        <a:lnTo>
                          <a:pt x="596900" y="355600"/>
                        </a:lnTo>
                        <a:lnTo>
                          <a:pt x="609600" y="368300"/>
                        </a:lnTo>
                        <a:lnTo>
                          <a:pt x="635000" y="368300"/>
                        </a:lnTo>
                        <a:lnTo>
                          <a:pt x="635000" y="355600"/>
                        </a:lnTo>
                        <a:lnTo>
                          <a:pt x="711200" y="355600"/>
                        </a:lnTo>
                        <a:lnTo>
                          <a:pt x="711200" y="342900"/>
                        </a:lnTo>
                        <a:lnTo>
                          <a:pt x="774700" y="342900"/>
                        </a:lnTo>
                        <a:lnTo>
                          <a:pt x="774700" y="355600"/>
                        </a:lnTo>
                        <a:lnTo>
                          <a:pt x="787400" y="355600"/>
                        </a:lnTo>
                        <a:lnTo>
                          <a:pt x="787400" y="368300"/>
                        </a:lnTo>
                        <a:lnTo>
                          <a:pt x="762000" y="368300"/>
                        </a:lnTo>
                        <a:lnTo>
                          <a:pt x="762000" y="381000"/>
                        </a:lnTo>
                        <a:lnTo>
                          <a:pt x="774700" y="381000"/>
                        </a:lnTo>
                        <a:lnTo>
                          <a:pt x="774700" y="393700"/>
                        </a:lnTo>
                        <a:lnTo>
                          <a:pt x="787400" y="393700"/>
                        </a:lnTo>
                        <a:lnTo>
                          <a:pt x="787400" y="406400"/>
                        </a:lnTo>
                        <a:lnTo>
                          <a:pt x="800100" y="406400"/>
                        </a:lnTo>
                        <a:lnTo>
                          <a:pt x="812800" y="419100"/>
                        </a:lnTo>
                        <a:lnTo>
                          <a:pt x="838200" y="419100"/>
                        </a:lnTo>
                        <a:lnTo>
                          <a:pt x="838200" y="431800"/>
                        </a:lnTo>
                        <a:lnTo>
                          <a:pt x="863600" y="431800"/>
                        </a:lnTo>
                        <a:lnTo>
                          <a:pt x="863600" y="457200"/>
                        </a:lnTo>
                        <a:lnTo>
                          <a:pt x="850900" y="457200"/>
                        </a:lnTo>
                        <a:lnTo>
                          <a:pt x="850900" y="469900"/>
                        </a:lnTo>
                        <a:lnTo>
                          <a:pt x="838200" y="469900"/>
                        </a:lnTo>
                        <a:lnTo>
                          <a:pt x="838200" y="508000"/>
                        </a:lnTo>
                        <a:lnTo>
                          <a:pt x="850900" y="508000"/>
                        </a:lnTo>
                        <a:lnTo>
                          <a:pt x="850900" y="520700"/>
                        </a:lnTo>
                        <a:lnTo>
                          <a:pt x="838200" y="520700"/>
                        </a:lnTo>
                        <a:lnTo>
                          <a:pt x="838200" y="533400"/>
                        </a:lnTo>
                        <a:lnTo>
                          <a:pt x="850900" y="533400"/>
                        </a:lnTo>
                        <a:lnTo>
                          <a:pt x="850900" y="546100"/>
                        </a:lnTo>
                        <a:lnTo>
                          <a:pt x="838200" y="546100"/>
                        </a:lnTo>
                        <a:lnTo>
                          <a:pt x="838200" y="558800"/>
                        </a:lnTo>
                        <a:lnTo>
                          <a:pt x="850900" y="558800"/>
                        </a:lnTo>
                        <a:lnTo>
                          <a:pt x="850900" y="596900"/>
                        </a:lnTo>
                        <a:lnTo>
                          <a:pt x="863600" y="596900"/>
                        </a:lnTo>
                        <a:lnTo>
                          <a:pt x="863600" y="584200"/>
                        </a:lnTo>
                        <a:lnTo>
                          <a:pt x="889000" y="584200"/>
                        </a:lnTo>
                        <a:lnTo>
                          <a:pt x="889000" y="596900"/>
                        </a:lnTo>
                        <a:lnTo>
                          <a:pt x="914400" y="596900"/>
                        </a:lnTo>
                        <a:lnTo>
                          <a:pt x="914400" y="584200"/>
                        </a:lnTo>
                        <a:lnTo>
                          <a:pt x="927100" y="584200"/>
                        </a:lnTo>
                        <a:lnTo>
                          <a:pt x="927100" y="571500"/>
                        </a:lnTo>
                        <a:lnTo>
                          <a:pt x="939800" y="571500"/>
                        </a:lnTo>
                        <a:lnTo>
                          <a:pt x="952500" y="558800"/>
                        </a:lnTo>
                        <a:lnTo>
                          <a:pt x="952500" y="571500"/>
                        </a:lnTo>
                        <a:lnTo>
                          <a:pt x="977900" y="571500"/>
                        </a:lnTo>
                        <a:lnTo>
                          <a:pt x="977900" y="546100"/>
                        </a:lnTo>
                        <a:lnTo>
                          <a:pt x="965200" y="546100"/>
                        </a:lnTo>
                        <a:lnTo>
                          <a:pt x="965200" y="533400"/>
                        </a:lnTo>
                        <a:lnTo>
                          <a:pt x="990600" y="533400"/>
                        </a:lnTo>
                        <a:lnTo>
                          <a:pt x="990600" y="520700"/>
                        </a:lnTo>
                        <a:lnTo>
                          <a:pt x="1016000" y="520700"/>
                        </a:lnTo>
                        <a:lnTo>
                          <a:pt x="1016000" y="558800"/>
                        </a:lnTo>
                        <a:lnTo>
                          <a:pt x="1028700" y="558800"/>
                        </a:lnTo>
                        <a:lnTo>
                          <a:pt x="1028700" y="571500"/>
                        </a:lnTo>
                        <a:lnTo>
                          <a:pt x="1066800" y="571500"/>
                        </a:lnTo>
                        <a:lnTo>
                          <a:pt x="1066800" y="584200"/>
                        </a:lnTo>
                        <a:lnTo>
                          <a:pt x="1092200" y="584200"/>
                        </a:lnTo>
                        <a:lnTo>
                          <a:pt x="1092200" y="596900"/>
                        </a:lnTo>
                        <a:lnTo>
                          <a:pt x="1143000" y="596900"/>
                        </a:lnTo>
                        <a:lnTo>
                          <a:pt x="1143000" y="609600"/>
                        </a:lnTo>
                        <a:lnTo>
                          <a:pt x="1168400" y="609600"/>
                        </a:lnTo>
                        <a:lnTo>
                          <a:pt x="1168400" y="596900"/>
                        </a:lnTo>
                        <a:lnTo>
                          <a:pt x="1193800" y="596900"/>
                        </a:lnTo>
                        <a:lnTo>
                          <a:pt x="1193800" y="584200"/>
                        </a:lnTo>
                        <a:lnTo>
                          <a:pt x="1206500" y="584200"/>
                        </a:lnTo>
                        <a:lnTo>
                          <a:pt x="1206500" y="571500"/>
                        </a:lnTo>
                        <a:lnTo>
                          <a:pt x="1219200" y="571500"/>
                        </a:lnTo>
                        <a:lnTo>
                          <a:pt x="1231900" y="558800"/>
                        </a:lnTo>
                        <a:lnTo>
                          <a:pt x="1231900" y="571500"/>
                        </a:lnTo>
                        <a:lnTo>
                          <a:pt x="1371600" y="571500"/>
                        </a:lnTo>
                        <a:lnTo>
                          <a:pt x="1371600" y="558800"/>
                        </a:lnTo>
                        <a:lnTo>
                          <a:pt x="1397000" y="558800"/>
                        </a:lnTo>
                        <a:lnTo>
                          <a:pt x="1397000" y="520700"/>
                        </a:lnTo>
                        <a:lnTo>
                          <a:pt x="1371600" y="520700"/>
                        </a:lnTo>
                        <a:lnTo>
                          <a:pt x="1371600" y="508000"/>
                        </a:lnTo>
                        <a:lnTo>
                          <a:pt x="1358900" y="508000"/>
                        </a:lnTo>
                        <a:lnTo>
                          <a:pt x="1358900" y="482600"/>
                        </a:lnTo>
                        <a:lnTo>
                          <a:pt x="1371600" y="482600"/>
                        </a:lnTo>
                        <a:lnTo>
                          <a:pt x="1371600" y="457200"/>
                        </a:lnTo>
                        <a:lnTo>
                          <a:pt x="1384300" y="457200"/>
                        </a:lnTo>
                        <a:lnTo>
                          <a:pt x="1384300" y="444500"/>
                        </a:lnTo>
                        <a:lnTo>
                          <a:pt x="1397000" y="444500"/>
                        </a:lnTo>
                        <a:lnTo>
                          <a:pt x="1397000" y="431800"/>
                        </a:lnTo>
                        <a:lnTo>
                          <a:pt x="1409700" y="431800"/>
                        </a:lnTo>
                        <a:lnTo>
                          <a:pt x="1422400" y="419100"/>
                        </a:lnTo>
                        <a:lnTo>
                          <a:pt x="1422400" y="406400"/>
                        </a:lnTo>
                        <a:lnTo>
                          <a:pt x="1447800" y="406400"/>
                        </a:lnTo>
                        <a:lnTo>
                          <a:pt x="1447800" y="419100"/>
                        </a:lnTo>
                        <a:lnTo>
                          <a:pt x="1485900" y="419100"/>
                        </a:lnTo>
                        <a:lnTo>
                          <a:pt x="1485900" y="431800"/>
                        </a:lnTo>
                        <a:lnTo>
                          <a:pt x="1498600" y="431800"/>
                        </a:lnTo>
                        <a:lnTo>
                          <a:pt x="1498600" y="444500"/>
                        </a:lnTo>
                        <a:lnTo>
                          <a:pt x="1485900" y="444500"/>
                        </a:lnTo>
                        <a:lnTo>
                          <a:pt x="1485900" y="457200"/>
                        </a:lnTo>
                        <a:lnTo>
                          <a:pt x="1435100" y="457200"/>
                        </a:lnTo>
                        <a:lnTo>
                          <a:pt x="1435100" y="469900"/>
                        </a:lnTo>
                        <a:lnTo>
                          <a:pt x="1409700" y="469900"/>
                        </a:lnTo>
                        <a:lnTo>
                          <a:pt x="1409700" y="482600"/>
                        </a:lnTo>
                        <a:lnTo>
                          <a:pt x="1422400" y="482600"/>
                        </a:lnTo>
                        <a:lnTo>
                          <a:pt x="1422400" y="508000"/>
                        </a:lnTo>
                        <a:lnTo>
                          <a:pt x="1460500" y="508000"/>
                        </a:lnTo>
                        <a:lnTo>
                          <a:pt x="1460500" y="520700"/>
                        </a:lnTo>
                        <a:lnTo>
                          <a:pt x="1524000" y="520700"/>
                        </a:lnTo>
                        <a:lnTo>
                          <a:pt x="1524000" y="533400"/>
                        </a:lnTo>
                        <a:lnTo>
                          <a:pt x="1549400" y="533400"/>
                        </a:lnTo>
                        <a:lnTo>
                          <a:pt x="1562100" y="546100"/>
                        </a:lnTo>
                        <a:lnTo>
                          <a:pt x="1524000" y="546100"/>
                        </a:lnTo>
                        <a:lnTo>
                          <a:pt x="1524000" y="558800"/>
                        </a:lnTo>
                        <a:lnTo>
                          <a:pt x="1511300" y="558800"/>
                        </a:lnTo>
                        <a:lnTo>
                          <a:pt x="1511300" y="584200"/>
                        </a:lnTo>
                        <a:lnTo>
                          <a:pt x="1524000" y="584200"/>
                        </a:lnTo>
                        <a:lnTo>
                          <a:pt x="1536700" y="596900"/>
                        </a:lnTo>
                        <a:lnTo>
                          <a:pt x="1549400" y="596900"/>
                        </a:lnTo>
                        <a:lnTo>
                          <a:pt x="1549400" y="609600"/>
                        </a:lnTo>
                        <a:lnTo>
                          <a:pt x="1536700" y="609600"/>
                        </a:lnTo>
                        <a:lnTo>
                          <a:pt x="1536700" y="635000"/>
                        </a:lnTo>
                        <a:lnTo>
                          <a:pt x="1562100" y="635000"/>
                        </a:lnTo>
                        <a:lnTo>
                          <a:pt x="1574800" y="647700"/>
                        </a:lnTo>
                        <a:lnTo>
                          <a:pt x="1574800" y="660400"/>
                        </a:lnTo>
                        <a:lnTo>
                          <a:pt x="1524000" y="660400"/>
                        </a:lnTo>
                        <a:lnTo>
                          <a:pt x="1511300" y="673100"/>
                        </a:lnTo>
                        <a:lnTo>
                          <a:pt x="1473200" y="673100"/>
                        </a:lnTo>
                        <a:lnTo>
                          <a:pt x="1460500" y="685800"/>
                        </a:lnTo>
                        <a:lnTo>
                          <a:pt x="1473200" y="685800"/>
                        </a:lnTo>
                        <a:lnTo>
                          <a:pt x="1473200" y="711200"/>
                        </a:lnTo>
                        <a:lnTo>
                          <a:pt x="1485900" y="711200"/>
                        </a:lnTo>
                        <a:lnTo>
                          <a:pt x="1485900" y="723900"/>
                        </a:lnTo>
                        <a:lnTo>
                          <a:pt x="1524000" y="723900"/>
                        </a:lnTo>
                        <a:lnTo>
                          <a:pt x="1524000" y="749300"/>
                        </a:lnTo>
                        <a:lnTo>
                          <a:pt x="1511300" y="749300"/>
                        </a:lnTo>
                        <a:lnTo>
                          <a:pt x="1511300" y="774700"/>
                        </a:lnTo>
                        <a:lnTo>
                          <a:pt x="1498600" y="774700"/>
                        </a:lnTo>
                        <a:lnTo>
                          <a:pt x="1498600" y="800100"/>
                        </a:lnTo>
                        <a:lnTo>
                          <a:pt x="1485900" y="812800"/>
                        </a:lnTo>
                        <a:lnTo>
                          <a:pt x="1485900" y="825500"/>
                        </a:lnTo>
                        <a:lnTo>
                          <a:pt x="1460500" y="825500"/>
                        </a:lnTo>
                        <a:lnTo>
                          <a:pt x="1460500" y="838200"/>
                        </a:lnTo>
                        <a:lnTo>
                          <a:pt x="1435100" y="838200"/>
                        </a:lnTo>
                        <a:lnTo>
                          <a:pt x="1435100" y="850900"/>
                        </a:lnTo>
                        <a:lnTo>
                          <a:pt x="1422400" y="850900"/>
                        </a:lnTo>
                        <a:lnTo>
                          <a:pt x="1422400" y="876300"/>
                        </a:lnTo>
                        <a:lnTo>
                          <a:pt x="1435100" y="863600"/>
                        </a:lnTo>
                        <a:lnTo>
                          <a:pt x="1435100" y="876300"/>
                        </a:lnTo>
                        <a:lnTo>
                          <a:pt x="1447800" y="889000"/>
                        </a:lnTo>
                        <a:lnTo>
                          <a:pt x="1460500" y="889000"/>
                        </a:lnTo>
                        <a:lnTo>
                          <a:pt x="1460500" y="901700"/>
                        </a:lnTo>
                        <a:lnTo>
                          <a:pt x="1485900" y="901700"/>
                        </a:lnTo>
                        <a:lnTo>
                          <a:pt x="1485900" y="914400"/>
                        </a:lnTo>
                        <a:lnTo>
                          <a:pt x="1511300" y="914400"/>
                        </a:lnTo>
                        <a:lnTo>
                          <a:pt x="1511300" y="939800"/>
                        </a:lnTo>
                        <a:lnTo>
                          <a:pt x="1536700" y="939800"/>
                        </a:lnTo>
                        <a:lnTo>
                          <a:pt x="1536700" y="952500"/>
                        </a:lnTo>
                        <a:lnTo>
                          <a:pt x="1562100" y="952500"/>
                        </a:lnTo>
                        <a:lnTo>
                          <a:pt x="1562100" y="990600"/>
                        </a:lnTo>
                        <a:lnTo>
                          <a:pt x="1549400" y="990600"/>
                        </a:lnTo>
                        <a:lnTo>
                          <a:pt x="1549400" y="1016000"/>
                        </a:lnTo>
                        <a:lnTo>
                          <a:pt x="1536700" y="1016000"/>
                        </a:lnTo>
                        <a:lnTo>
                          <a:pt x="1536700" y="1041400"/>
                        </a:lnTo>
                        <a:lnTo>
                          <a:pt x="1524000" y="1041400"/>
                        </a:lnTo>
                        <a:lnTo>
                          <a:pt x="1524000" y="1054100"/>
                        </a:lnTo>
                        <a:lnTo>
                          <a:pt x="1498600" y="1054100"/>
                        </a:lnTo>
                        <a:lnTo>
                          <a:pt x="1498600" y="1066800"/>
                        </a:lnTo>
                        <a:lnTo>
                          <a:pt x="1473200" y="1066800"/>
                        </a:lnTo>
                        <a:lnTo>
                          <a:pt x="1473200" y="1079500"/>
                        </a:lnTo>
                        <a:lnTo>
                          <a:pt x="1460500" y="1079500"/>
                        </a:lnTo>
                        <a:lnTo>
                          <a:pt x="1460500" y="1117600"/>
                        </a:lnTo>
                        <a:lnTo>
                          <a:pt x="1447800" y="1117600"/>
                        </a:lnTo>
                        <a:lnTo>
                          <a:pt x="1447800" y="1219200"/>
                        </a:lnTo>
                        <a:lnTo>
                          <a:pt x="1460500" y="1219200"/>
                        </a:lnTo>
                        <a:lnTo>
                          <a:pt x="1460500" y="1231900"/>
                        </a:lnTo>
                        <a:lnTo>
                          <a:pt x="1473200" y="1231900"/>
                        </a:lnTo>
                        <a:lnTo>
                          <a:pt x="1473200" y="1257300"/>
                        </a:lnTo>
                        <a:lnTo>
                          <a:pt x="1485900" y="1257300"/>
                        </a:lnTo>
                        <a:lnTo>
                          <a:pt x="1485900" y="1333500"/>
                        </a:lnTo>
                        <a:lnTo>
                          <a:pt x="1498600" y="1333500"/>
                        </a:lnTo>
                        <a:lnTo>
                          <a:pt x="1498600" y="1358900"/>
                        </a:lnTo>
                        <a:lnTo>
                          <a:pt x="1511300" y="1358900"/>
                        </a:lnTo>
                        <a:lnTo>
                          <a:pt x="1524000" y="1371600"/>
                        </a:lnTo>
                        <a:lnTo>
                          <a:pt x="1524000" y="1409700"/>
                        </a:lnTo>
                        <a:lnTo>
                          <a:pt x="1536700" y="1409700"/>
                        </a:lnTo>
                        <a:lnTo>
                          <a:pt x="1536700" y="1435100"/>
                        </a:lnTo>
                        <a:lnTo>
                          <a:pt x="1574800" y="1435100"/>
                        </a:lnTo>
                        <a:lnTo>
                          <a:pt x="1574800" y="1422400"/>
                        </a:lnTo>
                        <a:lnTo>
                          <a:pt x="1638300" y="1422400"/>
                        </a:lnTo>
                        <a:lnTo>
                          <a:pt x="1638300" y="1435100"/>
                        </a:lnTo>
                        <a:lnTo>
                          <a:pt x="1701800" y="1435100"/>
                        </a:lnTo>
                        <a:lnTo>
                          <a:pt x="1701800" y="1422400"/>
                        </a:lnTo>
                        <a:lnTo>
                          <a:pt x="1778000" y="1422400"/>
                        </a:lnTo>
                        <a:lnTo>
                          <a:pt x="1778000" y="1435100"/>
                        </a:lnTo>
                        <a:lnTo>
                          <a:pt x="1854200" y="1435100"/>
                        </a:lnTo>
                        <a:lnTo>
                          <a:pt x="1866900" y="1447800"/>
                        </a:lnTo>
                        <a:lnTo>
                          <a:pt x="1866900" y="1485900"/>
                        </a:lnTo>
                        <a:lnTo>
                          <a:pt x="1879600" y="1485900"/>
                        </a:lnTo>
                        <a:lnTo>
                          <a:pt x="1879600" y="1536700"/>
                        </a:lnTo>
                        <a:lnTo>
                          <a:pt x="1866900" y="1536700"/>
                        </a:lnTo>
                        <a:lnTo>
                          <a:pt x="1866900" y="1587500"/>
                        </a:lnTo>
                        <a:lnTo>
                          <a:pt x="1854200" y="1587500"/>
                        </a:lnTo>
                        <a:lnTo>
                          <a:pt x="1854200" y="1600200"/>
                        </a:lnTo>
                        <a:lnTo>
                          <a:pt x="1841500" y="1600200"/>
                        </a:lnTo>
                        <a:lnTo>
                          <a:pt x="1841500" y="1612900"/>
                        </a:lnTo>
                        <a:lnTo>
                          <a:pt x="1828800" y="1612900"/>
                        </a:lnTo>
                        <a:lnTo>
                          <a:pt x="1816100" y="1625600"/>
                        </a:lnTo>
                        <a:lnTo>
                          <a:pt x="1803400" y="1625600"/>
                        </a:lnTo>
                        <a:lnTo>
                          <a:pt x="1803400" y="1638300"/>
                        </a:lnTo>
                        <a:lnTo>
                          <a:pt x="1701800" y="1638300"/>
                        </a:lnTo>
                        <a:lnTo>
                          <a:pt x="1701800" y="1625600"/>
                        </a:lnTo>
                        <a:lnTo>
                          <a:pt x="1689100" y="1625600"/>
                        </a:lnTo>
                        <a:lnTo>
                          <a:pt x="1689100" y="1651000"/>
                        </a:lnTo>
                        <a:lnTo>
                          <a:pt x="1701800" y="1651000"/>
                        </a:lnTo>
                        <a:lnTo>
                          <a:pt x="1701800" y="1689100"/>
                        </a:lnTo>
                        <a:lnTo>
                          <a:pt x="1689100" y="1701800"/>
                        </a:lnTo>
                        <a:lnTo>
                          <a:pt x="1701800" y="1701800"/>
                        </a:lnTo>
                        <a:lnTo>
                          <a:pt x="1701800" y="1778000"/>
                        </a:lnTo>
                        <a:lnTo>
                          <a:pt x="1689100" y="1778000"/>
                        </a:lnTo>
                        <a:lnTo>
                          <a:pt x="1689100" y="1790700"/>
                        </a:lnTo>
                        <a:lnTo>
                          <a:pt x="1701800" y="1790700"/>
                        </a:lnTo>
                        <a:lnTo>
                          <a:pt x="1701800" y="1803400"/>
                        </a:lnTo>
                        <a:lnTo>
                          <a:pt x="1739900" y="1803400"/>
                        </a:lnTo>
                        <a:lnTo>
                          <a:pt x="1739900" y="1816100"/>
                        </a:lnTo>
                        <a:lnTo>
                          <a:pt x="1752600" y="1816100"/>
                        </a:lnTo>
                        <a:lnTo>
                          <a:pt x="1752600" y="1828800"/>
                        </a:lnTo>
                        <a:lnTo>
                          <a:pt x="1765300" y="1828800"/>
                        </a:lnTo>
                        <a:lnTo>
                          <a:pt x="1765300" y="1841500"/>
                        </a:lnTo>
                        <a:lnTo>
                          <a:pt x="1816100" y="1841500"/>
                        </a:lnTo>
                        <a:lnTo>
                          <a:pt x="1816100" y="1828800"/>
                        </a:lnTo>
                        <a:lnTo>
                          <a:pt x="1854200" y="1828800"/>
                        </a:lnTo>
                        <a:lnTo>
                          <a:pt x="1854200" y="1816100"/>
                        </a:lnTo>
                        <a:lnTo>
                          <a:pt x="1879600" y="1816100"/>
                        </a:lnTo>
                        <a:lnTo>
                          <a:pt x="1892300" y="1828800"/>
                        </a:lnTo>
                        <a:lnTo>
                          <a:pt x="1930400" y="1828800"/>
                        </a:lnTo>
                        <a:lnTo>
                          <a:pt x="1930400" y="1841500"/>
                        </a:lnTo>
                        <a:lnTo>
                          <a:pt x="1943100" y="1841500"/>
                        </a:lnTo>
                        <a:lnTo>
                          <a:pt x="1955800" y="1854200"/>
                        </a:lnTo>
                        <a:lnTo>
                          <a:pt x="1968500" y="1854200"/>
                        </a:lnTo>
                        <a:lnTo>
                          <a:pt x="1968500" y="1866900"/>
                        </a:lnTo>
                        <a:lnTo>
                          <a:pt x="1981200" y="1866900"/>
                        </a:lnTo>
                        <a:lnTo>
                          <a:pt x="1981200" y="1879600"/>
                        </a:lnTo>
                        <a:lnTo>
                          <a:pt x="1993900" y="1879600"/>
                        </a:lnTo>
                        <a:lnTo>
                          <a:pt x="1993900" y="1892300"/>
                        </a:lnTo>
                        <a:lnTo>
                          <a:pt x="2032000" y="1892300"/>
                        </a:lnTo>
                        <a:lnTo>
                          <a:pt x="2032000" y="1905000"/>
                        </a:lnTo>
                        <a:lnTo>
                          <a:pt x="2044700" y="1905000"/>
                        </a:lnTo>
                        <a:lnTo>
                          <a:pt x="2044700" y="1930400"/>
                        </a:lnTo>
                        <a:lnTo>
                          <a:pt x="2057400" y="1943100"/>
                        </a:lnTo>
                        <a:lnTo>
                          <a:pt x="2057400" y="1968500"/>
                        </a:lnTo>
                        <a:lnTo>
                          <a:pt x="2032000" y="1968500"/>
                        </a:lnTo>
                        <a:lnTo>
                          <a:pt x="2032000" y="1993900"/>
                        </a:lnTo>
                        <a:lnTo>
                          <a:pt x="2019300" y="2006600"/>
                        </a:lnTo>
                        <a:lnTo>
                          <a:pt x="1993900" y="2006600"/>
                        </a:lnTo>
                        <a:lnTo>
                          <a:pt x="1993900" y="2032000"/>
                        </a:lnTo>
                        <a:lnTo>
                          <a:pt x="1968500" y="2032000"/>
                        </a:lnTo>
                        <a:lnTo>
                          <a:pt x="1968500" y="2044700"/>
                        </a:lnTo>
                        <a:lnTo>
                          <a:pt x="1930400" y="2044700"/>
                        </a:lnTo>
                        <a:lnTo>
                          <a:pt x="1930400" y="2032000"/>
                        </a:lnTo>
                        <a:lnTo>
                          <a:pt x="1905000" y="2032000"/>
                        </a:lnTo>
                        <a:lnTo>
                          <a:pt x="1905000" y="2019300"/>
                        </a:lnTo>
                        <a:lnTo>
                          <a:pt x="1879600" y="2019300"/>
                        </a:lnTo>
                        <a:lnTo>
                          <a:pt x="1879600" y="2006600"/>
                        </a:lnTo>
                        <a:lnTo>
                          <a:pt x="1854200" y="2006600"/>
                        </a:lnTo>
                        <a:lnTo>
                          <a:pt x="1854200" y="2032000"/>
                        </a:lnTo>
                        <a:lnTo>
                          <a:pt x="1841500" y="2032000"/>
                        </a:lnTo>
                        <a:lnTo>
                          <a:pt x="1841500" y="2044700"/>
                        </a:lnTo>
                        <a:lnTo>
                          <a:pt x="1828800" y="2044700"/>
                        </a:lnTo>
                        <a:lnTo>
                          <a:pt x="1828800" y="2070100"/>
                        </a:lnTo>
                        <a:lnTo>
                          <a:pt x="1778000" y="2070100"/>
                        </a:lnTo>
                        <a:lnTo>
                          <a:pt x="1778000" y="2095500"/>
                        </a:lnTo>
                        <a:lnTo>
                          <a:pt x="1765300" y="2095500"/>
                        </a:lnTo>
                        <a:lnTo>
                          <a:pt x="1765300" y="2133600"/>
                        </a:lnTo>
                        <a:lnTo>
                          <a:pt x="1752600" y="2133600"/>
                        </a:lnTo>
                        <a:lnTo>
                          <a:pt x="1752600" y="2146300"/>
                        </a:lnTo>
                        <a:lnTo>
                          <a:pt x="1714500" y="2146300"/>
                        </a:lnTo>
                        <a:lnTo>
                          <a:pt x="1714500" y="2133600"/>
                        </a:lnTo>
                        <a:lnTo>
                          <a:pt x="1587500" y="2133600"/>
                        </a:lnTo>
                        <a:lnTo>
                          <a:pt x="1587500" y="2146300"/>
                        </a:lnTo>
                        <a:lnTo>
                          <a:pt x="1574800" y="2146300"/>
                        </a:lnTo>
                        <a:lnTo>
                          <a:pt x="1574800" y="2133600"/>
                        </a:lnTo>
                        <a:lnTo>
                          <a:pt x="1498600" y="2133600"/>
                        </a:lnTo>
                        <a:lnTo>
                          <a:pt x="1498600" y="2146300"/>
                        </a:lnTo>
                        <a:lnTo>
                          <a:pt x="1485900" y="2146300"/>
                        </a:lnTo>
                        <a:lnTo>
                          <a:pt x="1485900" y="2159000"/>
                        </a:lnTo>
                        <a:lnTo>
                          <a:pt x="1473200" y="2159000"/>
                        </a:lnTo>
                        <a:lnTo>
                          <a:pt x="1473200" y="2171700"/>
                        </a:lnTo>
                        <a:lnTo>
                          <a:pt x="1447800" y="2171700"/>
                        </a:lnTo>
                        <a:lnTo>
                          <a:pt x="1447800" y="2184400"/>
                        </a:lnTo>
                        <a:lnTo>
                          <a:pt x="1422400" y="2184400"/>
                        </a:lnTo>
                        <a:lnTo>
                          <a:pt x="1422400" y="2171700"/>
                        </a:lnTo>
                        <a:lnTo>
                          <a:pt x="1384300" y="2171700"/>
                        </a:lnTo>
                        <a:lnTo>
                          <a:pt x="1384300" y="2184400"/>
                        </a:lnTo>
                        <a:lnTo>
                          <a:pt x="1371600" y="2184400"/>
                        </a:lnTo>
                        <a:lnTo>
                          <a:pt x="1371600" y="2197100"/>
                        </a:lnTo>
                        <a:lnTo>
                          <a:pt x="1358900" y="2197100"/>
                        </a:lnTo>
                        <a:lnTo>
                          <a:pt x="1358900" y="2184400"/>
                        </a:lnTo>
                        <a:lnTo>
                          <a:pt x="1333500" y="2184400"/>
                        </a:lnTo>
                        <a:lnTo>
                          <a:pt x="1333500" y="2197100"/>
                        </a:lnTo>
                        <a:lnTo>
                          <a:pt x="1320800" y="2197100"/>
                        </a:lnTo>
                        <a:lnTo>
                          <a:pt x="1320800" y="2222500"/>
                        </a:lnTo>
                        <a:lnTo>
                          <a:pt x="1308100" y="2222500"/>
                        </a:lnTo>
                        <a:lnTo>
                          <a:pt x="1308100" y="2235200"/>
                        </a:lnTo>
                        <a:lnTo>
                          <a:pt x="1295400" y="2235200"/>
                        </a:lnTo>
                        <a:lnTo>
                          <a:pt x="1295400" y="2247900"/>
                        </a:lnTo>
                        <a:lnTo>
                          <a:pt x="1270000" y="2247900"/>
                        </a:lnTo>
                        <a:lnTo>
                          <a:pt x="1270000" y="2260600"/>
                        </a:lnTo>
                        <a:lnTo>
                          <a:pt x="1257300" y="2260600"/>
                        </a:lnTo>
                        <a:lnTo>
                          <a:pt x="1257300" y="2273300"/>
                        </a:lnTo>
                        <a:lnTo>
                          <a:pt x="1231900" y="2273300"/>
                        </a:lnTo>
                        <a:lnTo>
                          <a:pt x="1231900" y="2298700"/>
                        </a:lnTo>
                        <a:lnTo>
                          <a:pt x="1219200" y="2298700"/>
                        </a:lnTo>
                        <a:lnTo>
                          <a:pt x="1206500" y="2286000"/>
                        </a:lnTo>
                        <a:lnTo>
                          <a:pt x="1193800" y="2286000"/>
                        </a:lnTo>
                        <a:lnTo>
                          <a:pt x="1193800" y="2260600"/>
                        </a:lnTo>
                        <a:lnTo>
                          <a:pt x="1181100" y="2260600"/>
                        </a:lnTo>
                        <a:lnTo>
                          <a:pt x="1181100" y="2247900"/>
                        </a:lnTo>
                        <a:lnTo>
                          <a:pt x="1168400" y="2247900"/>
                        </a:lnTo>
                        <a:lnTo>
                          <a:pt x="1168400" y="2235200"/>
                        </a:lnTo>
                        <a:lnTo>
                          <a:pt x="1155700" y="2235200"/>
                        </a:lnTo>
                        <a:lnTo>
                          <a:pt x="1155700" y="2222500"/>
                        </a:lnTo>
                        <a:lnTo>
                          <a:pt x="1143000" y="2222500"/>
                        </a:lnTo>
                        <a:lnTo>
                          <a:pt x="1143000" y="2197100"/>
                        </a:lnTo>
                        <a:lnTo>
                          <a:pt x="1130300" y="2197100"/>
                        </a:lnTo>
                        <a:lnTo>
                          <a:pt x="1130300" y="2209800"/>
                        </a:lnTo>
                        <a:lnTo>
                          <a:pt x="1117600" y="2209800"/>
                        </a:lnTo>
                        <a:lnTo>
                          <a:pt x="1117600" y="2222500"/>
                        </a:lnTo>
                        <a:lnTo>
                          <a:pt x="1092200" y="2222500"/>
                        </a:lnTo>
                        <a:lnTo>
                          <a:pt x="1079500" y="2235200"/>
                        </a:lnTo>
                        <a:lnTo>
                          <a:pt x="1028700" y="2235200"/>
                        </a:lnTo>
                        <a:lnTo>
                          <a:pt x="1028700" y="2260600"/>
                        </a:lnTo>
                        <a:lnTo>
                          <a:pt x="1016000" y="2260600"/>
                        </a:lnTo>
                        <a:lnTo>
                          <a:pt x="1028700" y="2273300"/>
                        </a:lnTo>
                        <a:lnTo>
                          <a:pt x="1028700" y="2298700"/>
                        </a:lnTo>
                        <a:lnTo>
                          <a:pt x="1041400" y="2298700"/>
                        </a:lnTo>
                        <a:lnTo>
                          <a:pt x="1041400" y="2311400"/>
                        </a:lnTo>
                        <a:lnTo>
                          <a:pt x="1016000" y="2311400"/>
                        </a:lnTo>
                        <a:lnTo>
                          <a:pt x="1016000" y="2324100"/>
                        </a:lnTo>
                        <a:lnTo>
                          <a:pt x="965200" y="2324100"/>
                        </a:lnTo>
                        <a:lnTo>
                          <a:pt x="965200" y="2336800"/>
                        </a:lnTo>
                        <a:lnTo>
                          <a:pt x="952500" y="2336800"/>
                        </a:lnTo>
                        <a:lnTo>
                          <a:pt x="952500" y="2324100"/>
                        </a:lnTo>
                        <a:lnTo>
                          <a:pt x="927100" y="2324100"/>
                        </a:lnTo>
                        <a:lnTo>
                          <a:pt x="927100" y="2311400"/>
                        </a:lnTo>
                        <a:lnTo>
                          <a:pt x="889000" y="2311400"/>
                        </a:lnTo>
                        <a:lnTo>
                          <a:pt x="889000" y="2336800"/>
                        </a:lnTo>
                        <a:lnTo>
                          <a:pt x="863600" y="2336800"/>
                        </a:lnTo>
                        <a:lnTo>
                          <a:pt x="863600" y="2349500"/>
                        </a:lnTo>
                        <a:lnTo>
                          <a:pt x="850900" y="2349500"/>
                        </a:lnTo>
                        <a:lnTo>
                          <a:pt x="850900" y="2362200"/>
                        </a:lnTo>
                        <a:lnTo>
                          <a:pt x="838200" y="2362200"/>
                        </a:lnTo>
                        <a:lnTo>
                          <a:pt x="838200" y="2374900"/>
                        </a:lnTo>
                        <a:lnTo>
                          <a:pt x="850900" y="2374900"/>
                        </a:lnTo>
                        <a:lnTo>
                          <a:pt x="850900" y="2387600"/>
                        </a:lnTo>
                        <a:lnTo>
                          <a:pt x="838200" y="2387600"/>
                        </a:lnTo>
                        <a:lnTo>
                          <a:pt x="838200" y="2400300"/>
                        </a:lnTo>
                        <a:lnTo>
                          <a:pt x="825500" y="2387600"/>
                        </a:lnTo>
                        <a:lnTo>
                          <a:pt x="825500" y="2400300"/>
                        </a:lnTo>
                        <a:lnTo>
                          <a:pt x="812800" y="2400300"/>
                        </a:lnTo>
                        <a:lnTo>
                          <a:pt x="812800" y="2387600"/>
                        </a:lnTo>
                        <a:lnTo>
                          <a:pt x="774700" y="2387600"/>
                        </a:lnTo>
                        <a:lnTo>
                          <a:pt x="774700" y="2374900"/>
                        </a:lnTo>
                        <a:lnTo>
                          <a:pt x="762000" y="2374900"/>
                        </a:lnTo>
                        <a:lnTo>
                          <a:pt x="762000" y="2349500"/>
                        </a:lnTo>
                        <a:lnTo>
                          <a:pt x="736600" y="2349500"/>
                        </a:lnTo>
                        <a:lnTo>
                          <a:pt x="736600" y="2374900"/>
                        </a:lnTo>
                        <a:lnTo>
                          <a:pt x="723900" y="2374900"/>
                        </a:lnTo>
                        <a:lnTo>
                          <a:pt x="723900" y="2387600"/>
                        </a:lnTo>
                        <a:lnTo>
                          <a:pt x="647700" y="2387600"/>
                        </a:lnTo>
                        <a:lnTo>
                          <a:pt x="647700" y="2374900"/>
                        </a:lnTo>
                        <a:lnTo>
                          <a:pt x="635000" y="2374900"/>
                        </a:lnTo>
                        <a:lnTo>
                          <a:pt x="622300" y="2362200"/>
                        </a:lnTo>
                        <a:lnTo>
                          <a:pt x="635000" y="2362200"/>
                        </a:lnTo>
                        <a:lnTo>
                          <a:pt x="647700" y="2349500"/>
                        </a:lnTo>
                        <a:lnTo>
                          <a:pt x="647700" y="2336800"/>
                        </a:lnTo>
                        <a:lnTo>
                          <a:pt x="622300" y="2336800"/>
                        </a:lnTo>
                        <a:lnTo>
                          <a:pt x="622300" y="2324100"/>
                        </a:lnTo>
                        <a:lnTo>
                          <a:pt x="609600" y="2324100"/>
                        </a:lnTo>
                        <a:lnTo>
                          <a:pt x="609600" y="2298700"/>
                        </a:lnTo>
                        <a:lnTo>
                          <a:pt x="558800" y="2298700"/>
                        </a:lnTo>
                        <a:lnTo>
                          <a:pt x="558800" y="2247900"/>
                        </a:lnTo>
                        <a:lnTo>
                          <a:pt x="546100" y="2235200"/>
                        </a:lnTo>
                        <a:lnTo>
                          <a:pt x="520700" y="2235200"/>
                        </a:lnTo>
                        <a:lnTo>
                          <a:pt x="508000" y="2247900"/>
                        </a:lnTo>
                        <a:lnTo>
                          <a:pt x="508000" y="2235200"/>
                        </a:lnTo>
                        <a:lnTo>
                          <a:pt x="469900" y="2235200"/>
                        </a:lnTo>
                        <a:lnTo>
                          <a:pt x="469900" y="2222500"/>
                        </a:lnTo>
                        <a:lnTo>
                          <a:pt x="444500" y="2222500"/>
                        </a:lnTo>
                        <a:lnTo>
                          <a:pt x="444500" y="2209800"/>
                        </a:lnTo>
                        <a:lnTo>
                          <a:pt x="431800" y="2209800"/>
                        </a:lnTo>
                        <a:lnTo>
                          <a:pt x="431800" y="2197100"/>
                        </a:lnTo>
                        <a:lnTo>
                          <a:pt x="393700" y="2197100"/>
                        </a:lnTo>
                        <a:lnTo>
                          <a:pt x="393700" y="2184400"/>
                        </a:lnTo>
                        <a:lnTo>
                          <a:pt x="381000" y="2184400"/>
                        </a:lnTo>
                        <a:lnTo>
                          <a:pt x="381000" y="2171700"/>
                        </a:lnTo>
                        <a:lnTo>
                          <a:pt x="368300" y="2171700"/>
                        </a:lnTo>
                        <a:lnTo>
                          <a:pt x="368300" y="2159000"/>
                        </a:lnTo>
                        <a:lnTo>
                          <a:pt x="342900" y="2159000"/>
                        </a:lnTo>
                        <a:lnTo>
                          <a:pt x="342900" y="2146300"/>
                        </a:lnTo>
                        <a:lnTo>
                          <a:pt x="330200" y="2146300"/>
                        </a:lnTo>
                        <a:lnTo>
                          <a:pt x="330200" y="2133600"/>
                        </a:lnTo>
                        <a:lnTo>
                          <a:pt x="279400" y="2133600"/>
                        </a:lnTo>
                        <a:lnTo>
                          <a:pt x="279400" y="2120900"/>
                        </a:lnTo>
                        <a:lnTo>
                          <a:pt x="266700" y="2120900"/>
                        </a:lnTo>
                        <a:lnTo>
                          <a:pt x="266700" y="2133600"/>
                        </a:lnTo>
                        <a:lnTo>
                          <a:pt x="215900" y="2133600"/>
                        </a:lnTo>
                        <a:lnTo>
                          <a:pt x="215900" y="2108200"/>
                        </a:lnTo>
                        <a:lnTo>
                          <a:pt x="228600" y="2108200"/>
                        </a:lnTo>
                        <a:lnTo>
                          <a:pt x="228600" y="2070100"/>
                        </a:lnTo>
                        <a:lnTo>
                          <a:pt x="190500" y="2070100"/>
                        </a:lnTo>
                        <a:lnTo>
                          <a:pt x="190500" y="2057400"/>
                        </a:lnTo>
                        <a:lnTo>
                          <a:pt x="165100" y="2057400"/>
                        </a:lnTo>
                        <a:lnTo>
                          <a:pt x="165100" y="2044700"/>
                        </a:lnTo>
                        <a:lnTo>
                          <a:pt x="139700" y="2044700"/>
                        </a:lnTo>
                        <a:lnTo>
                          <a:pt x="139700" y="1955800"/>
                        </a:lnTo>
                        <a:lnTo>
                          <a:pt x="127000" y="1943100"/>
                        </a:lnTo>
                        <a:lnTo>
                          <a:pt x="101600" y="1943100"/>
                        </a:lnTo>
                        <a:lnTo>
                          <a:pt x="101600" y="1917700"/>
                        </a:lnTo>
                        <a:lnTo>
                          <a:pt x="88900" y="1917700"/>
                        </a:lnTo>
                        <a:lnTo>
                          <a:pt x="88900" y="1905000"/>
                        </a:lnTo>
                        <a:lnTo>
                          <a:pt x="101600" y="1905000"/>
                        </a:lnTo>
                        <a:lnTo>
                          <a:pt x="101600" y="1917700"/>
                        </a:lnTo>
                        <a:lnTo>
                          <a:pt x="127000" y="1917700"/>
                        </a:lnTo>
                        <a:lnTo>
                          <a:pt x="127000" y="1905000"/>
                        </a:lnTo>
                        <a:lnTo>
                          <a:pt x="139700" y="1905000"/>
                        </a:lnTo>
                        <a:lnTo>
                          <a:pt x="139700" y="1828800"/>
                        </a:lnTo>
                        <a:lnTo>
                          <a:pt x="177800" y="1828800"/>
                        </a:lnTo>
                        <a:lnTo>
                          <a:pt x="177800" y="1816100"/>
                        </a:lnTo>
                        <a:lnTo>
                          <a:pt x="203200" y="1816100"/>
                        </a:lnTo>
                        <a:lnTo>
                          <a:pt x="203200" y="1778000"/>
                        </a:lnTo>
                        <a:lnTo>
                          <a:pt x="190500" y="1778000"/>
                        </a:lnTo>
                        <a:lnTo>
                          <a:pt x="190500" y="1765300"/>
                        </a:lnTo>
                        <a:lnTo>
                          <a:pt x="203200" y="1765300"/>
                        </a:lnTo>
                        <a:lnTo>
                          <a:pt x="190500" y="1752600"/>
                        </a:lnTo>
                        <a:lnTo>
                          <a:pt x="177800" y="1752600"/>
                        </a:lnTo>
                        <a:lnTo>
                          <a:pt x="177800" y="1739900"/>
                        </a:lnTo>
                        <a:lnTo>
                          <a:pt x="165100" y="1739900"/>
                        </a:lnTo>
                        <a:lnTo>
                          <a:pt x="165100" y="1727200"/>
                        </a:lnTo>
                        <a:lnTo>
                          <a:pt x="152400" y="1727200"/>
                        </a:lnTo>
                        <a:lnTo>
                          <a:pt x="152400" y="1701800"/>
                        </a:lnTo>
                        <a:lnTo>
                          <a:pt x="165100" y="1701800"/>
                        </a:lnTo>
                        <a:lnTo>
                          <a:pt x="165100" y="1689100"/>
                        </a:lnTo>
                        <a:lnTo>
                          <a:pt x="190500" y="1689100"/>
                        </a:lnTo>
                        <a:lnTo>
                          <a:pt x="190500" y="1676400"/>
                        </a:lnTo>
                        <a:lnTo>
                          <a:pt x="203200" y="1676400"/>
                        </a:lnTo>
                        <a:lnTo>
                          <a:pt x="203200" y="1651000"/>
                        </a:lnTo>
                        <a:lnTo>
                          <a:pt x="190500" y="1651000"/>
                        </a:lnTo>
                        <a:lnTo>
                          <a:pt x="190500" y="1638300"/>
                        </a:lnTo>
                        <a:lnTo>
                          <a:pt x="177800" y="1638300"/>
                        </a:lnTo>
                        <a:lnTo>
                          <a:pt x="177800" y="1625600"/>
                        </a:lnTo>
                        <a:lnTo>
                          <a:pt x="165100" y="1625600"/>
                        </a:lnTo>
                        <a:lnTo>
                          <a:pt x="165100" y="1600200"/>
                        </a:lnTo>
                        <a:lnTo>
                          <a:pt x="190500" y="1600200"/>
                        </a:lnTo>
                        <a:lnTo>
                          <a:pt x="190500" y="1587500"/>
                        </a:lnTo>
                        <a:lnTo>
                          <a:pt x="215900" y="1587500"/>
                        </a:lnTo>
                        <a:lnTo>
                          <a:pt x="215900" y="1600200"/>
                        </a:lnTo>
                        <a:lnTo>
                          <a:pt x="241300" y="1600200"/>
                        </a:lnTo>
                        <a:lnTo>
                          <a:pt x="241300" y="1612900"/>
                        </a:lnTo>
                        <a:lnTo>
                          <a:pt x="292100" y="1612900"/>
                        </a:lnTo>
                        <a:lnTo>
                          <a:pt x="292100" y="1587500"/>
                        </a:lnTo>
                        <a:lnTo>
                          <a:pt x="317500" y="1587500"/>
                        </a:lnTo>
                        <a:lnTo>
                          <a:pt x="317500" y="1562100"/>
                        </a:lnTo>
                        <a:lnTo>
                          <a:pt x="292100" y="1562100"/>
                        </a:lnTo>
                        <a:lnTo>
                          <a:pt x="292100" y="1549400"/>
                        </a:lnTo>
                        <a:lnTo>
                          <a:pt x="279400" y="1549400"/>
                        </a:lnTo>
                        <a:lnTo>
                          <a:pt x="279400" y="1536700"/>
                        </a:lnTo>
                        <a:lnTo>
                          <a:pt x="254000" y="1536700"/>
                        </a:lnTo>
                        <a:lnTo>
                          <a:pt x="254000" y="1511300"/>
                        </a:lnTo>
                        <a:lnTo>
                          <a:pt x="266700" y="1511300"/>
                        </a:lnTo>
                        <a:lnTo>
                          <a:pt x="266700" y="1460500"/>
                        </a:lnTo>
                        <a:lnTo>
                          <a:pt x="254000" y="1460500"/>
                        </a:lnTo>
                        <a:lnTo>
                          <a:pt x="254000" y="1409700"/>
                        </a:lnTo>
                        <a:lnTo>
                          <a:pt x="304800" y="1409700"/>
                        </a:lnTo>
                        <a:lnTo>
                          <a:pt x="304800" y="1397000"/>
                        </a:lnTo>
                        <a:lnTo>
                          <a:pt x="317500" y="1397000"/>
                        </a:lnTo>
                        <a:lnTo>
                          <a:pt x="317500" y="1384300"/>
                        </a:lnTo>
                        <a:lnTo>
                          <a:pt x="330200" y="1384300"/>
                        </a:lnTo>
                        <a:lnTo>
                          <a:pt x="330200" y="1371600"/>
                        </a:lnTo>
                        <a:lnTo>
                          <a:pt x="355600" y="1371600"/>
                        </a:lnTo>
                        <a:lnTo>
                          <a:pt x="355600" y="1333500"/>
                        </a:lnTo>
                        <a:lnTo>
                          <a:pt x="317500" y="1333500"/>
                        </a:lnTo>
                        <a:lnTo>
                          <a:pt x="317500" y="1320800"/>
                        </a:lnTo>
                        <a:lnTo>
                          <a:pt x="292100" y="1320800"/>
                        </a:lnTo>
                        <a:lnTo>
                          <a:pt x="292100" y="1308100"/>
                        </a:lnTo>
                        <a:lnTo>
                          <a:pt x="254000" y="1308100"/>
                        </a:lnTo>
                        <a:lnTo>
                          <a:pt x="254000" y="1257300"/>
                        </a:lnTo>
                        <a:lnTo>
                          <a:pt x="266700" y="1257300"/>
                        </a:lnTo>
                        <a:lnTo>
                          <a:pt x="266700" y="1231900"/>
                        </a:lnTo>
                        <a:lnTo>
                          <a:pt x="279400" y="1231900"/>
                        </a:lnTo>
                        <a:lnTo>
                          <a:pt x="279400" y="1193800"/>
                        </a:lnTo>
                        <a:lnTo>
                          <a:pt x="266700" y="1193800"/>
                        </a:lnTo>
                        <a:lnTo>
                          <a:pt x="266700" y="1168400"/>
                        </a:lnTo>
                        <a:lnTo>
                          <a:pt x="254000" y="1168400"/>
                        </a:lnTo>
                        <a:lnTo>
                          <a:pt x="254000" y="1130300"/>
                        </a:lnTo>
                        <a:lnTo>
                          <a:pt x="241300" y="1130300"/>
                        </a:lnTo>
                        <a:lnTo>
                          <a:pt x="241300" y="1117600"/>
                        </a:lnTo>
                        <a:lnTo>
                          <a:pt x="228600" y="1117600"/>
                        </a:lnTo>
                        <a:lnTo>
                          <a:pt x="228600" y="1104900"/>
                        </a:lnTo>
                        <a:lnTo>
                          <a:pt x="215900" y="1104900"/>
                        </a:lnTo>
                        <a:lnTo>
                          <a:pt x="215900" y="1092200"/>
                        </a:lnTo>
                        <a:lnTo>
                          <a:pt x="228600" y="1092200"/>
                        </a:lnTo>
                        <a:lnTo>
                          <a:pt x="228600" y="1079500"/>
                        </a:lnTo>
                        <a:lnTo>
                          <a:pt x="241300" y="1079500"/>
                        </a:lnTo>
                        <a:lnTo>
                          <a:pt x="241300" y="1066800"/>
                        </a:lnTo>
                        <a:lnTo>
                          <a:pt x="266700" y="1066800"/>
                        </a:lnTo>
                        <a:lnTo>
                          <a:pt x="266700" y="1054100"/>
                        </a:lnTo>
                        <a:lnTo>
                          <a:pt x="279400" y="1054100"/>
                        </a:lnTo>
                        <a:lnTo>
                          <a:pt x="279400" y="1041400"/>
                        </a:lnTo>
                        <a:lnTo>
                          <a:pt x="304800" y="1041400"/>
                        </a:lnTo>
                        <a:lnTo>
                          <a:pt x="304800" y="1054100"/>
                        </a:lnTo>
                        <a:lnTo>
                          <a:pt x="317500" y="1054100"/>
                        </a:lnTo>
                        <a:lnTo>
                          <a:pt x="317500" y="1066800"/>
                        </a:lnTo>
                        <a:lnTo>
                          <a:pt x="304800" y="1066800"/>
                        </a:lnTo>
                        <a:lnTo>
                          <a:pt x="304800" y="1092200"/>
                        </a:lnTo>
                        <a:lnTo>
                          <a:pt x="330200" y="1092200"/>
                        </a:lnTo>
                        <a:lnTo>
                          <a:pt x="342900" y="1104900"/>
                        </a:lnTo>
                        <a:lnTo>
                          <a:pt x="342900" y="1054100"/>
                        </a:lnTo>
                        <a:lnTo>
                          <a:pt x="330200" y="1054100"/>
                        </a:lnTo>
                        <a:lnTo>
                          <a:pt x="330200" y="1041400"/>
                        </a:lnTo>
                        <a:lnTo>
                          <a:pt x="355600" y="1041400"/>
                        </a:lnTo>
                        <a:lnTo>
                          <a:pt x="355600" y="1028700"/>
                        </a:lnTo>
                        <a:lnTo>
                          <a:pt x="381000" y="1028700"/>
                        </a:lnTo>
                        <a:lnTo>
                          <a:pt x="381000" y="1003300"/>
                        </a:lnTo>
                        <a:lnTo>
                          <a:pt x="342900" y="1003300"/>
                        </a:lnTo>
                        <a:lnTo>
                          <a:pt x="330200" y="990600"/>
                        </a:lnTo>
                        <a:lnTo>
                          <a:pt x="241300" y="990600"/>
                        </a:lnTo>
                        <a:lnTo>
                          <a:pt x="241300" y="977900"/>
                        </a:lnTo>
                        <a:lnTo>
                          <a:pt x="254000" y="977900"/>
                        </a:lnTo>
                        <a:lnTo>
                          <a:pt x="241300" y="965200"/>
                        </a:lnTo>
                        <a:lnTo>
                          <a:pt x="254000" y="965200"/>
                        </a:lnTo>
                        <a:lnTo>
                          <a:pt x="254000" y="939800"/>
                        </a:lnTo>
                        <a:lnTo>
                          <a:pt x="241300" y="939800"/>
                        </a:lnTo>
                        <a:lnTo>
                          <a:pt x="241300" y="927100"/>
                        </a:lnTo>
                        <a:lnTo>
                          <a:pt x="254000" y="927100"/>
                        </a:lnTo>
                        <a:lnTo>
                          <a:pt x="254000" y="876300"/>
                        </a:lnTo>
                        <a:lnTo>
                          <a:pt x="266700" y="876300"/>
                        </a:lnTo>
                        <a:lnTo>
                          <a:pt x="266700" y="863600"/>
                        </a:lnTo>
                        <a:lnTo>
                          <a:pt x="292100" y="863600"/>
                        </a:lnTo>
                        <a:lnTo>
                          <a:pt x="292100" y="838200"/>
                        </a:lnTo>
                        <a:lnTo>
                          <a:pt x="304800" y="838200"/>
                        </a:lnTo>
                        <a:lnTo>
                          <a:pt x="304800" y="812800"/>
                        </a:lnTo>
                        <a:lnTo>
                          <a:pt x="317500" y="812800"/>
                        </a:lnTo>
                        <a:lnTo>
                          <a:pt x="317500" y="774700"/>
                        </a:lnTo>
                        <a:lnTo>
                          <a:pt x="304800" y="762000"/>
                        </a:lnTo>
                        <a:lnTo>
                          <a:pt x="304800" y="723900"/>
                        </a:lnTo>
                        <a:lnTo>
                          <a:pt x="292100" y="723900"/>
                        </a:lnTo>
                        <a:lnTo>
                          <a:pt x="317500" y="698500"/>
                        </a:lnTo>
                        <a:lnTo>
                          <a:pt x="304800" y="698500"/>
                        </a:lnTo>
                        <a:lnTo>
                          <a:pt x="304800" y="685800"/>
                        </a:lnTo>
                        <a:lnTo>
                          <a:pt x="292100" y="685800"/>
                        </a:lnTo>
                        <a:lnTo>
                          <a:pt x="292100" y="660400"/>
                        </a:lnTo>
                        <a:lnTo>
                          <a:pt x="279400" y="660400"/>
                        </a:lnTo>
                        <a:lnTo>
                          <a:pt x="279400" y="647700"/>
                        </a:lnTo>
                        <a:lnTo>
                          <a:pt x="254000" y="647700"/>
                        </a:lnTo>
                        <a:lnTo>
                          <a:pt x="254000" y="635000"/>
                        </a:lnTo>
                        <a:lnTo>
                          <a:pt x="241300" y="635000"/>
                        </a:lnTo>
                        <a:lnTo>
                          <a:pt x="241300" y="609600"/>
                        </a:lnTo>
                        <a:lnTo>
                          <a:pt x="215900" y="609600"/>
                        </a:lnTo>
                        <a:lnTo>
                          <a:pt x="215900" y="622300"/>
                        </a:lnTo>
                        <a:lnTo>
                          <a:pt x="203200" y="622300"/>
                        </a:lnTo>
                        <a:lnTo>
                          <a:pt x="203200" y="596900"/>
                        </a:lnTo>
                        <a:lnTo>
                          <a:pt x="190500" y="596900"/>
                        </a:lnTo>
                        <a:lnTo>
                          <a:pt x="190500" y="609600"/>
                        </a:lnTo>
                        <a:lnTo>
                          <a:pt x="177800" y="596900"/>
                        </a:lnTo>
                        <a:lnTo>
                          <a:pt x="177800" y="584200"/>
                        </a:lnTo>
                        <a:lnTo>
                          <a:pt x="190500" y="584200"/>
                        </a:lnTo>
                        <a:lnTo>
                          <a:pt x="190500" y="571500"/>
                        </a:lnTo>
                        <a:lnTo>
                          <a:pt x="241300" y="571500"/>
                        </a:lnTo>
                        <a:lnTo>
                          <a:pt x="241300" y="558800"/>
                        </a:lnTo>
                        <a:lnTo>
                          <a:pt x="228600" y="558800"/>
                        </a:lnTo>
                        <a:lnTo>
                          <a:pt x="228600" y="533400"/>
                        </a:lnTo>
                        <a:lnTo>
                          <a:pt x="241300" y="520700"/>
                        </a:lnTo>
                        <a:lnTo>
                          <a:pt x="254000" y="520700"/>
                        </a:lnTo>
                        <a:lnTo>
                          <a:pt x="254000" y="508000"/>
                        </a:lnTo>
                        <a:lnTo>
                          <a:pt x="241300" y="508000"/>
                        </a:lnTo>
                        <a:lnTo>
                          <a:pt x="241300" y="495300"/>
                        </a:lnTo>
                        <a:lnTo>
                          <a:pt x="228600" y="482600"/>
                        </a:lnTo>
                        <a:lnTo>
                          <a:pt x="228600" y="457200"/>
                        </a:lnTo>
                        <a:lnTo>
                          <a:pt x="215900" y="457200"/>
                        </a:lnTo>
                        <a:lnTo>
                          <a:pt x="203200" y="444500"/>
                        </a:lnTo>
                        <a:lnTo>
                          <a:pt x="190500" y="444500"/>
                        </a:lnTo>
                        <a:lnTo>
                          <a:pt x="190500" y="431800"/>
                        </a:lnTo>
                        <a:lnTo>
                          <a:pt x="152400" y="431800"/>
                        </a:lnTo>
                        <a:lnTo>
                          <a:pt x="152400" y="419100"/>
                        </a:lnTo>
                        <a:lnTo>
                          <a:pt x="101600" y="419100"/>
                        </a:lnTo>
                        <a:lnTo>
                          <a:pt x="101600" y="406400"/>
                        </a:lnTo>
                        <a:lnTo>
                          <a:pt x="76200" y="406400"/>
                        </a:lnTo>
                        <a:lnTo>
                          <a:pt x="76200" y="393700"/>
                        </a:lnTo>
                        <a:lnTo>
                          <a:pt x="63500" y="381000"/>
                        </a:lnTo>
                        <a:lnTo>
                          <a:pt x="63500" y="368300"/>
                        </a:lnTo>
                        <a:lnTo>
                          <a:pt x="50800" y="368300"/>
                        </a:lnTo>
                        <a:lnTo>
                          <a:pt x="50800" y="355600"/>
                        </a:lnTo>
                        <a:lnTo>
                          <a:pt x="63500" y="355600"/>
                        </a:lnTo>
                        <a:lnTo>
                          <a:pt x="63500" y="279400"/>
                        </a:lnTo>
                        <a:lnTo>
                          <a:pt x="76200" y="279400"/>
                        </a:lnTo>
                        <a:lnTo>
                          <a:pt x="76200" y="266700"/>
                        </a:lnTo>
                        <a:lnTo>
                          <a:pt x="63500" y="266700"/>
                        </a:lnTo>
                        <a:lnTo>
                          <a:pt x="63500" y="254000"/>
                        </a:lnTo>
                        <a:lnTo>
                          <a:pt x="76200" y="254000"/>
                        </a:lnTo>
                        <a:lnTo>
                          <a:pt x="76200" y="241300"/>
                        </a:lnTo>
                        <a:lnTo>
                          <a:pt x="50800" y="241300"/>
                        </a:lnTo>
                        <a:lnTo>
                          <a:pt x="50800" y="228600"/>
                        </a:lnTo>
                        <a:lnTo>
                          <a:pt x="38100" y="228600"/>
                        </a:lnTo>
                        <a:lnTo>
                          <a:pt x="38100" y="215900"/>
                        </a:lnTo>
                        <a:lnTo>
                          <a:pt x="25400" y="215900"/>
                        </a:lnTo>
                        <a:lnTo>
                          <a:pt x="25400" y="203200"/>
                        </a:lnTo>
                        <a:lnTo>
                          <a:pt x="12700" y="203200"/>
                        </a:lnTo>
                        <a:lnTo>
                          <a:pt x="12700" y="190500"/>
                        </a:lnTo>
                        <a:lnTo>
                          <a:pt x="0" y="19050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7" name="Dowolny kształt 1196"/>
                  <p:cNvSpPr/>
                  <p:nvPr/>
                </p:nvSpPr>
                <p:spPr>
                  <a:xfrm>
                    <a:off x="5623704" y="2086795"/>
                    <a:ext cx="520701" cy="368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20701" h="368301">
                        <a:moveTo>
                          <a:pt x="0" y="177800"/>
                        </a:moveTo>
                        <a:lnTo>
                          <a:pt x="12700" y="177800"/>
                        </a:lnTo>
                        <a:lnTo>
                          <a:pt x="12700" y="266700"/>
                        </a:lnTo>
                        <a:lnTo>
                          <a:pt x="25400" y="254000"/>
                        </a:lnTo>
                        <a:lnTo>
                          <a:pt x="25400" y="241300"/>
                        </a:lnTo>
                        <a:lnTo>
                          <a:pt x="38100" y="241300"/>
                        </a:lnTo>
                        <a:lnTo>
                          <a:pt x="38100" y="254000"/>
                        </a:lnTo>
                        <a:lnTo>
                          <a:pt x="50800" y="254000"/>
                        </a:lnTo>
                        <a:lnTo>
                          <a:pt x="50800" y="266700"/>
                        </a:lnTo>
                        <a:lnTo>
                          <a:pt x="63500" y="266700"/>
                        </a:lnTo>
                        <a:lnTo>
                          <a:pt x="63500" y="279400"/>
                        </a:lnTo>
                        <a:lnTo>
                          <a:pt x="50800" y="279400"/>
                        </a:lnTo>
                        <a:lnTo>
                          <a:pt x="50800" y="292100"/>
                        </a:lnTo>
                        <a:lnTo>
                          <a:pt x="38100" y="292100"/>
                        </a:lnTo>
                        <a:lnTo>
                          <a:pt x="38100" y="304800"/>
                        </a:lnTo>
                        <a:lnTo>
                          <a:pt x="50800" y="304800"/>
                        </a:lnTo>
                        <a:lnTo>
                          <a:pt x="50800" y="317500"/>
                        </a:lnTo>
                        <a:lnTo>
                          <a:pt x="88900" y="317500"/>
                        </a:lnTo>
                        <a:lnTo>
                          <a:pt x="88900" y="342900"/>
                        </a:lnTo>
                        <a:lnTo>
                          <a:pt x="76200" y="342900"/>
                        </a:lnTo>
                        <a:lnTo>
                          <a:pt x="76200" y="355600"/>
                        </a:lnTo>
                        <a:lnTo>
                          <a:pt x="63500" y="355600"/>
                        </a:lnTo>
                        <a:lnTo>
                          <a:pt x="63500" y="368300"/>
                        </a:lnTo>
                        <a:lnTo>
                          <a:pt x="139700" y="368300"/>
                        </a:lnTo>
                        <a:lnTo>
                          <a:pt x="139700" y="342900"/>
                        </a:lnTo>
                        <a:lnTo>
                          <a:pt x="177800" y="342900"/>
                        </a:lnTo>
                        <a:lnTo>
                          <a:pt x="177800" y="368300"/>
                        </a:lnTo>
                        <a:lnTo>
                          <a:pt x="203200" y="368300"/>
                        </a:lnTo>
                        <a:lnTo>
                          <a:pt x="203200" y="355600"/>
                        </a:lnTo>
                        <a:lnTo>
                          <a:pt x="228600" y="355600"/>
                        </a:lnTo>
                        <a:lnTo>
                          <a:pt x="228600" y="368300"/>
                        </a:lnTo>
                        <a:lnTo>
                          <a:pt x="241300" y="368300"/>
                        </a:lnTo>
                        <a:lnTo>
                          <a:pt x="241300" y="355600"/>
                        </a:lnTo>
                        <a:lnTo>
                          <a:pt x="381000" y="355600"/>
                        </a:lnTo>
                        <a:lnTo>
                          <a:pt x="381000" y="342900"/>
                        </a:lnTo>
                        <a:lnTo>
                          <a:pt x="393700" y="342900"/>
                        </a:lnTo>
                        <a:lnTo>
                          <a:pt x="393700" y="355600"/>
                        </a:lnTo>
                        <a:lnTo>
                          <a:pt x="406400" y="355600"/>
                        </a:lnTo>
                        <a:lnTo>
                          <a:pt x="406400" y="304800"/>
                        </a:lnTo>
                        <a:lnTo>
                          <a:pt x="393700" y="304800"/>
                        </a:lnTo>
                        <a:lnTo>
                          <a:pt x="393700" y="279400"/>
                        </a:lnTo>
                        <a:lnTo>
                          <a:pt x="419100" y="279400"/>
                        </a:lnTo>
                        <a:lnTo>
                          <a:pt x="419100" y="266700"/>
                        </a:lnTo>
                        <a:lnTo>
                          <a:pt x="431800" y="266700"/>
                        </a:lnTo>
                        <a:lnTo>
                          <a:pt x="431800" y="279400"/>
                        </a:lnTo>
                        <a:lnTo>
                          <a:pt x="457200" y="279400"/>
                        </a:lnTo>
                        <a:lnTo>
                          <a:pt x="457200" y="266700"/>
                        </a:lnTo>
                        <a:lnTo>
                          <a:pt x="482600" y="266700"/>
                        </a:lnTo>
                        <a:lnTo>
                          <a:pt x="482600" y="241300"/>
                        </a:lnTo>
                        <a:lnTo>
                          <a:pt x="495300" y="241300"/>
                        </a:lnTo>
                        <a:lnTo>
                          <a:pt x="495300" y="228600"/>
                        </a:lnTo>
                        <a:lnTo>
                          <a:pt x="520700" y="228600"/>
                        </a:lnTo>
                        <a:lnTo>
                          <a:pt x="520700" y="215900"/>
                        </a:lnTo>
                        <a:lnTo>
                          <a:pt x="495300" y="215900"/>
                        </a:lnTo>
                        <a:lnTo>
                          <a:pt x="495300" y="203200"/>
                        </a:lnTo>
                        <a:lnTo>
                          <a:pt x="469900" y="203200"/>
                        </a:lnTo>
                        <a:lnTo>
                          <a:pt x="469900" y="190500"/>
                        </a:lnTo>
                        <a:lnTo>
                          <a:pt x="431800" y="190500"/>
                        </a:lnTo>
                        <a:lnTo>
                          <a:pt x="431800" y="50800"/>
                        </a:lnTo>
                        <a:lnTo>
                          <a:pt x="419100" y="50800"/>
                        </a:lnTo>
                        <a:lnTo>
                          <a:pt x="406400" y="38100"/>
                        </a:lnTo>
                        <a:lnTo>
                          <a:pt x="393700" y="38100"/>
                        </a:lnTo>
                        <a:lnTo>
                          <a:pt x="393700" y="50800"/>
                        </a:lnTo>
                        <a:lnTo>
                          <a:pt x="355600" y="50800"/>
                        </a:lnTo>
                        <a:lnTo>
                          <a:pt x="355600" y="12700"/>
                        </a:lnTo>
                        <a:lnTo>
                          <a:pt x="342900" y="0"/>
                        </a:lnTo>
                        <a:lnTo>
                          <a:pt x="292100" y="0"/>
                        </a:lnTo>
                        <a:lnTo>
                          <a:pt x="292100" y="12700"/>
                        </a:lnTo>
                        <a:lnTo>
                          <a:pt x="279400" y="12700"/>
                        </a:lnTo>
                        <a:lnTo>
                          <a:pt x="279400" y="0"/>
                        </a:lnTo>
                        <a:lnTo>
                          <a:pt x="101600" y="0"/>
                        </a:lnTo>
                        <a:lnTo>
                          <a:pt x="101600" y="38100"/>
                        </a:lnTo>
                        <a:lnTo>
                          <a:pt x="114300" y="38100"/>
                        </a:lnTo>
                        <a:lnTo>
                          <a:pt x="114300" y="63500"/>
                        </a:lnTo>
                        <a:lnTo>
                          <a:pt x="101600" y="63500"/>
                        </a:lnTo>
                        <a:lnTo>
                          <a:pt x="101600" y="76200"/>
                        </a:lnTo>
                        <a:lnTo>
                          <a:pt x="114300" y="76200"/>
                        </a:lnTo>
                        <a:lnTo>
                          <a:pt x="114300" y="114300"/>
                        </a:lnTo>
                        <a:lnTo>
                          <a:pt x="101600" y="127000"/>
                        </a:lnTo>
                        <a:lnTo>
                          <a:pt x="101600" y="139700"/>
                        </a:lnTo>
                        <a:lnTo>
                          <a:pt x="88900" y="139700"/>
                        </a:lnTo>
                        <a:lnTo>
                          <a:pt x="76200" y="152400"/>
                        </a:lnTo>
                        <a:lnTo>
                          <a:pt x="63500" y="152400"/>
                        </a:lnTo>
                        <a:lnTo>
                          <a:pt x="63500" y="139700"/>
                        </a:lnTo>
                        <a:lnTo>
                          <a:pt x="50800" y="139700"/>
                        </a:lnTo>
                        <a:lnTo>
                          <a:pt x="50800" y="152400"/>
                        </a:lnTo>
                        <a:lnTo>
                          <a:pt x="25400" y="152400"/>
                        </a:lnTo>
                        <a:lnTo>
                          <a:pt x="25400" y="165100"/>
                        </a:lnTo>
                        <a:lnTo>
                          <a:pt x="12700" y="177800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66" name="1217"/>
                <p:cNvSpPr/>
                <p:nvPr/>
              </p:nvSpPr>
              <p:spPr>
                <a:xfrm>
                  <a:off x="2221767" y="5133535"/>
                  <a:ext cx="1333501" cy="11812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3501" h="1181101">
                      <a:moveTo>
                        <a:pt x="0" y="1016000"/>
                      </a:moveTo>
                      <a:lnTo>
                        <a:pt x="12700" y="1016000"/>
                      </a:lnTo>
                      <a:lnTo>
                        <a:pt x="12700" y="1003300"/>
                      </a:lnTo>
                      <a:lnTo>
                        <a:pt x="25400" y="990600"/>
                      </a:lnTo>
                      <a:lnTo>
                        <a:pt x="25400" y="977900"/>
                      </a:lnTo>
                      <a:lnTo>
                        <a:pt x="38100" y="977900"/>
                      </a:lnTo>
                      <a:lnTo>
                        <a:pt x="38100" y="927100"/>
                      </a:lnTo>
                      <a:lnTo>
                        <a:pt x="25400" y="927100"/>
                      </a:lnTo>
                      <a:lnTo>
                        <a:pt x="25400" y="914400"/>
                      </a:lnTo>
                      <a:lnTo>
                        <a:pt x="50800" y="914400"/>
                      </a:lnTo>
                      <a:lnTo>
                        <a:pt x="50800" y="889000"/>
                      </a:lnTo>
                      <a:lnTo>
                        <a:pt x="63500" y="889000"/>
                      </a:lnTo>
                      <a:lnTo>
                        <a:pt x="63500" y="876300"/>
                      </a:lnTo>
                      <a:lnTo>
                        <a:pt x="76200" y="876300"/>
                      </a:lnTo>
                      <a:lnTo>
                        <a:pt x="76200" y="863600"/>
                      </a:lnTo>
                      <a:lnTo>
                        <a:pt x="88900" y="863600"/>
                      </a:lnTo>
                      <a:lnTo>
                        <a:pt x="88900" y="850900"/>
                      </a:lnTo>
                      <a:lnTo>
                        <a:pt x="101600" y="838200"/>
                      </a:lnTo>
                      <a:lnTo>
                        <a:pt x="101600" y="774700"/>
                      </a:lnTo>
                      <a:lnTo>
                        <a:pt x="114300" y="762000"/>
                      </a:lnTo>
                      <a:lnTo>
                        <a:pt x="127000" y="762000"/>
                      </a:lnTo>
                      <a:lnTo>
                        <a:pt x="127000" y="749300"/>
                      </a:lnTo>
                      <a:lnTo>
                        <a:pt x="139700" y="749300"/>
                      </a:lnTo>
                      <a:lnTo>
                        <a:pt x="152400" y="736600"/>
                      </a:lnTo>
                      <a:lnTo>
                        <a:pt x="177800" y="736600"/>
                      </a:lnTo>
                      <a:lnTo>
                        <a:pt x="177800" y="723900"/>
                      </a:lnTo>
                      <a:lnTo>
                        <a:pt x="203200" y="723900"/>
                      </a:lnTo>
                      <a:lnTo>
                        <a:pt x="203200" y="711200"/>
                      </a:lnTo>
                      <a:lnTo>
                        <a:pt x="190500" y="711200"/>
                      </a:lnTo>
                      <a:lnTo>
                        <a:pt x="190500" y="685800"/>
                      </a:lnTo>
                      <a:lnTo>
                        <a:pt x="177800" y="685800"/>
                      </a:lnTo>
                      <a:lnTo>
                        <a:pt x="177800" y="660400"/>
                      </a:lnTo>
                      <a:lnTo>
                        <a:pt x="165100" y="660400"/>
                      </a:lnTo>
                      <a:lnTo>
                        <a:pt x="165100" y="635000"/>
                      </a:lnTo>
                      <a:lnTo>
                        <a:pt x="114300" y="635000"/>
                      </a:lnTo>
                      <a:lnTo>
                        <a:pt x="114300" y="622300"/>
                      </a:lnTo>
                      <a:lnTo>
                        <a:pt x="101600" y="622300"/>
                      </a:lnTo>
                      <a:lnTo>
                        <a:pt x="101600" y="609600"/>
                      </a:lnTo>
                      <a:lnTo>
                        <a:pt x="114300" y="596900"/>
                      </a:lnTo>
                      <a:lnTo>
                        <a:pt x="114300" y="571500"/>
                      </a:lnTo>
                      <a:lnTo>
                        <a:pt x="127000" y="571500"/>
                      </a:lnTo>
                      <a:lnTo>
                        <a:pt x="127000" y="533400"/>
                      </a:lnTo>
                      <a:lnTo>
                        <a:pt x="139700" y="533400"/>
                      </a:lnTo>
                      <a:lnTo>
                        <a:pt x="139700" y="469900"/>
                      </a:lnTo>
                      <a:lnTo>
                        <a:pt x="127000" y="469900"/>
                      </a:lnTo>
                      <a:lnTo>
                        <a:pt x="127000" y="419100"/>
                      </a:lnTo>
                      <a:lnTo>
                        <a:pt x="114300" y="419100"/>
                      </a:lnTo>
                      <a:lnTo>
                        <a:pt x="114300" y="393700"/>
                      </a:lnTo>
                      <a:lnTo>
                        <a:pt x="127000" y="393700"/>
                      </a:lnTo>
                      <a:lnTo>
                        <a:pt x="127000" y="381000"/>
                      </a:lnTo>
                      <a:lnTo>
                        <a:pt x="190500" y="381000"/>
                      </a:lnTo>
                      <a:lnTo>
                        <a:pt x="190500" y="368300"/>
                      </a:lnTo>
                      <a:lnTo>
                        <a:pt x="254000" y="368300"/>
                      </a:lnTo>
                      <a:lnTo>
                        <a:pt x="254000" y="355600"/>
                      </a:lnTo>
                      <a:lnTo>
                        <a:pt x="266700" y="355600"/>
                      </a:lnTo>
                      <a:lnTo>
                        <a:pt x="266700" y="381000"/>
                      </a:lnTo>
                      <a:lnTo>
                        <a:pt x="279400" y="381000"/>
                      </a:lnTo>
                      <a:lnTo>
                        <a:pt x="279400" y="393700"/>
                      </a:lnTo>
                      <a:lnTo>
                        <a:pt x="292100" y="393700"/>
                      </a:lnTo>
                      <a:lnTo>
                        <a:pt x="292100" y="406400"/>
                      </a:lnTo>
                      <a:lnTo>
                        <a:pt x="304800" y="406400"/>
                      </a:lnTo>
                      <a:lnTo>
                        <a:pt x="304800" y="419100"/>
                      </a:lnTo>
                      <a:lnTo>
                        <a:pt x="317500" y="419100"/>
                      </a:lnTo>
                      <a:lnTo>
                        <a:pt x="317500" y="431800"/>
                      </a:lnTo>
                      <a:lnTo>
                        <a:pt x="355600" y="431800"/>
                      </a:lnTo>
                      <a:lnTo>
                        <a:pt x="355600" y="444500"/>
                      </a:lnTo>
                      <a:lnTo>
                        <a:pt x="368300" y="444500"/>
                      </a:lnTo>
                      <a:lnTo>
                        <a:pt x="368300" y="457200"/>
                      </a:lnTo>
                      <a:lnTo>
                        <a:pt x="381000" y="457200"/>
                      </a:lnTo>
                      <a:lnTo>
                        <a:pt x="381000" y="482600"/>
                      </a:lnTo>
                      <a:lnTo>
                        <a:pt x="431800" y="482600"/>
                      </a:lnTo>
                      <a:lnTo>
                        <a:pt x="431800" y="419100"/>
                      </a:lnTo>
                      <a:lnTo>
                        <a:pt x="457200" y="419100"/>
                      </a:lnTo>
                      <a:lnTo>
                        <a:pt x="457200" y="406400"/>
                      </a:lnTo>
                      <a:lnTo>
                        <a:pt x="469900" y="406400"/>
                      </a:lnTo>
                      <a:lnTo>
                        <a:pt x="469900" y="393700"/>
                      </a:lnTo>
                      <a:lnTo>
                        <a:pt x="482600" y="393700"/>
                      </a:lnTo>
                      <a:lnTo>
                        <a:pt x="482600" y="381000"/>
                      </a:lnTo>
                      <a:lnTo>
                        <a:pt x="495300" y="381000"/>
                      </a:lnTo>
                      <a:lnTo>
                        <a:pt x="495300" y="368300"/>
                      </a:lnTo>
                      <a:lnTo>
                        <a:pt x="533400" y="368300"/>
                      </a:lnTo>
                      <a:lnTo>
                        <a:pt x="533400" y="355600"/>
                      </a:lnTo>
                      <a:lnTo>
                        <a:pt x="558800" y="355600"/>
                      </a:lnTo>
                      <a:lnTo>
                        <a:pt x="558800" y="342900"/>
                      </a:lnTo>
                      <a:lnTo>
                        <a:pt x="571500" y="342900"/>
                      </a:lnTo>
                      <a:lnTo>
                        <a:pt x="571500" y="330200"/>
                      </a:lnTo>
                      <a:lnTo>
                        <a:pt x="558800" y="330200"/>
                      </a:lnTo>
                      <a:lnTo>
                        <a:pt x="558800" y="304800"/>
                      </a:lnTo>
                      <a:lnTo>
                        <a:pt x="571500" y="304800"/>
                      </a:lnTo>
                      <a:lnTo>
                        <a:pt x="571500" y="279400"/>
                      </a:lnTo>
                      <a:lnTo>
                        <a:pt x="558800" y="279400"/>
                      </a:lnTo>
                      <a:lnTo>
                        <a:pt x="558800" y="228600"/>
                      </a:lnTo>
                      <a:lnTo>
                        <a:pt x="609600" y="228600"/>
                      </a:lnTo>
                      <a:lnTo>
                        <a:pt x="609600" y="241300"/>
                      </a:lnTo>
                      <a:lnTo>
                        <a:pt x="635000" y="241300"/>
                      </a:lnTo>
                      <a:lnTo>
                        <a:pt x="635000" y="254000"/>
                      </a:lnTo>
                      <a:lnTo>
                        <a:pt x="673100" y="254000"/>
                      </a:lnTo>
                      <a:lnTo>
                        <a:pt x="673100" y="241300"/>
                      </a:lnTo>
                      <a:lnTo>
                        <a:pt x="698500" y="241300"/>
                      </a:lnTo>
                      <a:lnTo>
                        <a:pt x="698500" y="228600"/>
                      </a:lnTo>
                      <a:lnTo>
                        <a:pt x="711200" y="228600"/>
                      </a:lnTo>
                      <a:lnTo>
                        <a:pt x="711200" y="215900"/>
                      </a:lnTo>
                      <a:lnTo>
                        <a:pt x="723900" y="215900"/>
                      </a:lnTo>
                      <a:lnTo>
                        <a:pt x="723900" y="190500"/>
                      </a:lnTo>
                      <a:lnTo>
                        <a:pt x="736600" y="190500"/>
                      </a:lnTo>
                      <a:lnTo>
                        <a:pt x="736600" y="152400"/>
                      </a:lnTo>
                      <a:lnTo>
                        <a:pt x="774700" y="152400"/>
                      </a:lnTo>
                      <a:lnTo>
                        <a:pt x="787400" y="165100"/>
                      </a:lnTo>
                      <a:lnTo>
                        <a:pt x="800100" y="165100"/>
                      </a:lnTo>
                      <a:lnTo>
                        <a:pt x="800100" y="152400"/>
                      </a:lnTo>
                      <a:lnTo>
                        <a:pt x="812800" y="152400"/>
                      </a:lnTo>
                      <a:lnTo>
                        <a:pt x="812800" y="139700"/>
                      </a:lnTo>
                      <a:lnTo>
                        <a:pt x="838200" y="139700"/>
                      </a:lnTo>
                      <a:lnTo>
                        <a:pt x="838200" y="152400"/>
                      </a:lnTo>
                      <a:lnTo>
                        <a:pt x="863600" y="152400"/>
                      </a:lnTo>
                      <a:lnTo>
                        <a:pt x="863600" y="139700"/>
                      </a:lnTo>
                      <a:lnTo>
                        <a:pt x="850900" y="139700"/>
                      </a:lnTo>
                      <a:lnTo>
                        <a:pt x="850900" y="114300"/>
                      </a:lnTo>
                      <a:lnTo>
                        <a:pt x="876300" y="114300"/>
                      </a:lnTo>
                      <a:lnTo>
                        <a:pt x="876300" y="88900"/>
                      </a:lnTo>
                      <a:lnTo>
                        <a:pt x="889000" y="88900"/>
                      </a:lnTo>
                      <a:lnTo>
                        <a:pt x="889000" y="50800"/>
                      </a:lnTo>
                      <a:lnTo>
                        <a:pt x="901700" y="50800"/>
                      </a:lnTo>
                      <a:lnTo>
                        <a:pt x="901700" y="38100"/>
                      </a:lnTo>
                      <a:lnTo>
                        <a:pt x="889000" y="38100"/>
                      </a:lnTo>
                      <a:lnTo>
                        <a:pt x="889000" y="12700"/>
                      </a:lnTo>
                      <a:lnTo>
                        <a:pt x="914400" y="12700"/>
                      </a:lnTo>
                      <a:lnTo>
                        <a:pt x="914400" y="25400"/>
                      </a:lnTo>
                      <a:lnTo>
                        <a:pt x="939800" y="25400"/>
                      </a:lnTo>
                      <a:lnTo>
                        <a:pt x="952500" y="38100"/>
                      </a:lnTo>
                      <a:lnTo>
                        <a:pt x="990600" y="38100"/>
                      </a:lnTo>
                      <a:lnTo>
                        <a:pt x="990600" y="0"/>
                      </a:lnTo>
                      <a:lnTo>
                        <a:pt x="1016000" y="0"/>
                      </a:lnTo>
                      <a:lnTo>
                        <a:pt x="1016000" y="12700"/>
                      </a:lnTo>
                      <a:lnTo>
                        <a:pt x="1041400" y="12700"/>
                      </a:lnTo>
                      <a:lnTo>
                        <a:pt x="1041400" y="38100"/>
                      </a:lnTo>
                      <a:lnTo>
                        <a:pt x="1054100" y="38100"/>
                      </a:lnTo>
                      <a:lnTo>
                        <a:pt x="1054100" y="50800"/>
                      </a:lnTo>
                      <a:lnTo>
                        <a:pt x="1079500" y="50800"/>
                      </a:lnTo>
                      <a:lnTo>
                        <a:pt x="1079500" y="63500"/>
                      </a:lnTo>
                      <a:lnTo>
                        <a:pt x="1092200" y="63500"/>
                      </a:lnTo>
                      <a:lnTo>
                        <a:pt x="1092200" y="114300"/>
                      </a:lnTo>
                      <a:lnTo>
                        <a:pt x="1079500" y="114300"/>
                      </a:lnTo>
                      <a:lnTo>
                        <a:pt x="1079500" y="139700"/>
                      </a:lnTo>
                      <a:lnTo>
                        <a:pt x="1092200" y="139700"/>
                      </a:lnTo>
                      <a:lnTo>
                        <a:pt x="1092200" y="152400"/>
                      </a:lnTo>
                      <a:lnTo>
                        <a:pt x="1117600" y="152400"/>
                      </a:lnTo>
                      <a:lnTo>
                        <a:pt x="1117600" y="165100"/>
                      </a:lnTo>
                      <a:lnTo>
                        <a:pt x="1155700" y="165100"/>
                      </a:lnTo>
                      <a:lnTo>
                        <a:pt x="1155700" y="177800"/>
                      </a:lnTo>
                      <a:lnTo>
                        <a:pt x="1181100" y="177800"/>
                      </a:lnTo>
                      <a:lnTo>
                        <a:pt x="1181100" y="190500"/>
                      </a:lnTo>
                      <a:lnTo>
                        <a:pt x="1193800" y="190500"/>
                      </a:lnTo>
                      <a:lnTo>
                        <a:pt x="1193800" y="203200"/>
                      </a:lnTo>
                      <a:lnTo>
                        <a:pt x="1206500" y="203200"/>
                      </a:lnTo>
                      <a:lnTo>
                        <a:pt x="1206500" y="190500"/>
                      </a:lnTo>
                      <a:lnTo>
                        <a:pt x="1219200" y="190500"/>
                      </a:lnTo>
                      <a:lnTo>
                        <a:pt x="1219200" y="241300"/>
                      </a:lnTo>
                      <a:lnTo>
                        <a:pt x="1231900" y="241300"/>
                      </a:lnTo>
                      <a:lnTo>
                        <a:pt x="1231900" y="254000"/>
                      </a:lnTo>
                      <a:lnTo>
                        <a:pt x="1257300" y="254000"/>
                      </a:lnTo>
                      <a:lnTo>
                        <a:pt x="1257300" y="279400"/>
                      </a:lnTo>
                      <a:lnTo>
                        <a:pt x="1270000" y="279400"/>
                      </a:lnTo>
                      <a:lnTo>
                        <a:pt x="1270000" y="304800"/>
                      </a:lnTo>
                      <a:lnTo>
                        <a:pt x="1257300" y="304800"/>
                      </a:lnTo>
                      <a:lnTo>
                        <a:pt x="1257300" y="317500"/>
                      </a:lnTo>
                      <a:lnTo>
                        <a:pt x="1270000" y="317500"/>
                      </a:lnTo>
                      <a:lnTo>
                        <a:pt x="1282700" y="330200"/>
                      </a:lnTo>
                      <a:lnTo>
                        <a:pt x="1270000" y="330200"/>
                      </a:lnTo>
                      <a:lnTo>
                        <a:pt x="1270000" y="342900"/>
                      </a:lnTo>
                      <a:lnTo>
                        <a:pt x="1282700" y="342900"/>
                      </a:lnTo>
                      <a:lnTo>
                        <a:pt x="1282700" y="355600"/>
                      </a:lnTo>
                      <a:lnTo>
                        <a:pt x="1295400" y="355600"/>
                      </a:lnTo>
                      <a:lnTo>
                        <a:pt x="1295400" y="368300"/>
                      </a:lnTo>
                      <a:lnTo>
                        <a:pt x="1308100" y="368300"/>
                      </a:lnTo>
                      <a:lnTo>
                        <a:pt x="1308100" y="406400"/>
                      </a:lnTo>
                      <a:lnTo>
                        <a:pt x="1320800" y="406400"/>
                      </a:lnTo>
                      <a:lnTo>
                        <a:pt x="1320800" y="419100"/>
                      </a:lnTo>
                      <a:lnTo>
                        <a:pt x="1333500" y="419100"/>
                      </a:lnTo>
                      <a:lnTo>
                        <a:pt x="1333500" y="431800"/>
                      </a:lnTo>
                      <a:lnTo>
                        <a:pt x="1320800" y="431800"/>
                      </a:lnTo>
                      <a:lnTo>
                        <a:pt x="1320800" y="457200"/>
                      </a:lnTo>
                      <a:lnTo>
                        <a:pt x="1308100" y="457200"/>
                      </a:lnTo>
                      <a:lnTo>
                        <a:pt x="1308100" y="469900"/>
                      </a:lnTo>
                      <a:lnTo>
                        <a:pt x="1270000" y="469900"/>
                      </a:lnTo>
                      <a:lnTo>
                        <a:pt x="1270000" y="482600"/>
                      </a:lnTo>
                      <a:lnTo>
                        <a:pt x="1257300" y="482600"/>
                      </a:lnTo>
                      <a:lnTo>
                        <a:pt x="1257300" y="508000"/>
                      </a:lnTo>
                      <a:lnTo>
                        <a:pt x="1270000" y="508000"/>
                      </a:lnTo>
                      <a:lnTo>
                        <a:pt x="1270000" y="520700"/>
                      </a:lnTo>
                      <a:lnTo>
                        <a:pt x="1282700" y="520700"/>
                      </a:lnTo>
                      <a:lnTo>
                        <a:pt x="1282700" y="546100"/>
                      </a:lnTo>
                      <a:lnTo>
                        <a:pt x="1270000" y="546100"/>
                      </a:lnTo>
                      <a:lnTo>
                        <a:pt x="1270000" y="558800"/>
                      </a:lnTo>
                      <a:lnTo>
                        <a:pt x="1257300" y="558800"/>
                      </a:lnTo>
                      <a:lnTo>
                        <a:pt x="1257300" y="571500"/>
                      </a:lnTo>
                      <a:lnTo>
                        <a:pt x="1244600" y="571500"/>
                      </a:lnTo>
                      <a:lnTo>
                        <a:pt x="1244600" y="584200"/>
                      </a:lnTo>
                      <a:lnTo>
                        <a:pt x="1231900" y="584200"/>
                      </a:lnTo>
                      <a:lnTo>
                        <a:pt x="1231900" y="546100"/>
                      </a:lnTo>
                      <a:lnTo>
                        <a:pt x="1219200" y="546100"/>
                      </a:lnTo>
                      <a:lnTo>
                        <a:pt x="1219200" y="533400"/>
                      </a:lnTo>
                      <a:lnTo>
                        <a:pt x="1206500" y="533400"/>
                      </a:lnTo>
                      <a:lnTo>
                        <a:pt x="1206500" y="508000"/>
                      </a:lnTo>
                      <a:lnTo>
                        <a:pt x="1193800" y="508000"/>
                      </a:lnTo>
                      <a:lnTo>
                        <a:pt x="1193800" y="546100"/>
                      </a:lnTo>
                      <a:lnTo>
                        <a:pt x="1181100" y="546100"/>
                      </a:lnTo>
                      <a:lnTo>
                        <a:pt x="1181100" y="558800"/>
                      </a:lnTo>
                      <a:lnTo>
                        <a:pt x="1168400" y="558800"/>
                      </a:lnTo>
                      <a:lnTo>
                        <a:pt x="1168400" y="571500"/>
                      </a:lnTo>
                      <a:lnTo>
                        <a:pt x="1155700" y="571500"/>
                      </a:lnTo>
                      <a:lnTo>
                        <a:pt x="1155700" y="609600"/>
                      </a:lnTo>
                      <a:lnTo>
                        <a:pt x="1143000" y="609600"/>
                      </a:lnTo>
                      <a:lnTo>
                        <a:pt x="1143000" y="622300"/>
                      </a:lnTo>
                      <a:lnTo>
                        <a:pt x="1155700" y="622300"/>
                      </a:lnTo>
                      <a:lnTo>
                        <a:pt x="1155700" y="635000"/>
                      </a:lnTo>
                      <a:lnTo>
                        <a:pt x="1143000" y="635000"/>
                      </a:lnTo>
                      <a:lnTo>
                        <a:pt x="1143000" y="723900"/>
                      </a:lnTo>
                      <a:lnTo>
                        <a:pt x="1130300" y="723900"/>
                      </a:lnTo>
                      <a:lnTo>
                        <a:pt x="1130300" y="749300"/>
                      </a:lnTo>
                      <a:lnTo>
                        <a:pt x="1117600" y="749300"/>
                      </a:lnTo>
                      <a:lnTo>
                        <a:pt x="1117600" y="762000"/>
                      </a:lnTo>
                      <a:lnTo>
                        <a:pt x="1104900" y="762000"/>
                      </a:lnTo>
                      <a:lnTo>
                        <a:pt x="1104900" y="774700"/>
                      </a:lnTo>
                      <a:lnTo>
                        <a:pt x="1092200" y="774700"/>
                      </a:lnTo>
                      <a:lnTo>
                        <a:pt x="1092200" y="800100"/>
                      </a:lnTo>
                      <a:lnTo>
                        <a:pt x="1079500" y="800100"/>
                      </a:lnTo>
                      <a:lnTo>
                        <a:pt x="1079500" y="812800"/>
                      </a:lnTo>
                      <a:lnTo>
                        <a:pt x="1066800" y="812800"/>
                      </a:lnTo>
                      <a:lnTo>
                        <a:pt x="1066800" y="838200"/>
                      </a:lnTo>
                      <a:lnTo>
                        <a:pt x="1054100" y="838200"/>
                      </a:lnTo>
                      <a:lnTo>
                        <a:pt x="1054100" y="850900"/>
                      </a:lnTo>
                      <a:lnTo>
                        <a:pt x="1066800" y="850900"/>
                      </a:lnTo>
                      <a:lnTo>
                        <a:pt x="1066800" y="863600"/>
                      </a:lnTo>
                      <a:lnTo>
                        <a:pt x="1054100" y="863600"/>
                      </a:lnTo>
                      <a:lnTo>
                        <a:pt x="1054100" y="952500"/>
                      </a:lnTo>
                      <a:lnTo>
                        <a:pt x="1066800" y="952500"/>
                      </a:lnTo>
                      <a:lnTo>
                        <a:pt x="1066800" y="965200"/>
                      </a:lnTo>
                      <a:lnTo>
                        <a:pt x="1054100" y="965200"/>
                      </a:lnTo>
                      <a:lnTo>
                        <a:pt x="1054100" y="977900"/>
                      </a:lnTo>
                      <a:lnTo>
                        <a:pt x="1041400" y="977900"/>
                      </a:lnTo>
                      <a:lnTo>
                        <a:pt x="1041400" y="1003300"/>
                      </a:lnTo>
                      <a:lnTo>
                        <a:pt x="1028700" y="1003300"/>
                      </a:lnTo>
                      <a:lnTo>
                        <a:pt x="1028700" y="1028700"/>
                      </a:lnTo>
                      <a:lnTo>
                        <a:pt x="1016000" y="1041400"/>
                      </a:lnTo>
                      <a:lnTo>
                        <a:pt x="1016000" y="1130300"/>
                      </a:lnTo>
                      <a:lnTo>
                        <a:pt x="1028700" y="1130300"/>
                      </a:lnTo>
                      <a:lnTo>
                        <a:pt x="1028700" y="1143000"/>
                      </a:lnTo>
                      <a:lnTo>
                        <a:pt x="1016000" y="1143000"/>
                      </a:lnTo>
                      <a:lnTo>
                        <a:pt x="1016000" y="1155700"/>
                      </a:lnTo>
                      <a:lnTo>
                        <a:pt x="1028700" y="1155700"/>
                      </a:lnTo>
                      <a:lnTo>
                        <a:pt x="1028700" y="1168400"/>
                      </a:lnTo>
                      <a:lnTo>
                        <a:pt x="1003300" y="1168400"/>
                      </a:lnTo>
                      <a:lnTo>
                        <a:pt x="1003300" y="1181100"/>
                      </a:lnTo>
                      <a:lnTo>
                        <a:pt x="990600" y="1181100"/>
                      </a:lnTo>
                      <a:lnTo>
                        <a:pt x="977900" y="1168400"/>
                      </a:lnTo>
                      <a:lnTo>
                        <a:pt x="965200" y="1168400"/>
                      </a:lnTo>
                      <a:lnTo>
                        <a:pt x="965200" y="1155700"/>
                      </a:lnTo>
                      <a:lnTo>
                        <a:pt x="952500" y="1155700"/>
                      </a:lnTo>
                      <a:lnTo>
                        <a:pt x="952500" y="1143000"/>
                      </a:lnTo>
                      <a:lnTo>
                        <a:pt x="939800" y="1143000"/>
                      </a:lnTo>
                      <a:lnTo>
                        <a:pt x="939800" y="1130300"/>
                      </a:lnTo>
                      <a:lnTo>
                        <a:pt x="901700" y="1130300"/>
                      </a:lnTo>
                      <a:lnTo>
                        <a:pt x="901700" y="1117600"/>
                      </a:lnTo>
                      <a:lnTo>
                        <a:pt x="889000" y="1117600"/>
                      </a:lnTo>
                      <a:lnTo>
                        <a:pt x="889000" y="1104900"/>
                      </a:lnTo>
                      <a:lnTo>
                        <a:pt x="876300" y="1104900"/>
                      </a:lnTo>
                      <a:lnTo>
                        <a:pt x="876300" y="1092200"/>
                      </a:lnTo>
                      <a:lnTo>
                        <a:pt x="863600" y="1092200"/>
                      </a:lnTo>
                      <a:lnTo>
                        <a:pt x="863600" y="1079500"/>
                      </a:lnTo>
                      <a:lnTo>
                        <a:pt x="825500" y="1079500"/>
                      </a:lnTo>
                      <a:lnTo>
                        <a:pt x="825500" y="1066800"/>
                      </a:lnTo>
                      <a:lnTo>
                        <a:pt x="812800" y="1066800"/>
                      </a:lnTo>
                      <a:lnTo>
                        <a:pt x="800100" y="1054100"/>
                      </a:lnTo>
                      <a:lnTo>
                        <a:pt x="800100" y="1041400"/>
                      </a:lnTo>
                      <a:lnTo>
                        <a:pt x="787400" y="1041400"/>
                      </a:lnTo>
                      <a:lnTo>
                        <a:pt x="787400" y="1028700"/>
                      </a:lnTo>
                      <a:lnTo>
                        <a:pt x="774700" y="1028700"/>
                      </a:lnTo>
                      <a:lnTo>
                        <a:pt x="774700" y="977900"/>
                      </a:lnTo>
                      <a:lnTo>
                        <a:pt x="749300" y="977900"/>
                      </a:lnTo>
                      <a:lnTo>
                        <a:pt x="749300" y="965200"/>
                      </a:lnTo>
                      <a:lnTo>
                        <a:pt x="723900" y="965200"/>
                      </a:lnTo>
                      <a:lnTo>
                        <a:pt x="723900" y="952500"/>
                      </a:lnTo>
                      <a:lnTo>
                        <a:pt x="711200" y="952500"/>
                      </a:lnTo>
                      <a:lnTo>
                        <a:pt x="711200" y="939800"/>
                      </a:lnTo>
                      <a:lnTo>
                        <a:pt x="698500" y="939800"/>
                      </a:lnTo>
                      <a:lnTo>
                        <a:pt x="698500" y="927100"/>
                      </a:lnTo>
                      <a:lnTo>
                        <a:pt x="685800" y="927100"/>
                      </a:lnTo>
                      <a:lnTo>
                        <a:pt x="685800" y="939800"/>
                      </a:lnTo>
                      <a:lnTo>
                        <a:pt x="647700" y="939800"/>
                      </a:lnTo>
                      <a:lnTo>
                        <a:pt x="647700" y="927100"/>
                      </a:lnTo>
                      <a:lnTo>
                        <a:pt x="635000" y="939800"/>
                      </a:lnTo>
                      <a:lnTo>
                        <a:pt x="635000" y="927100"/>
                      </a:lnTo>
                      <a:lnTo>
                        <a:pt x="584200" y="927100"/>
                      </a:lnTo>
                      <a:lnTo>
                        <a:pt x="571500" y="914400"/>
                      </a:lnTo>
                      <a:lnTo>
                        <a:pt x="571500" y="927100"/>
                      </a:lnTo>
                      <a:lnTo>
                        <a:pt x="558800" y="927100"/>
                      </a:lnTo>
                      <a:lnTo>
                        <a:pt x="558800" y="914400"/>
                      </a:lnTo>
                      <a:lnTo>
                        <a:pt x="495300" y="914400"/>
                      </a:lnTo>
                      <a:lnTo>
                        <a:pt x="495300" y="927100"/>
                      </a:lnTo>
                      <a:lnTo>
                        <a:pt x="469900" y="927100"/>
                      </a:lnTo>
                      <a:lnTo>
                        <a:pt x="469900" y="939800"/>
                      </a:lnTo>
                      <a:lnTo>
                        <a:pt x="457200" y="939800"/>
                      </a:lnTo>
                      <a:lnTo>
                        <a:pt x="457200" y="1003300"/>
                      </a:lnTo>
                      <a:lnTo>
                        <a:pt x="444500" y="1003300"/>
                      </a:lnTo>
                      <a:lnTo>
                        <a:pt x="444500" y="1028700"/>
                      </a:lnTo>
                      <a:lnTo>
                        <a:pt x="419100" y="1028700"/>
                      </a:lnTo>
                      <a:lnTo>
                        <a:pt x="419100" y="1041400"/>
                      </a:lnTo>
                      <a:lnTo>
                        <a:pt x="406400" y="1041400"/>
                      </a:lnTo>
                      <a:lnTo>
                        <a:pt x="406400" y="1054100"/>
                      </a:lnTo>
                      <a:lnTo>
                        <a:pt x="393700" y="1054100"/>
                      </a:lnTo>
                      <a:lnTo>
                        <a:pt x="393700" y="1066800"/>
                      </a:lnTo>
                      <a:lnTo>
                        <a:pt x="368300" y="1066800"/>
                      </a:lnTo>
                      <a:lnTo>
                        <a:pt x="368300" y="1079500"/>
                      </a:lnTo>
                      <a:lnTo>
                        <a:pt x="355600" y="1079500"/>
                      </a:lnTo>
                      <a:lnTo>
                        <a:pt x="355600" y="1104900"/>
                      </a:lnTo>
                      <a:lnTo>
                        <a:pt x="266700" y="1104900"/>
                      </a:lnTo>
                      <a:lnTo>
                        <a:pt x="266700" y="1117600"/>
                      </a:lnTo>
                      <a:lnTo>
                        <a:pt x="254000" y="1117600"/>
                      </a:lnTo>
                      <a:lnTo>
                        <a:pt x="254000" y="1104900"/>
                      </a:lnTo>
                      <a:lnTo>
                        <a:pt x="241300" y="1104900"/>
                      </a:lnTo>
                      <a:lnTo>
                        <a:pt x="241300" y="1092200"/>
                      </a:lnTo>
                      <a:lnTo>
                        <a:pt x="228600" y="1092200"/>
                      </a:lnTo>
                      <a:lnTo>
                        <a:pt x="228600" y="1079500"/>
                      </a:lnTo>
                      <a:lnTo>
                        <a:pt x="203200" y="1079500"/>
                      </a:lnTo>
                      <a:lnTo>
                        <a:pt x="190500" y="1092200"/>
                      </a:lnTo>
                      <a:lnTo>
                        <a:pt x="190500" y="1079500"/>
                      </a:lnTo>
                      <a:lnTo>
                        <a:pt x="177800" y="1079500"/>
                      </a:lnTo>
                      <a:lnTo>
                        <a:pt x="177800" y="1066800"/>
                      </a:lnTo>
                      <a:lnTo>
                        <a:pt x="165100" y="1066800"/>
                      </a:lnTo>
                      <a:lnTo>
                        <a:pt x="152400" y="1054100"/>
                      </a:lnTo>
                      <a:lnTo>
                        <a:pt x="152400" y="1066800"/>
                      </a:lnTo>
                      <a:lnTo>
                        <a:pt x="139700" y="1066800"/>
                      </a:lnTo>
                      <a:lnTo>
                        <a:pt x="139700" y="1079500"/>
                      </a:lnTo>
                      <a:lnTo>
                        <a:pt x="127000" y="1079500"/>
                      </a:lnTo>
                      <a:lnTo>
                        <a:pt x="127000" y="1092200"/>
                      </a:lnTo>
                      <a:lnTo>
                        <a:pt x="76200" y="1092200"/>
                      </a:lnTo>
                      <a:lnTo>
                        <a:pt x="76200" y="1066800"/>
                      </a:lnTo>
                      <a:lnTo>
                        <a:pt x="50800" y="1066800"/>
                      </a:lnTo>
                      <a:lnTo>
                        <a:pt x="50800" y="1054100"/>
                      </a:lnTo>
                      <a:lnTo>
                        <a:pt x="25400" y="1054100"/>
                      </a:lnTo>
                      <a:lnTo>
                        <a:pt x="25400" y="1041400"/>
                      </a:lnTo>
                      <a:lnTo>
                        <a:pt x="12700" y="1041400"/>
                      </a:lnTo>
                      <a:lnTo>
                        <a:pt x="12700" y="10160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1218"/>
                <p:cNvSpPr/>
                <p:nvPr/>
              </p:nvSpPr>
              <p:spPr>
                <a:xfrm>
                  <a:off x="761267" y="2339231"/>
                  <a:ext cx="1600201" cy="1244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0201" h="1244601">
                      <a:moveTo>
                        <a:pt x="0" y="965200"/>
                      </a:moveTo>
                      <a:lnTo>
                        <a:pt x="0" y="927100"/>
                      </a:lnTo>
                      <a:lnTo>
                        <a:pt x="12700" y="927100"/>
                      </a:lnTo>
                      <a:lnTo>
                        <a:pt x="12700" y="850900"/>
                      </a:lnTo>
                      <a:lnTo>
                        <a:pt x="25400" y="850900"/>
                      </a:lnTo>
                      <a:lnTo>
                        <a:pt x="25400" y="838200"/>
                      </a:lnTo>
                      <a:lnTo>
                        <a:pt x="12700" y="838200"/>
                      </a:lnTo>
                      <a:lnTo>
                        <a:pt x="12700" y="825500"/>
                      </a:lnTo>
                      <a:lnTo>
                        <a:pt x="25400" y="825500"/>
                      </a:lnTo>
                      <a:lnTo>
                        <a:pt x="25400" y="812800"/>
                      </a:lnTo>
                      <a:lnTo>
                        <a:pt x="38100" y="812800"/>
                      </a:lnTo>
                      <a:lnTo>
                        <a:pt x="38100" y="787400"/>
                      </a:lnTo>
                      <a:lnTo>
                        <a:pt x="50800" y="787400"/>
                      </a:lnTo>
                      <a:lnTo>
                        <a:pt x="50800" y="774700"/>
                      </a:lnTo>
                      <a:lnTo>
                        <a:pt x="63500" y="774700"/>
                      </a:lnTo>
                      <a:lnTo>
                        <a:pt x="63500" y="762000"/>
                      </a:lnTo>
                      <a:lnTo>
                        <a:pt x="76200" y="762000"/>
                      </a:lnTo>
                      <a:lnTo>
                        <a:pt x="76200" y="749300"/>
                      </a:lnTo>
                      <a:lnTo>
                        <a:pt x="88900" y="749300"/>
                      </a:lnTo>
                      <a:lnTo>
                        <a:pt x="88900" y="673100"/>
                      </a:lnTo>
                      <a:lnTo>
                        <a:pt x="76200" y="673100"/>
                      </a:lnTo>
                      <a:lnTo>
                        <a:pt x="76200" y="660400"/>
                      </a:lnTo>
                      <a:lnTo>
                        <a:pt x="63500" y="660400"/>
                      </a:lnTo>
                      <a:lnTo>
                        <a:pt x="63500" y="647700"/>
                      </a:lnTo>
                      <a:lnTo>
                        <a:pt x="50800" y="647700"/>
                      </a:lnTo>
                      <a:lnTo>
                        <a:pt x="50800" y="635000"/>
                      </a:lnTo>
                      <a:lnTo>
                        <a:pt x="38100" y="635000"/>
                      </a:lnTo>
                      <a:lnTo>
                        <a:pt x="38100" y="622300"/>
                      </a:lnTo>
                      <a:lnTo>
                        <a:pt x="50800" y="609600"/>
                      </a:lnTo>
                      <a:lnTo>
                        <a:pt x="50800" y="558800"/>
                      </a:lnTo>
                      <a:lnTo>
                        <a:pt x="63500" y="546100"/>
                      </a:lnTo>
                      <a:lnTo>
                        <a:pt x="63500" y="508000"/>
                      </a:lnTo>
                      <a:lnTo>
                        <a:pt x="76200" y="508000"/>
                      </a:lnTo>
                      <a:lnTo>
                        <a:pt x="76200" y="520700"/>
                      </a:lnTo>
                      <a:lnTo>
                        <a:pt x="114300" y="520700"/>
                      </a:lnTo>
                      <a:lnTo>
                        <a:pt x="114300" y="508000"/>
                      </a:lnTo>
                      <a:lnTo>
                        <a:pt x="127000" y="508000"/>
                      </a:lnTo>
                      <a:lnTo>
                        <a:pt x="127000" y="495300"/>
                      </a:lnTo>
                      <a:lnTo>
                        <a:pt x="177800" y="495300"/>
                      </a:lnTo>
                      <a:lnTo>
                        <a:pt x="177800" y="508000"/>
                      </a:lnTo>
                      <a:lnTo>
                        <a:pt x="203200" y="508000"/>
                      </a:lnTo>
                      <a:lnTo>
                        <a:pt x="203200" y="495300"/>
                      </a:lnTo>
                      <a:lnTo>
                        <a:pt x="215900" y="495300"/>
                      </a:lnTo>
                      <a:lnTo>
                        <a:pt x="215900" y="393700"/>
                      </a:lnTo>
                      <a:lnTo>
                        <a:pt x="203200" y="393700"/>
                      </a:lnTo>
                      <a:lnTo>
                        <a:pt x="203200" y="381000"/>
                      </a:lnTo>
                      <a:lnTo>
                        <a:pt x="228600" y="381000"/>
                      </a:lnTo>
                      <a:lnTo>
                        <a:pt x="228600" y="368300"/>
                      </a:lnTo>
                      <a:lnTo>
                        <a:pt x="241300" y="368300"/>
                      </a:lnTo>
                      <a:lnTo>
                        <a:pt x="241300" y="355600"/>
                      </a:lnTo>
                      <a:lnTo>
                        <a:pt x="254000" y="355600"/>
                      </a:lnTo>
                      <a:lnTo>
                        <a:pt x="254000" y="342900"/>
                      </a:lnTo>
                      <a:lnTo>
                        <a:pt x="266700" y="342900"/>
                      </a:lnTo>
                      <a:lnTo>
                        <a:pt x="266700" y="330200"/>
                      </a:lnTo>
                      <a:lnTo>
                        <a:pt x="279400" y="330200"/>
                      </a:lnTo>
                      <a:lnTo>
                        <a:pt x="279400" y="317500"/>
                      </a:lnTo>
                      <a:lnTo>
                        <a:pt x="330200" y="317500"/>
                      </a:lnTo>
                      <a:lnTo>
                        <a:pt x="330200" y="304800"/>
                      </a:lnTo>
                      <a:lnTo>
                        <a:pt x="355600" y="304800"/>
                      </a:lnTo>
                      <a:lnTo>
                        <a:pt x="368300" y="292100"/>
                      </a:lnTo>
                      <a:lnTo>
                        <a:pt x="381000" y="292100"/>
                      </a:lnTo>
                      <a:lnTo>
                        <a:pt x="381000" y="330200"/>
                      </a:lnTo>
                      <a:lnTo>
                        <a:pt x="393700" y="330200"/>
                      </a:lnTo>
                      <a:lnTo>
                        <a:pt x="393700" y="317500"/>
                      </a:lnTo>
                      <a:lnTo>
                        <a:pt x="406400" y="317500"/>
                      </a:lnTo>
                      <a:lnTo>
                        <a:pt x="406400" y="355600"/>
                      </a:lnTo>
                      <a:lnTo>
                        <a:pt x="419100" y="368300"/>
                      </a:lnTo>
                      <a:lnTo>
                        <a:pt x="431800" y="368300"/>
                      </a:lnTo>
                      <a:lnTo>
                        <a:pt x="431800" y="381000"/>
                      </a:lnTo>
                      <a:lnTo>
                        <a:pt x="444500" y="381000"/>
                      </a:lnTo>
                      <a:lnTo>
                        <a:pt x="444500" y="393700"/>
                      </a:lnTo>
                      <a:lnTo>
                        <a:pt x="469900" y="393700"/>
                      </a:lnTo>
                      <a:lnTo>
                        <a:pt x="469900" y="406400"/>
                      </a:lnTo>
                      <a:lnTo>
                        <a:pt x="495300" y="406400"/>
                      </a:lnTo>
                      <a:lnTo>
                        <a:pt x="495300" y="419100"/>
                      </a:lnTo>
                      <a:lnTo>
                        <a:pt x="533400" y="419100"/>
                      </a:lnTo>
                      <a:lnTo>
                        <a:pt x="533400" y="406400"/>
                      </a:lnTo>
                      <a:lnTo>
                        <a:pt x="546100" y="406400"/>
                      </a:lnTo>
                      <a:lnTo>
                        <a:pt x="546100" y="368300"/>
                      </a:lnTo>
                      <a:lnTo>
                        <a:pt x="533400" y="355600"/>
                      </a:lnTo>
                      <a:lnTo>
                        <a:pt x="558800" y="355600"/>
                      </a:lnTo>
                      <a:lnTo>
                        <a:pt x="558800" y="368300"/>
                      </a:lnTo>
                      <a:lnTo>
                        <a:pt x="571500" y="368300"/>
                      </a:lnTo>
                      <a:lnTo>
                        <a:pt x="571500" y="355600"/>
                      </a:lnTo>
                      <a:lnTo>
                        <a:pt x="558800" y="355600"/>
                      </a:lnTo>
                      <a:lnTo>
                        <a:pt x="558800" y="342900"/>
                      </a:lnTo>
                      <a:lnTo>
                        <a:pt x="546100" y="342900"/>
                      </a:lnTo>
                      <a:lnTo>
                        <a:pt x="546100" y="279400"/>
                      </a:lnTo>
                      <a:lnTo>
                        <a:pt x="558800" y="279400"/>
                      </a:lnTo>
                      <a:lnTo>
                        <a:pt x="558800" y="266700"/>
                      </a:lnTo>
                      <a:lnTo>
                        <a:pt x="546100" y="266700"/>
                      </a:lnTo>
                      <a:lnTo>
                        <a:pt x="546100" y="241300"/>
                      </a:lnTo>
                      <a:lnTo>
                        <a:pt x="558800" y="241300"/>
                      </a:lnTo>
                      <a:lnTo>
                        <a:pt x="558800" y="165100"/>
                      </a:lnTo>
                      <a:lnTo>
                        <a:pt x="571500" y="165100"/>
                      </a:lnTo>
                      <a:lnTo>
                        <a:pt x="571500" y="152400"/>
                      </a:lnTo>
                      <a:lnTo>
                        <a:pt x="558800" y="152400"/>
                      </a:lnTo>
                      <a:lnTo>
                        <a:pt x="558800" y="139700"/>
                      </a:lnTo>
                      <a:lnTo>
                        <a:pt x="571500" y="139700"/>
                      </a:lnTo>
                      <a:lnTo>
                        <a:pt x="571500" y="88900"/>
                      </a:lnTo>
                      <a:lnTo>
                        <a:pt x="584200" y="88900"/>
                      </a:lnTo>
                      <a:lnTo>
                        <a:pt x="584200" y="38100"/>
                      </a:lnTo>
                      <a:lnTo>
                        <a:pt x="596900" y="38100"/>
                      </a:lnTo>
                      <a:lnTo>
                        <a:pt x="596900" y="25400"/>
                      </a:lnTo>
                      <a:lnTo>
                        <a:pt x="622300" y="25400"/>
                      </a:lnTo>
                      <a:lnTo>
                        <a:pt x="622300" y="12700"/>
                      </a:lnTo>
                      <a:lnTo>
                        <a:pt x="660400" y="12700"/>
                      </a:lnTo>
                      <a:lnTo>
                        <a:pt x="660400" y="0"/>
                      </a:lnTo>
                      <a:lnTo>
                        <a:pt x="673100" y="0"/>
                      </a:lnTo>
                      <a:lnTo>
                        <a:pt x="685800" y="12700"/>
                      </a:lnTo>
                      <a:lnTo>
                        <a:pt x="723900" y="12700"/>
                      </a:lnTo>
                      <a:lnTo>
                        <a:pt x="723900" y="25400"/>
                      </a:lnTo>
                      <a:lnTo>
                        <a:pt x="711200" y="25400"/>
                      </a:lnTo>
                      <a:lnTo>
                        <a:pt x="711200" y="38100"/>
                      </a:lnTo>
                      <a:lnTo>
                        <a:pt x="685800" y="38100"/>
                      </a:lnTo>
                      <a:lnTo>
                        <a:pt x="685800" y="63500"/>
                      </a:lnTo>
                      <a:lnTo>
                        <a:pt x="698500" y="76200"/>
                      </a:lnTo>
                      <a:lnTo>
                        <a:pt x="711200" y="76200"/>
                      </a:lnTo>
                      <a:lnTo>
                        <a:pt x="711200" y="88900"/>
                      </a:lnTo>
                      <a:lnTo>
                        <a:pt x="723900" y="88900"/>
                      </a:lnTo>
                      <a:lnTo>
                        <a:pt x="723900" y="63500"/>
                      </a:lnTo>
                      <a:lnTo>
                        <a:pt x="736600" y="63500"/>
                      </a:lnTo>
                      <a:lnTo>
                        <a:pt x="736600" y="25400"/>
                      </a:lnTo>
                      <a:lnTo>
                        <a:pt x="749300" y="25400"/>
                      </a:lnTo>
                      <a:lnTo>
                        <a:pt x="749300" y="12700"/>
                      </a:lnTo>
                      <a:lnTo>
                        <a:pt x="774700" y="12700"/>
                      </a:lnTo>
                      <a:lnTo>
                        <a:pt x="774700" y="25400"/>
                      </a:lnTo>
                      <a:lnTo>
                        <a:pt x="787400" y="25400"/>
                      </a:lnTo>
                      <a:lnTo>
                        <a:pt x="812800" y="50800"/>
                      </a:lnTo>
                      <a:lnTo>
                        <a:pt x="812800" y="63500"/>
                      </a:lnTo>
                      <a:lnTo>
                        <a:pt x="825500" y="63500"/>
                      </a:lnTo>
                      <a:lnTo>
                        <a:pt x="838200" y="76200"/>
                      </a:lnTo>
                      <a:lnTo>
                        <a:pt x="838200" y="101600"/>
                      </a:lnTo>
                      <a:lnTo>
                        <a:pt x="850900" y="114300"/>
                      </a:lnTo>
                      <a:lnTo>
                        <a:pt x="850900" y="127000"/>
                      </a:lnTo>
                      <a:lnTo>
                        <a:pt x="863600" y="127000"/>
                      </a:lnTo>
                      <a:lnTo>
                        <a:pt x="863600" y="139700"/>
                      </a:lnTo>
                      <a:lnTo>
                        <a:pt x="876300" y="139700"/>
                      </a:lnTo>
                      <a:lnTo>
                        <a:pt x="876300" y="165100"/>
                      </a:lnTo>
                      <a:lnTo>
                        <a:pt x="889000" y="165100"/>
                      </a:lnTo>
                      <a:lnTo>
                        <a:pt x="889000" y="177800"/>
                      </a:lnTo>
                      <a:lnTo>
                        <a:pt x="927100" y="177800"/>
                      </a:lnTo>
                      <a:lnTo>
                        <a:pt x="927100" y="139700"/>
                      </a:lnTo>
                      <a:lnTo>
                        <a:pt x="939800" y="139700"/>
                      </a:lnTo>
                      <a:lnTo>
                        <a:pt x="939800" y="114300"/>
                      </a:lnTo>
                      <a:lnTo>
                        <a:pt x="952500" y="114300"/>
                      </a:lnTo>
                      <a:lnTo>
                        <a:pt x="952500" y="165100"/>
                      </a:lnTo>
                      <a:lnTo>
                        <a:pt x="965200" y="165100"/>
                      </a:lnTo>
                      <a:lnTo>
                        <a:pt x="965200" y="190500"/>
                      </a:lnTo>
                      <a:lnTo>
                        <a:pt x="952500" y="190500"/>
                      </a:lnTo>
                      <a:lnTo>
                        <a:pt x="952500" y="203200"/>
                      </a:lnTo>
                      <a:lnTo>
                        <a:pt x="965200" y="215900"/>
                      </a:lnTo>
                      <a:lnTo>
                        <a:pt x="977900" y="215900"/>
                      </a:lnTo>
                      <a:lnTo>
                        <a:pt x="977900" y="203200"/>
                      </a:lnTo>
                      <a:lnTo>
                        <a:pt x="1003300" y="203200"/>
                      </a:lnTo>
                      <a:lnTo>
                        <a:pt x="1003300" y="190500"/>
                      </a:lnTo>
                      <a:lnTo>
                        <a:pt x="1028700" y="190500"/>
                      </a:lnTo>
                      <a:lnTo>
                        <a:pt x="1028700" y="203200"/>
                      </a:lnTo>
                      <a:lnTo>
                        <a:pt x="1041400" y="203200"/>
                      </a:lnTo>
                      <a:lnTo>
                        <a:pt x="1041400" y="215900"/>
                      </a:lnTo>
                      <a:lnTo>
                        <a:pt x="1066800" y="215900"/>
                      </a:lnTo>
                      <a:lnTo>
                        <a:pt x="1066800" y="165100"/>
                      </a:lnTo>
                      <a:lnTo>
                        <a:pt x="1104900" y="165100"/>
                      </a:lnTo>
                      <a:lnTo>
                        <a:pt x="1104900" y="203200"/>
                      </a:lnTo>
                      <a:lnTo>
                        <a:pt x="1117600" y="215900"/>
                      </a:lnTo>
                      <a:lnTo>
                        <a:pt x="1130300" y="215900"/>
                      </a:lnTo>
                      <a:lnTo>
                        <a:pt x="1143000" y="203200"/>
                      </a:lnTo>
                      <a:lnTo>
                        <a:pt x="1143000" y="215900"/>
                      </a:lnTo>
                      <a:lnTo>
                        <a:pt x="1155700" y="215900"/>
                      </a:lnTo>
                      <a:lnTo>
                        <a:pt x="1155700" y="228600"/>
                      </a:lnTo>
                      <a:lnTo>
                        <a:pt x="1130300" y="228600"/>
                      </a:lnTo>
                      <a:lnTo>
                        <a:pt x="1130300" y="241300"/>
                      </a:lnTo>
                      <a:lnTo>
                        <a:pt x="1117600" y="241300"/>
                      </a:lnTo>
                      <a:lnTo>
                        <a:pt x="1117600" y="266700"/>
                      </a:lnTo>
                      <a:lnTo>
                        <a:pt x="1104900" y="266700"/>
                      </a:lnTo>
                      <a:lnTo>
                        <a:pt x="1104900" y="279400"/>
                      </a:lnTo>
                      <a:lnTo>
                        <a:pt x="1117600" y="279400"/>
                      </a:lnTo>
                      <a:lnTo>
                        <a:pt x="1117600" y="292100"/>
                      </a:lnTo>
                      <a:lnTo>
                        <a:pt x="1130300" y="292100"/>
                      </a:lnTo>
                      <a:lnTo>
                        <a:pt x="1130300" y="342900"/>
                      </a:lnTo>
                      <a:lnTo>
                        <a:pt x="1181100" y="342900"/>
                      </a:lnTo>
                      <a:lnTo>
                        <a:pt x="1181100" y="355600"/>
                      </a:lnTo>
                      <a:lnTo>
                        <a:pt x="1231900" y="355600"/>
                      </a:lnTo>
                      <a:lnTo>
                        <a:pt x="1231900" y="368300"/>
                      </a:lnTo>
                      <a:lnTo>
                        <a:pt x="1244600" y="368300"/>
                      </a:lnTo>
                      <a:lnTo>
                        <a:pt x="1244600" y="317500"/>
                      </a:lnTo>
                      <a:lnTo>
                        <a:pt x="1308100" y="317500"/>
                      </a:lnTo>
                      <a:lnTo>
                        <a:pt x="1308100" y="368300"/>
                      </a:lnTo>
                      <a:lnTo>
                        <a:pt x="1320800" y="368300"/>
                      </a:lnTo>
                      <a:lnTo>
                        <a:pt x="1320800" y="406400"/>
                      </a:lnTo>
                      <a:lnTo>
                        <a:pt x="1333500" y="406400"/>
                      </a:lnTo>
                      <a:lnTo>
                        <a:pt x="1333500" y="444500"/>
                      </a:lnTo>
                      <a:lnTo>
                        <a:pt x="1346200" y="444500"/>
                      </a:lnTo>
                      <a:lnTo>
                        <a:pt x="1346200" y="457200"/>
                      </a:lnTo>
                      <a:lnTo>
                        <a:pt x="1358900" y="457200"/>
                      </a:lnTo>
                      <a:lnTo>
                        <a:pt x="1358900" y="469900"/>
                      </a:lnTo>
                      <a:lnTo>
                        <a:pt x="1346200" y="469900"/>
                      </a:lnTo>
                      <a:lnTo>
                        <a:pt x="1346200" y="495300"/>
                      </a:lnTo>
                      <a:lnTo>
                        <a:pt x="1358900" y="495300"/>
                      </a:lnTo>
                      <a:lnTo>
                        <a:pt x="1358900" y="508000"/>
                      </a:lnTo>
                      <a:lnTo>
                        <a:pt x="1371600" y="508000"/>
                      </a:lnTo>
                      <a:lnTo>
                        <a:pt x="1371600" y="495300"/>
                      </a:lnTo>
                      <a:lnTo>
                        <a:pt x="1384300" y="495300"/>
                      </a:lnTo>
                      <a:lnTo>
                        <a:pt x="1384300" y="546100"/>
                      </a:lnTo>
                      <a:lnTo>
                        <a:pt x="1397000" y="546100"/>
                      </a:lnTo>
                      <a:lnTo>
                        <a:pt x="1397000" y="508000"/>
                      </a:lnTo>
                      <a:lnTo>
                        <a:pt x="1435100" y="508000"/>
                      </a:lnTo>
                      <a:lnTo>
                        <a:pt x="1435100" y="546100"/>
                      </a:lnTo>
                      <a:lnTo>
                        <a:pt x="1447800" y="546100"/>
                      </a:lnTo>
                      <a:lnTo>
                        <a:pt x="1447800" y="571500"/>
                      </a:lnTo>
                      <a:lnTo>
                        <a:pt x="1460500" y="571500"/>
                      </a:lnTo>
                      <a:lnTo>
                        <a:pt x="1460500" y="609600"/>
                      </a:lnTo>
                      <a:lnTo>
                        <a:pt x="1473200" y="609600"/>
                      </a:lnTo>
                      <a:lnTo>
                        <a:pt x="1473200" y="622300"/>
                      </a:lnTo>
                      <a:lnTo>
                        <a:pt x="1536700" y="622300"/>
                      </a:lnTo>
                      <a:lnTo>
                        <a:pt x="1536700" y="635000"/>
                      </a:lnTo>
                      <a:lnTo>
                        <a:pt x="1562100" y="635000"/>
                      </a:lnTo>
                      <a:lnTo>
                        <a:pt x="1562100" y="647700"/>
                      </a:lnTo>
                      <a:lnTo>
                        <a:pt x="1587500" y="647700"/>
                      </a:lnTo>
                      <a:lnTo>
                        <a:pt x="1587500" y="660400"/>
                      </a:lnTo>
                      <a:lnTo>
                        <a:pt x="1600200" y="660400"/>
                      </a:lnTo>
                      <a:lnTo>
                        <a:pt x="1600200" y="673100"/>
                      </a:lnTo>
                      <a:lnTo>
                        <a:pt x="1574800" y="673100"/>
                      </a:lnTo>
                      <a:lnTo>
                        <a:pt x="1574800" y="685800"/>
                      </a:lnTo>
                      <a:lnTo>
                        <a:pt x="1536700" y="685800"/>
                      </a:lnTo>
                      <a:lnTo>
                        <a:pt x="1536700" y="711200"/>
                      </a:lnTo>
                      <a:lnTo>
                        <a:pt x="1524000" y="711200"/>
                      </a:lnTo>
                      <a:lnTo>
                        <a:pt x="1524000" y="723900"/>
                      </a:lnTo>
                      <a:lnTo>
                        <a:pt x="1511300" y="723900"/>
                      </a:lnTo>
                      <a:lnTo>
                        <a:pt x="1511300" y="736600"/>
                      </a:lnTo>
                      <a:lnTo>
                        <a:pt x="1485900" y="736600"/>
                      </a:lnTo>
                      <a:lnTo>
                        <a:pt x="1485900" y="749300"/>
                      </a:lnTo>
                      <a:lnTo>
                        <a:pt x="1498600" y="749300"/>
                      </a:lnTo>
                      <a:lnTo>
                        <a:pt x="1485900" y="762000"/>
                      </a:lnTo>
                      <a:lnTo>
                        <a:pt x="1485900" y="838200"/>
                      </a:lnTo>
                      <a:lnTo>
                        <a:pt x="1473200" y="838200"/>
                      </a:lnTo>
                      <a:lnTo>
                        <a:pt x="1473200" y="850900"/>
                      </a:lnTo>
                      <a:lnTo>
                        <a:pt x="1460500" y="850900"/>
                      </a:lnTo>
                      <a:lnTo>
                        <a:pt x="1460500" y="863600"/>
                      </a:lnTo>
                      <a:lnTo>
                        <a:pt x="1447800" y="863600"/>
                      </a:lnTo>
                      <a:lnTo>
                        <a:pt x="1447800" y="876300"/>
                      </a:lnTo>
                      <a:lnTo>
                        <a:pt x="1460500" y="876300"/>
                      </a:lnTo>
                      <a:lnTo>
                        <a:pt x="1460500" y="914400"/>
                      </a:lnTo>
                      <a:lnTo>
                        <a:pt x="1384300" y="914400"/>
                      </a:lnTo>
                      <a:lnTo>
                        <a:pt x="1384300" y="927100"/>
                      </a:lnTo>
                      <a:lnTo>
                        <a:pt x="1371600" y="927100"/>
                      </a:lnTo>
                      <a:lnTo>
                        <a:pt x="1371600" y="952500"/>
                      </a:lnTo>
                      <a:lnTo>
                        <a:pt x="1358900" y="952500"/>
                      </a:lnTo>
                      <a:lnTo>
                        <a:pt x="1358900" y="977900"/>
                      </a:lnTo>
                      <a:lnTo>
                        <a:pt x="1346200" y="977900"/>
                      </a:lnTo>
                      <a:lnTo>
                        <a:pt x="1346200" y="1016000"/>
                      </a:lnTo>
                      <a:lnTo>
                        <a:pt x="1333500" y="1028700"/>
                      </a:lnTo>
                      <a:lnTo>
                        <a:pt x="1308100" y="1028700"/>
                      </a:lnTo>
                      <a:lnTo>
                        <a:pt x="1308100" y="1041400"/>
                      </a:lnTo>
                      <a:lnTo>
                        <a:pt x="1282700" y="1041400"/>
                      </a:lnTo>
                      <a:lnTo>
                        <a:pt x="1282700" y="1028700"/>
                      </a:lnTo>
                      <a:lnTo>
                        <a:pt x="1244600" y="1028700"/>
                      </a:lnTo>
                      <a:lnTo>
                        <a:pt x="1244600" y="1016000"/>
                      </a:lnTo>
                      <a:lnTo>
                        <a:pt x="1206500" y="1016000"/>
                      </a:lnTo>
                      <a:lnTo>
                        <a:pt x="1206500" y="1003300"/>
                      </a:lnTo>
                      <a:lnTo>
                        <a:pt x="1181100" y="1003300"/>
                      </a:lnTo>
                      <a:lnTo>
                        <a:pt x="1168400" y="990600"/>
                      </a:lnTo>
                      <a:lnTo>
                        <a:pt x="1143000" y="990600"/>
                      </a:lnTo>
                      <a:lnTo>
                        <a:pt x="1143000" y="1016000"/>
                      </a:lnTo>
                      <a:lnTo>
                        <a:pt x="1104900" y="1016000"/>
                      </a:lnTo>
                      <a:lnTo>
                        <a:pt x="1104900" y="1028700"/>
                      </a:lnTo>
                      <a:lnTo>
                        <a:pt x="1092200" y="1028700"/>
                      </a:lnTo>
                      <a:lnTo>
                        <a:pt x="1092200" y="1079500"/>
                      </a:lnTo>
                      <a:lnTo>
                        <a:pt x="1066800" y="1079500"/>
                      </a:lnTo>
                      <a:lnTo>
                        <a:pt x="1066800" y="1066800"/>
                      </a:lnTo>
                      <a:lnTo>
                        <a:pt x="1041400" y="1066800"/>
                      </a:lnTo>
                      <a:lnTo>
                        <a:pt x="1041400" y="1079500"/>
                      </a:lnTo>
                      <a:lnTo>
                        <a:pt x="1003300" y="1079500"/>
                      </a:lnTo>
                      <a:lnTo>
                        <a:pt x="1003300" y="1092200"/>
                      </a:lnTo>
                      <a:lnTo>
                        <a:pt x="952500" y="1092200"/>
                      </a:lnTo>
                      <a:lnTo>
                        <a:pt x="952500" y="1079500"/>
                      </a:lnTo>
                      <a:lnTo>
                        <a:pt x="927100" y="1079500"/>
                      </a:lnTo>
                      <a:lnTo>
                        <a:pt x="927100" y="1092200"/>
                      </a:lnTo>
                      <a:lnTo>
                        <a:pt x="914400" y="1092200"/>
                      </a:lnTo>
                      <a:lnTo>
                        <a:pt x="914400" y="1079500"/>
                      </a:lnTo>
                      <a:lnTo>
                        <a:pt x="876300" y="1079500"/>
                      </a:lnTo>
                      <a:lnTo>
                        <a:pt x="876300" y="1066800"/>
                      </a:lnTo>
                      <a:lnTo>
                        <a:pt x="863600" y="1066800"/>
                      </a:lnTo>
                      <a:lnTo>
                        <a:pt x="863600" y="1079500"/>
                      </a:lnTo>
                      <a:lnTo>
                        <a:pt x="825500" y="1079500"/>
                      </a:lnTo>
                      <a:lnTo>
                        <a:pt x="825500" y="1066800"/>
                      </a:lnTo>
                      <a:lnTo>
                        <a:pt x="787400" y="1066800"/>
                      </a:lnTo>
                      <a:lnTo>
                        <a:pt x="787400" y="1054100"/>
                      </a:lnTo>
                      <a:lnTo>
                        <a:pt x="762000" y="1054100"/>
                      </a:lnTo>
                      <a:lnTo>
                        <a:pt x="762000" y="1066800"/>
                      </a:lnTo>
                      <a:lnTo>
                        <a:pt x="736600" y="1066800"/>
                      </a:lnTo>
                      <a:lnTo>
                        <a:pt x="736600" y="1104900"/>
                      </a:lnTo>
                      <a:lnTo>
                        <a:pt x="711200" y="1104900"/>
                      </a:lnTo>
                      <a:lnTo>
                        <a:pt x="711200" y="1117600"/>
                      </a:lnTo>
                      <a:lnTo>
                        <a:pt x="685800" y="1117600"/>
                      </a:lnTo>
                      <a:lnTo>
                        <a:pt x="685800" y="1130300"/>
                      </a:lnTo>
                      <a:lnTo>
                        <a:pt x="673100" y="1130300"/>
                      </a:lnTo>
                      <a:lnTo>
                        <a:pt x="673100" y="1117600"/>
                      </a:lnTo>
                      <a:lnTo>
                        <a:pt x="635000" y="1117600"/>
                      </a:lnTo>
                      <a:lnTo>
                        <a:pt x="635000" y="1130300"/>
                      </a:lnTo>
                      <a:lnTo>
                        <a:pt x="609600" y="1130300"/>
                      </a:lnTo>
                      <a:lnTo>
                        <a:pt x="609600" y="1117600"/>
                      </a:lnTo>
                      <a:lnTo>
                        <a:pt x="571500" y="1117600"/>
                      </a:lnTo>
                      <a:lnTo>
                        <a:pt x="571500" y="1104900"/>
                      </a:lnTo>
                      <a:lnTo>
                        <a:pt x="546100" y="1079500"/>
                      </a:lnTo>
                      <a:lnTo>
                        <a:pt x="495300" y="1079500"/>
                      </a:lnTo>
                      <a:lnTo>
                        <a:pt x="495300" y="1092200"/>
                      </a:lnTo>
                      <a:lnTo>
                        <a:pt x="482600" y="1092200"/>
                      </a:lnTo>
                      <a:lnTo>
                        <a:pt x="482600" y="1117600"/>
                      </a:lnTo>
                      <a:lnTo>
                        <a:pt x="469900" y="1117600"/>
                      </a:lnTo>
                      <a:lnTo>
                        <a:pt x="469900" y="1130300"/>
                      </a:lnTo>
                      <a:lnTo>
                        <a:pt x="457200" y="1130300"/>
                      </a:lnTo>
                      <a:lnTo>
                        <a:pt x="444500" y="1143000"/>
                      </a:lnTo>
                      <a:lnTo>
                        <a:pt x="431800" y="1143000"/>
                      </a:lnTo>
                      <a:lnTo>
                        <a:pt x="431800" y="1155700"/>
                      </a:lnTo>
                      <a:lnTo>
                        <a:pt x="419100" y="1155700"/>
                      </a:lnTo>
                      <a:lnTo>
                        <a:pt x="419100" y="1168400"/>
                      </a:lnTo>
                      <a:lnTo>
                        <a:pt x="406400" y="1168400"/>
                      </a:lnTo>
                      <a:lnTo>
                        <a:pt x="406400" y="1181100"/>
                      </a:lnTo>
                      <a:lnTo>
                        <a:pt x="381000" y="1181100"/>
                      </a:lnTo>
                      <a:lnTo>
                        <a:pt x="381000" y="1231900"/>
                      </a:lnTo>
                      <a:lnTo>
                        <a:pt x="368300" y="1231900"/>
                      </a:lnTo>
                      <a:lnTo>
                        <a:pt x="368300" y="1244600"/>
                      </a:lnTo>
                      <a:lnTo>
                        <a:pt x="330200" y="1244600"/>
                      </a:lnTo>
                      <a:lnTo>
                        <a:pt x="330200" y="1219200"/>
                      </a:lnTo>
                      <a:lnTo>
                        <a:pt x="317500" y="1219200"/>
                      </a:lnTo>
                      <a:lnTo>
                        <a:pt x="317500" y="1206500"/>
                      </a:lnTo>
                      <a:lnTo>
                        <a:pt x="304800" y="1206500"/>
                      </a:lnTo>
                      <a:lnTo>
                        <a:pt x="292100" y="1219200"/>
                      </a:lnTo>
                      <a:lnTo>
                        <a:pt x="279400" y="1219200"/>
                      </a:lnTo>
                      <a:lnTo>
                        <a:pt x="279400" y="1206500"/>
                      </a:lnTo>
                      <a:lnTo>
                        <a:pt x="266700" y="1206500"/>
                      </a:lnTo>
                      <a:lnTo>
                        <a:pt x="266700" y="1193800"/>
                      </a:lnTo>
                      <a:lnTo>
                        <a:pt x="254000" y="1193800"/>
                      </a:lnTo>
                      <a:lnTo>
                        <a:pt x="254000" y="1181100"/>
                      </a:lnTo>
                      <a:lnTo>
                        <a:pt x="215900" y="1181100"/>
                      </a:lnTo>
                      <a:lnTo>
                        <a:pt x="215900" y="1193800"/>
                      </a:lnTo>
                      <a:lnTo>
                        <a:pt x="203200" y="1193800"/>
                      </a:lnTo>
                      <a:lnTo>
                        <a:pt x="203200" y="1206500"/>
                      </a:lnTo>
                      <a:lnTo>
                        <a:pt x="190500" y="1206500"/>
                      </a:lnTo>
                      <a:lnTo>
                        <a:pt x="190500" y="1193800"/>
                      </a:lnTo>
                      <a:lnTo>
                        <a:pt x="139700" y="1193800"/>
                      </a:lnTo>
                      <a:lnTo>
                        <a:pt x="139700" y="1181100"/>
                      </a:lnTo>
                      <a:lnTo>
                        <a:pt x="114300" y="1181100"/>
                      </a:lnTo>
                      <a:lnTo>
                        <a:pt x="114300" y="1168400"/>
                      </a:lnTo>
                      <a:lnTo>
                        <a:pt x="88900" y="1168400"/>
                      </a:lnTo>
                      <a:lnTo>
                        <a:pt x="88900" y="1130300"/>
                      </a:lnTo>
                      <a:lnTo>
                        <a:pt x="76200" y="1130300"/>
                      </a:lnTo>
                      <a:lnTo>
                        <a:pt x="76200" y="1104900"/>
                      </a:lnTo>
                      <a:lnTo>
                        <a:pt x="63500" y="1104900"/>
                      </a:lnTo>
                      <a:lnTo>
                        <a:pt x="63500" y="1092200"/>
                      </a:lnTo>
                      <a:lnTo>
                        <a:pt x="50800" y="1092200"/>
                      </a:lnTo>
                      <a:lnTo>
                        <a:pt x="50800" y="1066800"/>
                      </a:lnTo>
                      <a:lnTo>
                        <a:pt x="38100" y="1066800"/>
                      </a:lnTo>
                      <a:lnTo>
                        <a:pt x="38100" y="1041400"/>
                      </a:lnTo>
                      <a:lnTo>
                        <a:pt x="25400" y="1041400"/>
                      </a:lnTo>
                      <a:lnTo>
                        <a:pt x="25400" y="1028700"/>
                      </a:lnTo>
                      <a:lnTo>
                        <a:pt x="38100" y="1028700"/>
                      </a:lnTo>
                      <a:lnTo>
                        <a:pt x="38100" y="1016000"/>
                      </a:lnTo>
                      <a:lnTo>
                        <a:pt x="25400" y="1016000"/>
                      </a:lnTo>
                      <a:lnTo>
                        <a:pt x="25400" y="1003300"/>
                      </a:lnTo>
                      <a:lnTo>
                        <a:pt x="12700" y="1003300"/>
                      </a:lnTo>
                      <a:lnTo>
                        <a:pt x="12700" y="990600"/>
                      </a:lnTo>
                      <a:lnTo>
                        <a:pt x="0" y="9906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8" name="1263"/>
                <p:cNvSpPr/>
                <p:nvPr/>
              </p:nvSpPr>
              <p:spPr>
                <a:xfrm>
                  <a:off x="5625366" y="2085203"/>
                  <a:ext cx="520701" cy="3683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0701" h="368301">
                      <a:moveTo>
                        <a:pt x="0" y="177800"/>
                      </a:moveTo>
                      <a:lnTo>
                        <a:pt x="12700" y="177800"/>
                      </a:lnTo>
                      <a:lnTo>
                        <a:pt x="25400" y="165100"/>
                      </a:lnTo>
                      <a:lnTo>
                        <a:pt x="25400" y="152400"/>
                      </a:lnTo>
                      <a:lnTo>
                        <a:pt x="50800" y="152400"/>
                      </a:lnTo>
                      <a:lnTo>
                        <a:pt x="50800" y="139700"/>
                      </a:lnTo>
                      <a:lnTo>
                        <a:pt x="63500" y="139700"/>
                      </a:lnTo>
                      <a:lnTo>
                        <a:pt x="63500" y="152400"/>
                      </a:lnTo>
                      <a:lnTo>
                        <a:pt x="76200" y="152400"/>
                      </a:lnTo>
                      <a:lnTo>
                        <a:pt x="88900" y="139700"/>
                      </a:lnTo>
                      <a:lnTo>
                        <a:pt x="101600" y="139700"/>
                      </a:lnTo>
                      <a:lnTo>
                        <a:pt x="101600" y="127000"/>
                      </a:lnTo>
                      <a:lnTo>
                        <a:pt x="114300" y="114300"/>
                      </a:lnTo>
                      <a:lnTo>
                        <a:pt x="114300" y="76200"/>
                      </a:lnTo>
                      <a:lnTo>
                        <a:pt x="101600" y="76200"/>
                      </a:lnTo>
                      <a:lnTo>
                        <a:pt x="101600" y="63500"/>
                      </a:lnTo>
                      <a:lnTo>
                        <a:pt x="114300" y="63500"/>
                      </a:lnTo>
                      <a:lnTo>
                        <a:pt x="114300" y="38100"/>
                      </a:lnTo>
                      <a:lnTo>
                        <a:pt x="101600" y="38100"/>
                      </a:lnTo>
                      <a:lnTo>
                        <a:pt x="101600" y="0"/>
                      </a:lnTo>
                      <a:lnTo>
                        <a:pt x="279400" y="0"/>
                      </a:lnTo>
                      <a:lnTo>
                        <a:pt x="279400" y="12700"/>
                      </a:lnTo>
                      <a:lnTo>
                        <a:pt x="292100" y="12700"/>
                      </a:lnTo>
                      <a:lnTo>
                        <a:pt x="292100" y="0"/>
                      </a:lnTo>
                      <a:lnTo>
                        <a:pt x="342900" y="0"/>
                      </a:lnTo>
                      <a:lnTo>
                        <a:pt x="355600" y="12700"/>
                      </a:lnTo>
                      <a:lnTo>
                        <a:pt x="355600" y="50800"/>
                      </a:lnTo>
                      <a:lnTo>
                        <a:pt x="393700" y="50800"/>
                      </a:lnTo>
                      <a:lnTo>
                        <a:pt x="393700" y="38100"/>
                      </a:lnTo>
                      <a:lnTo>
                        <a:pt x="406400" y="38100"/>
                      </a:lnTo>
                      <a:lnTo>
                        <a:pt x="419100" y="50800"/>
                      </a:lnTo>
                      <a:lnTo>
                        <a:pt x="431800" y="50800"/>
                      </a:lnTo>
                      <a:lnTo>
                        <a:pt x="431800" y="190500"/>
                      </a:lnTo>
                      <a:lnTo>
                        <a:pt x="469900" y="190500"/>
                      </a:lnTo>
                      <a:lnTo>
                        <a:pt x="469900" y="203200"/>
                      </a:lnTo>
                      <a:lnTo>
                        <a:pt x="495300" y="203200"/>
                      </a:lnTo>
                      <a:lnTo>
                        <a:pt x="495300" y="215900"/>
                      </a:lnTo>
                      <a:lnTo>
                        <a:pt x="520700" y="215900"/>
                      </a:lnTo>
                      <a:lnTo>
                        <a:pt x="520700" y="228600"/>
                      </a:lnTo>
                      <a:lnTo>
                        <a:pt x="495300" y="228600"/>
                      </a:lnTo>
                      <a:lnTo>
                        <a:pt x="495300" y="241300"/>
                      </a:lnTo>
                      <a:lnTo>
                        <a:pt x="482600" y="241300"/>
                      </a:lnTo>
                      <a:lnTo>
                        <a:pt x="482600" y="266700"/>
                      </a:lnTo>
                      <a:lnTo>
                        <a:pt x="457200" y="266700"/>
                      </a:lnTo>
                      <a:lnTo>
                        <a:pt x="457200" y="279400"/>
                      </a:lnTo>
                      <a:lnTo>
                        <a:pt x="431800" y="279400"/>
                      </a:lnTo>
                      <a:lnTo>
                        <a:pt x="431800" y="266700"/>
                      </a:lnTo>
                      <a:lnTo>
                        <a:pt x="419100" y="266700"/>
                      </a:lnTo>
                      <a:lnTo>
                        <a:pt x="419100" y="279400"/>
                      </a:lnTo>
                      <a:lnTo>
                        <a:pt x="393700" y="279400"/>
                      </a:lnTo>
                      <a:lnTo>
                        <a:pt x="393700" y="304800"/>
                      </a:lnTo>
                      <a:lnTo>
                        <a:pt x="406400" y="304800"/>
                      </a:lnTo>
                      <a:lnTo>
                        <a:pt x="406400" y="355600"/>
                      </a:lnTo>
                      <a:lnTo>
                        <a:pt x="393700" y="355600"/>
                      </a:lnTo>
                      <a:lnTo>
                        <a:pt x="393700" y="342900"/>
                      </a:lnTo>
                      <a:lnTo>
                        <a:pt x="381000" y="342900"/>
                      </a:lnTo>
                      <a:lnTo>
                        <a:pt x="381000" y="355600"/>
                      </a:lnTo>
                      <a:lnTo>
                        <a:pt x="241300" y="355600"/>
                      </a:lnTo>
                      <a:lnTo>
                        <a:pt x="241300" y="368300"/>
                      </a:lnTo>
                      <a:lnTo>
                        <a:pt x="228600" y="368300"/>
                      </a:lnTo>
                      <a:lnTo>
                        <a:pt x="228600" y="355600"/>
                      </a:lnTo>
                      <a:lnTo>
                        <a:pt x="203200" y="355600"/>
                      </a:lnTo>
                      <a:lnTo>
                        <a:pt x="203200" y="368300"/>
                      </a:lnTo>
                      <a:lnTo>
                        <a:pt x="177800" y="368300"/>
                      </a:lnTo>
                      <a:lnTo>
                        <a:pt x="177800" y="342900"/>
                      </a:lnTo>
                      <a:lnTo>
                        <a:pt x="139700" y="342900"/>
                      </a:lnTo>
                      <a:lnTo>
                        <a:pt x="139700" y="368300"/>
                      </a:lnTo>
                      <a:lnTo>
                        <a:pt x="63500" y="368300"/>
                      </a:lnTo>
                      <a:lnTo>
                        <a:pt x="63500" y="355600"/>
                      </a:lnTo>
                      <a:lnTo>
                        <a:pt x="76200" y="355600"/>
                      </a:lnTo>
                      <a:lnTo>
                        <a:pt x="76200" y="342900"/>
                      </a:lnTo>
                      <a:lnTo>
                        <a:pt x="88900" y="342900"/>
                      </a:lnTo>
                      <a:lnTo>
                        <a:pt x="88900" y="317500"/>
                      </a:lnTo>
                      <a:lnTo>
                        <a:pt x="50800" y="317500"/>
                      </a:lnTo>
                      <a:lnTo>
                        <a:pt x="50800" y="304800"/>
                      </a:lnTo>
                      <a:lnTo>
                        <a:pt x="38100" y="304800"/>
                      </a:lnTo>
                      <a:lnTo>
                        <a:pt x="38100" y="292100"/>
                      </a:lnTo>
                      <a:lnTo>
                        <a:pt x="50800" y="292100"/>
                      </a:lnTo>
                      <a:lnTo>
                        <a:pt x="50800" y="279400"/>
                      </a:lnTo>
                      <a:lnTo>
                        <a:pt x="63500" y="279400"/>
                      </a:lnTo>
                      <a:lnTo>
                        <a:pt x="63500" y="266700"/>
                      </a:lnTo>
                      <a:lnTo>
                        <a:pt x="50800" y="266700"/>
                      </a:lnTo>
                      <a:lnTo>
                        <a:pt x="50800" y="254000"/>
                      </a:lnTo>
                      <a:lnTo>
                        <a:pt x="38100" y="254000"/>
                      </a:lnTo>
                      <a:lnTo>
                        <a:pt x="38100" y="241300"/>
                      </a:lnTo>
                      <a:lnTo>
                        <a:pt x="25400" y="241300"/>
                      </a:lnTo>
                      <a:lnTo>
                        <a:pt x="25400" y="254000"/>
                      </a:lnTo>
                      <a:lnTo>
                        <a:pt x="12700" y="266700"/>
                      </a:lnTo>
                      <a:lnTo>
                        <a:pt x="12700" y="1778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9" name="1219"/>
                <p:cNvSpPr/>
                <p:nvPr/>
              </p:nvSpPr>
              <p:spPr>
                <a:xfrm>
                  <a:off x="2818666" y="1958189"/>
                  <a:ext cx="1282701" cy="1117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2701" h="1117601">
                      <a:moveTo>
                        <a:pt x="0" y="622300"/>
                      </a:moveTo>
                      <a:lnTo>
                        <a:pt x="0" y="596900"/>
                      </a:lnTo>
                      <a:lnTo>
                        <a:pt x="12700" y="596900"/>
                      </a:lnTo>
                      <a:lnTo>
                        <a:pt x="12700" y="584200"/>
                      </a:lnTo>
                      <a:lnTo>
                        <a:pt x="50800" y="584200"/>
                      </a:lnTo>
                      <a:lnTo>
                        <a:pt x="50800" y="622300"/>
                      </a:lnTo>
                      <a:lnTo>
                        <a:pt x="88900" y="622300"/>
                      </a:lnTo>
                      <a:lnTo>
                        <a:pt x="88900" y="609600"/>
                      </a:lnTo>
                      <a:lnTo>
                        <a:pt x="127000" y="609600"/>
                      </a:lnTo>
                      <a:lnTo>
                        <a:pt x="127000" y="596900"/>
                      </a:lnTo>
                      <a:lnTo>
                        <a:pt x="139700" y="596900"/>
                      </a:lnTo>
                      <a:lnTo>
                        <a:pt x="139700" y="571500"/>
                      </a:lnTo>
                      <a:lnTo>
                        <a:pt x="152400" y="571500"/>
                      </a:lnTo>
                      <a:lnTo>
                        <a:pt x="152400" y="558800"/>
                      </a:lnTo>
                      <a:lnTo>
                        <a:pt x="165100" y="558800"/>
                      </a:lnTo>
                      <a:lnTo>
                        <a:pt x="165100" y="546100"/>
                      </a:lnTo>
                      <a:lnTo>
                        <a:pt x="152400" y="546100"/>
                      </a:lnTo>
                      <a:lnTo>
                        <a:pt x="152400" y="520700"/>
                      </a:lnTo>
                      <a:lnTo>
                        <a:pt x="139700" y="520700"/>
                      </a:lnTo>
                      <a:lnTo>
                        <a:pt x="139700" y="508000"/>
                      </a:lnTo>
                      <a:lnTo>
                        <a:pt x="114300" y="508000"/>
                      </a:lnTo>
                      <a:lnTo>
                        <a:pt x="114300" y="482600"/>
                      </a:lnTo>
                      <a:lnTo>
                        <a:pt x="127000" y="482600"/>
                      </a:lnTo>
                      <a:lnTo>
                        <a:pt x="127000" y="469900"/>
                      </a:lnTo>
                      <a:lnTo>
                        <a:pt x="177800" y="469900"/>
                      </a:lnTo>
                      <a:lnTo>
                        <a:pt x="177800" y="482600"/>
                      </a:lnTo>
                      <a:lnTo>
                        <a:pt x="228600" y="482600"/>
                      </a:lnTo>
                      <a:lnTo>
                        <a:pt x="228600" y="495300"/>
                      </a:lnTo>
                      <a:lnTo>
                        <a:pt x="254000" y="495300"/>
                      </a:lnTo>
                      <a:lnTo>
                        <a:pt x="254000" y="469900"/>
                      </a:lnTo>
                      <a:lnTo>
                        <a:pt x="279400" y="469900"/>
                      </a:lnTo>
                      <a:lnTo>
                        <a:pt x="279400" y="457200"/>
                      </a:lnTo>
                      <a:lnTo>
                        <a:pt x="292100" y="457200"/>
                      </a:lnTo>
                      <a:lnTo>
                        <a:pt x="292100" y="444500"/>
                      </a:lnTo>
                      <a:lnTo>
                        <a:pt x="304800" y="444500"/>
                      </a:lnTo>
                      <a:lnTo>
                        <a:pt x="304800" y="419100"/>
                      </a:lnTo>
                      <a:lnTo>
                        <a:pt x="317500" y="419100"/>
                      </a:lnTo>
                      <a:lnTo>
                        <a:pt x="317500" y="381000"/>
                      </a:lnTo>
                      <a:lnTo>
                        <a:pt x="304800" y="381000"/>
                      </a:lnTo>
                      <a:lnTo>
                        <a:pt x="304800" y="355600"/>
                      </a:lnTo>
                      <a:lnTo>
                        <a:pt x="317500" y="355600"/>
                      </a:lnTo>
                      <a:lnTo>
                        <a:pt x="317500" y="342900"/>
                      </a:lnTo>
                      <a:lnTo>
                        <a:pt x="330200" y="342900"/>
                      </a:lnTo>
                      <a:lnTo>
                        <a:pt x="330200" y="330200"/>
                      </a:lnTo>
                      <a:lnTo>
                        <a:pt x="355600" y="330200"/>
                      </a:lnTo>
                      <a:lnTo>
                        <a:pt x="355600" y="304800"/>
                      </a:lnTo>
                      <a:lnTo>
                        <a:pt x="342900" y="304800"/>
                      </a:lnTo>
                      <a:lnTo>
                        <a:pt x="342900" y="292100"/>
                      </a:lnTo>
                      <a:lnTo>
                        <a:pt x="355600" y="292100"/>
                      </a:lnTo>
                      <a:lnTo>
                        <a:pt x="355600" y="279400"/>
                      </a:lnTo>
                      <a:lnTo>
                        <a:pt x="381000" y="279400"/>
                      </a:lnTo>
                      <a:lnTo>
                        <a:pt x="381000" y="317500"/>
                      </a:lnTo>
                      <a:lnTo>
                        <a:pt x="393700" y="317500"/>
                      </a:lnTo>
                      <a:lnTo>
                        <a:pt x="393700" y="304800"/>
                      </a:lnTo>
                      <a:lnTo>
                        <a:pt x="406400" y="304800"/>
                      </a:lnTo>
                      <a:lnTo>
                        <a:pt x="406400" y="292100"/>
                      </a:lnTo>
                      <a:lnTo>
                        <a:pt x="419100" y="292100"/>
                      </a:lnTo>
                      <a:lnTo>
                        <a:pt x="431800" y="279400"/>
                      </a:lnTo>
                      <a:lnTo>
                        <a:pt x="457200" y="279400"/>
                      </a:lnTo>
                      <a:lnTo>
                        <a:pt x="457200" y="292100"/>
                      </a:lnTo>
                      <a:lnTo>
                        <a:pt x="495300" y="292100"/>
                      </a:lnTo>
                      <a:lnTo>
                        <a:pt x="508000" y="279400"/>
                      </a:lnTo>
                      <a:lnTo>
                        <a:pt x="508000" y="266700"/>
                      </a:lnTo>
                      <a:lnTo>
                        <a:pt x="546100" y="266700"/>
                      </a:lnTo>
                      <a:lnTo>
                        <a:pt x="546100" y="279400"/>
                      </a:lnTo>
                      <a:lnTo>
                        <a:pt x="609600" y="279400"/>
                      </a:lnTo>
                      <a:lnTo>
                        <a:pt x="609600" y="266700"/>
                      </a:lnTo>
                      <a:lnTo>
                        <a:pt x="647700" y="266700"/>
                      </a:lnTo>
                      <a:lnTo>
                        <a:pt x="647700" y="254000"/>
                      </a:lnTo>
                      <a:lnTo>
                        <a:pt x="685800" y="254000"/>
                      </a:lnTo>
                      <a:lnTo>
                        <a:pt x="685800" y="266700"/>
                      </a:lnTo>
                      <a:lnTo>
                        <a:pt x="711200" y="266700"/>
                      </a:lnTo>
                      <a:lnTo>
                        <a:pt x="711200" y="279400"/>
                      </a:lnTo>
                      <a:lnTo>
                        <a:pt x="723900" y="279400"/>
                      </a:lnTo>
                      <a:lnTo>
                        <a:pt x="736600" y="266700"/>
                      </a:lnTo>
                      <a:lnTo>
                        <a:pt x="736600" y="254000"/>
                      </a:lnTo>
                      <a:lnTo>
                        <a:pt x="749300" y="254000"/>
                      </a:lnTo>
                      <a:lnTo>
                        <a:pt x="749300" y="228600"/>
                      </a:lnTo>
                      <a:lnTo>
                        <a:pt x="774700" y="228600"/>
                      </a:lnTo>
                      <a:lnTo>
                        <a:pt x="774700" y="215900"/>
                      </a:lnTo>
                      <a:lnTo>
                        <a:pt x="787400" y="215900"/>
                      </a:lnTo>
                      <a:lnTo>
                        <a:pt x="787400" y="203200"/>
                      </a:lnTo>
                      <a:lnTo>
                        <a:pt x="800100" y="203200"/>
                      </a:lnTo>
                      <a:lnTo>
                        <a:pt x="800100" y="165100"/>
                      </a:lnTo>
                      <a:lnTo>
                        <a:pt x="812800" y="165100"/>
                      </a:lnTo>
                      <a:lnTo>
                        <a:pt x="812800" y="152400"/>
                      </a:lnTo>
                      <a:lnTo>
                        <a:pt x="825500" y="152400"/>
                      </a:lnTo>
                      <a:lnTo>
                        <a:pt x="838200" y="165100"/>
                      </a:lnTo>
                      <a:lnTo>
                        <a:pt x="850900" y="165100"/>
                      </a:lnTo>
                      <a:lnTo>
                        <a:pt x="850900" y="177800"/>
                      </a:lnTo>
                      <a:lnTo>
                        <a:pt x="863600" y="177800"/>
                      </a:lnTo>
                      <a:lnTo>
                        <a:pt x="863600" y="165100"/>
                      </a:lnTo>
                      <a:lnTo>
                        <a:pt x="876300" y="165100"/>
                      </a:lnTo>
                      <a:lnTo>
                        <a:pt x="876300" y="127000"/>
                      </a:lnTo>
                      <a:lnTo>
                        <a:pt x="901700" y="127000"/>
                      </a:lnTo>
                      <a:lnTo>
                        <a:pt x="901700" y="114300"/>
                      </a:lnTo>
                      <a:lnTo>
                        <a:pt x="939800" y="114300"/>
                      </a:lnTo>
                      <a:lnTo>
                        <a:pt x="952500" y="101600"/>
                      </a:lnTo>
                      <a:lnTo>
                        <a:pt x="965200" y="101600"/>
                      </a:lnTo>
                      <a:lnTo>
                        <a:pt x="965200" y="88900"/>
                      </a:lnTo>
                      <a:lnTo>
                        <a:pt x="977900" y="88900"/>
                      </a:lnTo>
                      <a:lnTo>
                        <a:pt x="977900" y="25400"/>
                      </a:lnTo>
                      <a:lnTo>
                        <a:pt x="990600" y="25400"/>
                      </a:lnTo>
                      <a:lnTo>
                        <a:pt x="990600" y="12700"/>
                      </a:lnTo>
                      <a:lnTo>
                        <a:pt x="1016000" y="12700"/>
                      </a:lnTo>
                      <a:lnTo>
                        <a:pt x="1016000" y="25400"/>
                      </a:lnTo>
                      <a:lnTo>
                        <a:pt x="1054100" y="25400"/>
                      </a:lnTo>
                      <a:lnTo>
                        <a:pt x="1054100" y="38100"/>
                      </a:lnTo>
                      <a:lnTo>
                        <a:pt x="1143000" y="38100"/>
                      </a:lnTo>
                      <a:lnTo>
                        <a:pt x="1143000" y="25400"/>
                      </a:lnTo>
                      <a:lnTo>
                        <a:pt x="1155700" y="25400"/>
                      </a:lnTo>
                      <a:lnTo>
                        <a:pt x="1155700" y="0"/>
                      </a:lnTo>
                      <a:lnTo>
                        <a:pt x="1168400" y="0"/>
                      </a:lnTo>
                      <a:lnTo>
                        <a:pt x="1168400" y="25400"/>
                      </a:lnTo>
                      <a:lnTo>
                        <a:pt x="1155700" y="25400"/>
                      </a:lnTo>
                      <a:lnTo>
                        <a:pt x="1155700" y="38100"/>
                      </a:lnTo>
                      <a:lnTo>
                        <a:pt x="1168400" y="38100"/>
                      </a:lnTo>
                      <a:lnTo>
                        <a:pt x="1168400" y="63500"/>
                      </a:lnTo>
                      <a:lnTo>
                        <a:pt x="1155700" y="63500"/>
                      </a:lnTo>
                      <a:lnTo>
                        <a:pt x="1168400" y="76200"/>
                      </a:lnTo>
                      <a:lnTo>
                        <a:pt x="1168400" y="139700"/>
                      </a:lnTo>
                      <a:lnTo>
                        <a:pt x="1206500" y="139700"/>
                      </a:lnTo>
                      <a:lnTo>
                        <a:pt x="1219200" y="127000"/>
                      </a:lnTo>
                      <a:lnTo>
                        <a:pt x="1219200" y="152400"/>
                      </a:lnTo>
                      <a:lnTo>
                        <a:pt x="1206500" y="152400"/>
                      </a:lnTo>
                      <a:lnTo>
                        <a:pt x="1206500" y="165100"/>
                      </a:lnTo>
                      <a:lnTo>
                        <a:pt x="1244600" y="165100"/>
                      </a:lnTo>
                      <a:lnTo>
                        <a:pt x="1257300" y="177800"/>
                      </a:lnTo>
                      <a:lnTo>
                        <a:pt x="1257300" y="304800"/>
                      </a:lnTo>
                      <a:lnTo>
                        <a:pt x="1270000" y="317500"/>
                      </a:lnTo>
                      <a:lnTo>
                        <a:pt x="1270000" y="355600"/>
                      </a:lnTo>
                      <a:lnTo>
                        <a:pt x="1282700" y="368300"/>
                      </a:lnTo>
                      <a:lnTo>
                        <a:pt x="1206500" y="368300"/>
                      </a:lnTo>
                      <a:lnTo>
                        <a:pt x="1193800" y="381000"/>
                      </a:lnTo>
                      <a:lnTo>
                        <a:pt x="1092200" y="381000"/>
                      </a:lnTo>
                      <a:lnTo>
                        <a:pt x="1079500" y="393700"/>
                      </a:lnTo>
                      <a:lnTo>
                        <a:pt x="1079500" y="469900"/>
                      </a:lnTo>
                      <a:lnTo>
                        <a:pt x="1092200" y="482600"/>
                      </a:lnTo>
                      <a:lnTo>
                        <a:pt x="1117600" y="482600"/>
                      </a:lnTo>
                      <a:lnTo>
                        <a:pt x="1117600" y="495300"/>
                      </a:lnTo>
                      <a:lnTo>
                        <a:pt x="1143000" y="495300"/>
                      </a:lnTo>
                      <a:lnTo>
                        <a:pt x="1143000" y="520700"/>
                      </a:lnTo>
                      <a:lnTo>
                        <a:pt x="1168400" y="520700"/>
                      </a:lnTo>
                      <a:lnTo>
                        <a:pt x="1168400" y="533400"/>
                      </a:lnTo>
                      <a:lnTo>
                        <a:pt x="1155700" y="533400"/>
                      </a:lnTo>
                      <a:lnTo>
                        <a:pt x="1155700" y="546100"/>
                      </a:lnTo>
                      <a:lnTo>
                        <a:pt x="1117600" y="546100"/>
                      </a:lnTo>
                      <a:lnTo>
                        <a:pt x="1117600" y="571500"/>
                      </a:lnTo>
                      <a:lnTo>
                        <a:pt x="1117600" y="571500"/>
                      </a:lnTo>
                      <a:lnTo>
                        <a:pt x="1104900" y="584200"/>
                      </a:lnTo>
                      <a:lnTo>
                        <a:pt x="1041400" y="584200"/>
                      </a:lnTo>
                      <a:lnTo>
                        <a:pt x="1041400" y="609600"/>
                      </a:lnTo>
                      <a:lnTo>
                        <a:pt x="1054100" y="609600"/>
                      </a:lnTo>
                      <a:lnTo>
                        <a:pt x="1066800" y="622300"/>
                      </a:lnTo>
                      <a:lnTo>
                        <a:pt x="1066800" y="635000"/>
                      </a:lnTo>
                      <a:lnTo>
                        <a:pt x="1041400" y="660400"/>
                      </a:lnTo>
                      <a:lnTo>
                        <a:pt x="1054100" y="660400"/>
                      </a:lnTo>
                      <a:lnTo>
                        <a:pt x="1054100" y="685800"/>
                      </a:lnTo>
                      <a:lnTo>
                        <a:pt x="1041400" y="685800"/>
                      </a:lnTo>
                      <a:lnTo>
                        <a:pt x="1041400" y="698500"/>
                      </a:lnTo>
                      <a:lnTo>
                        <a:pt x="1066800" y="698500"/>
                      </a:lnTo>
                      <a:lnTo>
                        <a:pt x="1066800" y="723900"/>
                      </a:lnTo>
                      <a:lnTo>
                        <a:pt x="1054100" y="723900"/>
                      </a:lnTo>
                      <a:lnTo>
                        <a:pt x="1041400" y="736600"/>
                      </a:lnTo>
                      <a:lnTo>
                        <a:pt x="1041400" y="749300"/>
                      </a:lnTo>
                      <a:lnTo>
                        <a:pt x="1028700" y="749300"/>
                      </a:lnTo>
                      <a:lnTo>
                        <a:pt x="1041400" y="762000"/>
                      </a:lnTo>
                      <a:lnTo>
                        <a:pt x="1041400" y="787400"/>
                      </a:lnTo>
                      <a:lnTo>
                        <a:pt x="1054100" y="787400"/>
                      </a:lnTo>
                      <a:lnTo>
                        <a:pt x="1054100" y="812800"/>
                      </a:lnTo>
                      <a:lnTo>
                        <a:pt x="1041400" y="812800"/>
                      </a:lnTo>
                      <a:lnTo>
                        <a:pt x="1041400" y="825500"/>
                      </a:lnTo>
                      <a:lnTo>
                        <a:pt x="1016000" y="825500"/>
                      </a:lnTo>
                      <a:lnTo>
                        <a:pt x="1016000" y="838200"/>
                      </a:lnTo>
                      <a:lnTo>
                        <a:pt x="1041400" y="838200"/>
                      </a:lnTo>
                      <a:lnTo>
                        <a:pt x="1041400" y="825500"/>
                      </a:lnTo>
                      <a:lnTo>
                        <a:pt x="1054100" y="825500"/>
                      </a:lnTo>
                      <a:lnTo>
                        <a:pt x="1054100" y="838200"/>
                      </a:lnTo>
                      <a:lnTo>
                        <a:pt x="1041400" y="838200"/>
                      </a:lnTo>
                      <a:lnTo>
                        <a:pt x="1041400" y="889000"/>
                      </a:lnTo>
                      <a:lnTo>
                        <a:pt x="1016000" y="889000"/>
                      </a:lnTo>
                      <a:lnTo>
                        <a:pt x="1016000" y="901700"/>
                      </a:lnTo>
                      <a:lnTo>
                        <a:pt x="1003300" y="901700"/>
                      </a:lnTo>
                      <a:lnTo>
                        <a:pt x="1003300" y="914400"/>
                      </a:lnTo>
                      <a:lnTo>
                        <a:pt x="990600" y="914400"/>
                      </a:lnTo>
                      <a:lnTo>
                        <a:pt x="990600" y="927100"/>
                      </a:lnTo>
                      <a:lnTo>
                        <a:pt x="977900" y="927100"/>
                      </a:lnTo>
                      <a:lnTo>
                        <a:pt x="977900" y="965200"/>
                      </a:lnTo>
                      <a:lnTo>
                        <a:pt x="990600" y="965200"/>
                      </a:lnTo>
                      <a:lnTo>
                        <a:pt x="990600" y="977900"/>
                      </a:lnTo>
                      <a:lnTo>
                        <a:pt x="939800" y="977900"/>
                      </a:lnTo>
                      <a:lnTo>
                        <a:pt x="939800" y="990600"/>
                      </a:lnTo>
                      <a:lnTo>
                        <a:pt x="927100" y="990600"/>
                      </a:lnTo>
                      <a:lnTo>
                        <a:pt x="927100" y="1003300"/>
                      </a:lnTo>
                      <a:lnTo>
                        <a:pt x="914400" y="1003300"/>
                      </a:lnTo>
                      <a:lnTo>
                        <a:pt x="914400" y="1028700"/>
                      </a:lnTo>
                      <a:lnTo>
                        <a:pt x="901700" y="1028700"/>
                      </a:lnTo>
                      <a:lnTo>
                        <a:pt x="901700" y="1041400"/>
                      </a:lnTo>
                      <a:lnTo>
                        <a:pt x="914400" y="1054100"/>
                      </a:lnTo>
                      <a:lnTo>
                        <a:pt x="901700" y="1066800"/>
                      </a:lnTo>
                      <a:lnTo>
                        <a:pt x="901700" y="1092200"/>
                      </a:lnTo>
                      <a:lnTo>
                        <a:pt x="889000" y="1092200"/>
                      </a:lnTo>
                      <a:lnTo>
                        <a:pt x="889000" y="1104900"/>
                      </a:lnTo>
                      <a:lnTo>
                        <a:pt x="876300" y="1104900"/>
                      </a:lnTo>
                      <a:lnTo>
                        <a:pt x="876300" y="1117600"/>
                      </a:lnTo>
                      <a:lnTo>
                        <a:pt x="838200" y="1117600"/>
                      </a:lnTo>
                      <a:lnTo>
                        <a:pt x="838200" y="1104900"/>
                      </a:lnTo>
                      <a:lnTo>
                        <a:pt x="825500" y="1104900"/>
                      </a:lnTo>
                      <a:lnTo>
                        <a:pt x="825500" y="1117600"/>
                      </a:lnTo>
                      <a:lnTo>
                        <a:pt x="787400" y="1117600"/>
                      </a:lnTo>
                      <a:lnTo>
                        <a:pt x="787400" y="1104900"/>
                      </a:lnTo>
                      <a:lnTo>
                        <a:pt x="774700" y="1092200"/>
                      </a:lnTo>
                      <a:lnTo>
                        <a:pt x="774700" y="1104900"/>
                      </a:lnTo>
                      <a:lnTo>
                        <a:pt x="723900" y="1104900"/>
                      </a:lnTo>
                      <a:lnTo>
                        <a:pt x="723900" y="1079500"/>
                      </a:lnTo>
                      <a:lnTo>
                        <a:pt x="698500" y="1079500"/>
                      </a:lnTo>
                      <a:lnTo>
                        <a:pt x="698500" y="1066800"/>
                      </a:lnTo>
                      <a:lnTo>
                        <a:pt x="711200" y="1066800"/>
                      </a:lnTo>
                      <a:lnTo>
                        <a:pt x="711200" y="1054100"/>
                      </a:lnTo>
                      <a:lnTo>
                        <a:pt x="660400" y="1054100"/>
                      </a:lnTo>
                      <a:lnTo>
                        <a:pt x="660400" y="1066800"/>
                      </a:lnTo>
                      <a:lnTo>
                        <a:pt x="647700" y="1066800"/>
                      </a:lnTo>
                      <a:lnTo>
                        <a:pt x="647700" y="1016000"/>
                      </a:lnTo>
                      <a:lnTo>
                        <a:pt x="660400" y="1016000"/>
                      </a:lnTo>
                      <a:lnTo>
                        <a:pt x="660400" y="1003300"/>
                      </a:lnTo>
                      <a:lnTo>
                        <a:pt x="635000" y="990600"/>
                      </a:lnTo>
                      <a:lnTo>
                        <a:pt x="622300" y="990600"/>
                      </a:lnTo>
                      <a:lnTo>
                        <a:pt x="622300" y="977900"/>
                      </a:lnTo>
                      <a:lnTo>
                        <a:pt x="609600" y="977900"/>
                      </a:lnTo>
                      <a:lnTo>
                        <a:pt x="596900" y="990600"/>
                      </a:lnTo>
                      <a:lnTo>
                        <a:pt x="596900" y="1003300"/>
                      </a:lnTo>
                      <a:lnTo>
                        <a:pt x="546100" y="1003300"/>
                      </a:lnTo>
                      <a:lnTo>
                        <a:pt x="546100" y="1016000"/>
                      </a:lnTo>
                      <a:lnTo>
                        <a:pt x="533400" y="1003300"/>
                      </a:lnTo>
                      <a:lnTo>
                        <a:pt x="520700" y="1003300"/>
                      </a:lnTo>
                      <a:lnTo>
                        <a:pt x="520700" y="1016000"/>
                      </a:lnTo>
                      <a:lnTo>
                        <a:pt x="495300" y="1016000"/>
                      </a:lnTo>
                      <a:lnTo>
                        <a:pt x="495300" y="1003300"/>
                      </a:lnTo>
                      <a:lnTo>
                        <a:pt x="482600" y="1003300"/>
                      </a:lnTo>
                      <a:lnTo>
                        <a:pt x="482600" y="990600"/>
                      </a:lnTo>
                      <a:lnTo>
                        <a:pt x="469900" y="990600"/>
                      </a:lnTo>
                      <a:lnTo>
                        <a:pt x="469900" y="965200"/>
                      </a:lnTo>
                      <a:lnTo>
                        <a:pt x="444500" y="965200"/>
                      </a:lnTo>
                      <a:lnTo>
                        <a:pt x="444500" y="939800"/>
                      </a:lnTo>
                      <a:lnTo>
                        <a:pt x="469900" y="939800"/>
                      </a:lnTo>
                      <a:lnTo>
                        <a:pt x="469900" y="927100"/>
                      </a:lnTo>
                      <a:lnTo>
                        <a:pt x="457200" y="927100"/>
                      </a:lnTo>
                      <a:lnTo>
                        <a:pt x="457200" y="901700"/>
                      </a:lnTo>
                      <a:lnTo>
                        <a:pt x="469900" y="901700"/>
                      </a:lnTo>
                      <a:lnTo>
                        <a:pt x="469900" y="889000"/>
                      </a:lnTo>
                      <a:lnTo>
                        <a:pt x="444500" y="889000"/>
                      </a:lnTo>
                      <a:lnTo>
                        <a:pt x="444500" y="863600"/>
                      </a:lnTo>
                      <a:lnTo>
                        <a:pt x="431800" y="863600"/>
                      </a:lnTo>
                      <a:lnTo>
                        <a:pt x="431800" y="850900"/>
                      </a:lnTo>
                      <a:lnTo>
                        <a:pt x="419100" y="850900"/>
                      </a:lnTo>
                      <a:lnTo>
                        <a:pt x="419100" y="863600"/>
                      </a:lnTo>
                      <a:lnTo>
                        <a:pt x="393700" y="863600"/>
                      </a:lnTo>
                      <a:lnTo>
                        <a:pt x="393700" y="850900"/>
                      </a:lnTo>
                      <a:lnTo>
                        <a:pt x="381000" y="850900"/>
                      </a:lnTo>
                      <a:lnTo>
                        <a:pt x="381000" y="838200"/>
                      </a:lnTo>
                      <a:lnTo>
                        <a:pt x="368300" y="838200"/>
                      </a:lnTo>
                      <a:lnTo>
                        <a:pt x="368300" y="825500"/>
                      </a:lnTo>
                      <a:lnTo>
                        <a:pt x="342900" y="825500"/>
                      </a:lnTo>
                      <a:lnTo>
                        <a:pt x="342900" y="863600"/>
                      </a:lnTo>
                      <a:lnTo>
                        <a:pt x="317500" y="863600"/>
                      </a:lnTo>
                      <a:lnTo>
                        <a:pt x="317500" y="876300"/>
                      </a:lnTo>
                      <a:lnTo>
                        <a:pt x="304800" y="876300"/>
                      </a:lnTo>
                      <a:lnTo>
                        <a:pt x="304800" y="889000"/>
                      </a:lnTo>
                      <a:lnTo>
                        <a:pt x="292100" y="889000"/>
                      </a:lnTo>
                      <a:lnTo>
                        <a:pt x="292100" y="876300"/>
                      </a:lnTo>
                      <a:lnTo>
                        <a:pt x="266700" y="876300"/>
                      </a:lnTo>
                      <a:lnTo>
                        <a:pt x="266700" y="863600"/>
                      </a:lnTo>
                      <a:lnTo>
                        <a:pt x="241300" y="863600"/>
                      </a:lnTo>
                      <a:lnTo>
                        <a:pt x="241300" y="876300"/>
                      </a:lnTo>
                      <a:lnTo>
                        <a:pt x="203200" y="876300"/>
                      </a:lnTo>
                      <a:lnTo>
                        <a:pt x="203200" y="901700"/>
                      </a:lnTo>
                      <a:lnTo>
                        <a:pt x="177800" y="901700"/>
                      </a:lnTo>
                      <a:lnTo>
                        <a:pt x="177800" y="914400"/>
                      </a:lnTo>
                      <a:lnTo>
                        <a:pt x="165100" y="914400"/>
                      </a:lnTo>
                      <a:lnTo>
                        <a:pt x="165100" y="914400"/>
                      </a:lnTo>
                      <a:lnTo>
                        <a:pt x="152400" y="914400"/>
                      </a:lnTo>
                      <a:lnTo>
                        <a:pt x="152400" y="901700"/>
                      </a:lnTo>
                      <a:lnTo>
                        <a:pt x="139700" y="901700"/>
                      </a:lnTo>
                      <a:lnTo>
                        <a:pt x="139700" y="889000"/>
                      </a:lnTo>
                      <a:lnTo>
                        <a:pt x="127000" y="889000"/>
                      </a:lnTo>
                      <a:lnTo>
                        <a:pt x="127000" y="825500"/>
                      </a:lnTo>
                      <a:lnTo>
                        <a:pt x="114300" y="825500"/>
                      </a:lnTo>
                      <a:lnTo>
                        <a:pt x="114300" y="787400"/>
                      </a:lnTo>
                      <a:lnTo>
                        <a:pt x="127000" y="787400"/>
                      </a:lnTo>
                      <a:lnTo>
                        <a:pt x="127000" y="723900"/>
                      </a:lnTo>
                      <a:lnTo>
                        <a:pt x="101600" y="723900"/>
                      </a:lnTo>
                      <a:lnTo>
                        <a:pt x="88900" y="736600"/>
                      </a:lnTo>
                      <a:lnTo>
                        <a:pt x="50800" y="736600"/>
                      </a:lnTo>
                      <a:lnTo>
                        <a:pt x="50800" y="673100"/>
                      </a:lnTo>
                      <a:lnTo>
                        <a:pt x="0" y="6731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1261"/>
                <p:cNvSpPr/>
                <p:nvPr/>
              </p:nvSpPr>
              <p:spPr>
                <a:xfrm>
                  <a:off x="2297966" y="1856578"/>
                  <a:ext cx="1270001" cy="7366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001" h="736601">
                      <a:moveTo>
                        <a:pt x="0" y="546100"/>
                      </a:moveTo>
                      <a:lnTo>
                        <a:pt x="0" y="533400"/>
                      </a:lnTo>
                      <a:lnTo>
                        <a:pt x="12700" y="520700"/>
                      </a:lnTo>
                      <a:lnTo>
                        <a:pt x="12700" y="508000"/>
                      </a:lnTo>
                      <a:lnTo>
                        <a:pt x="25400" y="508000"/>
                      </a:lnTo>
                      <a:lnTo>
                        <a:pt x="25400" y="482600"/>
                      </a:lnTo>
                      <a:lnTo>
                        <a:pt x="38100" y="482600"/>
                      </a:lnTo>
                      <a:lnTo>
                        <a:pt x="38100" y="469900"/>
                      </a:lnTo>
                      <a:lnTo>
                        <a:pt x="50800" y="469900"/>
                      </a:lnTo>
                      <a:lnTo>
                        <a:pt x="50800" y="482600"/>
                      </a:lnTo>
                      <a:lnTo>
                        <a:pt x="63500" y="482600"/>
                      </a:lnTo>
                      <a:lnTo>
                        <a:pt x="63500" y="495300"/>
                      </a:lnTo>
                      <a:lnTo>
                        <a:pt x="76200" y="508000"/>
                      </a:lnTo>
                      <a:lnTo>
                        <a:pt x="76200" y="495300"/>
                      </a:lnTo>
                      <a:lnTo>
                        <a:pt x="101600" y="495300"/>
                      </a:lnTo>
                      <a:lnTo>
                        <a:pt x="101600" y="444500"/>
                      </a:lnTo>
                      <a:lnTo>
                        <a:pt x="63500" y="444500"/>
                      </a:lnTo>
                      <a:lnTo>
                        <a:pt x="63500" y="431800"/>
                      </a:lnTo>
                      <a:lnTo>
                        <a:pt x="50800" y="431800"/>
                      </a:lnTo>
                      <a:lnTo>
                        <a:pt x="50800" y="393700"/>
                      </a:lnTo>
                      <a:lnTo>
                        <a:pt x="63500" y="381000"/>
                      </a:lnTo>
                      <a:lnTo>
                        <a:pt x="63500" y="368300"/>
                      </a:lnTo>
                      <a:lnTo>
                        <a:pt x="76200" y="368300"/>
                      </a:lnTo>
                      <a:lnTo>
                        <a:pt x="76200" y="317500"/>
                      </a:lnTo>
                      <a:lnTo>
                        <a:pt x="38100" y="317500"/>
                      </a:lnTo>
                      <a:lnTo>
                        <a:pt x="38100" y="304800"/>
                      </a:lnTo>
                      <a:lnTo>
                        <a:pt x="25400" y="304800"/>
                      </a:lnTo>
                      <a:lnTo>
                        <a:pt x="25400" y="266700"/>
                      </a:lnTo>
                      <a:lnTo>
                        <a:pt x="38100" y="266700"/>
                      </a:lnTo>
                      <a:lnTo>
                        <a:pt x="38100" y="228600"/>
                      </a:lnTo>
                      <a:lnTo>
                        <a:pt x="50800" y="228600"/>
                      </a:lnTo>
                      <a:lnTo>
                        <a:pt x="50800" y="215900"/>
                      </a:lnTo>
                      <a:lnTo>
                        <a:pt x="88900" y="215900"/>
                      </a:lnTo>
                      <a:lnTo>
                        <a:pt x="88900" y="203200"/>
                      </a:lnTo>
                      <a:lnTo>
                        <a:pt x="101600" y="203200"/>
                      </a:lnTo>
                      <a:lnTo>
                        <a:pt x="101600" y="177800"/>
                      </a:lnTo>
                      <a:lnTo>
                        <a:pt x="127000" y="177800"/>
                      </a:lnTo>
                      <a:lnTo>
                        <a:pt x="127000" y="165100"/>
                      </a:lnTo>
                      <a:lnTo>
                        <a:pt x="152400" y="165100"/>
                      </a:lnTo>
                      <a:lnTo>
                        <a:pt x="152400" y="152400"/>
                      </a:lnTo>
                      <a:lnTo>
                        <a:pt x="190500" y="152400"/>
                      </a:lnTo>
                      <a:lnTo>
                        <a:pt x="190500" y="165100"/>
                      </a:lnTo>
                      <a:lnTo>
                        <a:pt x="203200" y="165100"/>
                      </a:lnTo>
                      <a:lnTo>
                        <a:pt x="203200" y="139700"/>
                      </a:lnTo>
                      <a:lnTo>
                        <a:pt x="215900" y="139700"/>
                      </a:lnTo>
                      <a:lnTo>
                        <a:pt x="215900" y="127000"/>
                      </a:lnTo>
                      <a:lnTo>
                        <a:pt x="203200" y="127000"/>
                      </a:lnTo>
                      <a:lnTo>
                        <a:pt x="203200" y="88900"/>
                      </a:lnTo>
                      <a:lnTo>
                        <a:pt x="215900" y="88900"/>
                      </a:lnTo>
                      <a:lnTo>
                        <a:pt x="228600" y="76200"/>
                      </a:lnTo>
                      <a:lnTo>
                        <a:pt x="241300" y="76200"/>
                      </a:lnTo>
                      <a:lnTo>
                        <a:pt x="241300" y="50800"/>
                      </a:lnTo>
                      <a:lnTo>
                        <a:pt x="254000" y="50800"/>
                      </a:lnTo>
                      <a:lnTo>
                        <a:pt x="254000" y="25400"/>
                      </a:lnTo>
                      <a:lnTo>
                        <a:pt x="279400" y="25400"/>
                      </a:lnTo>
                      <a:lnTo>
                        <a:pt x="279400" y="12700"/>
                      </a:lnTo>
                      <a:lnTo>
                        <a:pt x="292100" y="0"/>
                      </a:lnTo>
                      <a:lnTo>
                        <a:pt x="304800" y="0"/>
                      </a:lnTo>
                      <a:lnTo>
                        <a:pt x="304800" y="12700"/>
                      </a:lnTo>
                      <a:lnTo>
                        <a:pt x="330200" y="12700"/>
                      </a:lnTo>
                      <a:lnTo>
                        <a:pt x="330200" y="38100"/>
                      </a:lnTo>
                      <a:lnTo>
                        <a:pt x="342900" y="38100"/>
                      </a:lnTo>
                      <a:lnTo>
                        <a:pt x="342900" y="63500"/>
                      </a:lnTo>
                      <a:lnTo>
                        <a:pt x="355600" y="63500"/>
                      </a:lnTo>
                      <a:lnTo>
                        <a:pt x="355600" y="114300"/>
                      </a:lnTo>
                      <a:lnTo>
                        <a:pt x="381000" y="114300"/>
                      </a:lnTo>
                      <a:lnTo>
                        <a:pt x="393700" y="101600"/>
                      </a:lnTo>
                      <a:lnTo>
                        <a:pt x="406400" y="101600"/>
                      </a:lnTo>
                      <a:lnTo>
                        <a:pt x="406400" y="88900"/>
                      </a:lnTo>
                      <a:lnTo>
                        <a:pt x="393700" y="88900"/>
                      </a:lnTo>
                      <a:lnTo>
                        <a:pt x="393700" y="63500"/>
                      </a:lnTo>
                      <a:lnTo>
                        <a:pt x="406400" y="63500"/>
                      </a:lnTo>
                      <a:lnTo>
                        <a:pt x="406400" y="50800"/>
                      </a:lnTo>
                      <a:lnTo>
                        <a:pt x="431800" y="50800"/>
                      </a:lnTo>
                      <a:lnTo>
                        <a:pt x="431800" y="38100"/>
                      </a:lnTo>
                      <a:lnTo>
                        <a:pt x="457200" y="38100"/>
                      </a:lnTo>
                      <a:lnTo>
                        <a:pt x="457200" y="50800"/>
                      </a:lnTo>
                      <a:lnTo>
                        <a:pt x="469900" y="50800"/>
                      </a:lnTo>
                      <a:lnTo>
                        <a:pt x="469900" y="63500"/>
                      </a:lnTo>
                      <a:lnTo>
                        <a:pt x="482600" y="63500"/>
                      </a:lnTo>
                      <a:lnTo>
                        <a:pt x="482600" y="76200"/>
                      </a:lnTo>
                      <a:lnTo>
                        <a:pt x="520700" y="76200"/>
                      </a:lnTo>
                      <a:lnTo>
                        <a:pt x="520700" y="88900"/>
                      </a:lnTo>
                      <a:lnTo>
                        <a:pt x="558800" y="88900"/>
                      </a:lnTo>
                      <a:lnTo>
                        <a:pt x="558800" y="101600"/>
                      </a:lnTo>
                      <a:lnTo>
                        <a:pt x="584200" y="101600"/>
                      </a:lnTo>
                      <a:lnTo>
                        <a:pt x="584200" y="88900"/>
                      </a:lnTo>
                      <a:lnTo>
                        <a:pt x="685800" y="88900"/>
                      </a:lnTo>
                      <a:lnTo>
                        <a:pt x="685800" y="101600"/>
                      </a:lnTo>
                      <a:lnTo>
                        <a:pt x="698500" y="101600"/>
                      </a:lnTo>
                      <a:lnTo>
                        <a:pt x="698500" y="88900"/>
                      </a:lnTo>
                      <a:lnTo>
                        <a:pt x="711200" y="88900"/>
                      </a:lnTo>
                      <a:lnTo>
                        <a:pt x="711200" y="76200"/>
                      </a:lnTo>
                      <a:lnTo>
                        <a:pt x="723900" y="76200"/>
                      </a:lnTo>
                      <a:lnTo>
                        <a:pt x="723900" y="63500"/>
                      </a:lnTo>
                      <a:lnTo>
                        <a:pt x="736600" y="63500"/>
                      </a:lnTo>
                      <a:lnTo>
                        <a:pt x="736600" y="50800"/>
                      </a:lnTo>
                      <a:lnTo>
                        <a:pt x="749300" y="50800"/>
                      </a:lnTo>
                      <a:lnTo>
                        <a:pt x="749300" y="63500"/>
                      </a:lnTo>
                      <a:lnTo>
                        <a:pt x="762000" y="63500"/>
                      </a:lnTo>
                      <a:lnTo>
                        <a:pt x="762000" y="76200"/>
                      </a:lnTo>
                      <a:lnTo>
                        <a:pt x="774700" y="76200"/>
                      </a:lnTo>
                      <a:lnTo>
                        <a:pt x="774700" y="63500"/>
                      </a:lnTo>
                      <a:lnTo>
                        <a:pt x="787400" y="63500"/>
                      </a:lnTo>
                      <a:lnTo>
                        <a:pt x="787400" y="50800"/>
                      </a:lnTo>
                      <a:lnTo>
                        <a:pt x="825500" y="50800"/>
                      </a:lnTo>
                      <a:lnTo>
                        <a:pt x="825500" y="63500"/>
                      </a:lnTo>
                      <a:lnTo>
                        <a:pt x="850900" y="76200"/>
                      </a:lnTo>
                      <a:lnTo>
                        <a:pt x="876300" y="76200"/>
                      </a:lnTo>
                      <a:lnTo>
                        <a:pt x="876300" y="63500"/>
                      </a:lnTo>
                      <a:lnTo>
                        <a:pt x="889000" y="63500"/>
                      </a:lnTo>
                      <a:lnTo>
                        <a:pt x="889000" y="50800"/>
                      </a:lnTo>
                      <a:lnTo>
                        <a:pt x="901700" y="50800"/>
                      </a:lnTo>
                      <a:lnTo>
                        <a:pt x="901700" y="25400"/>
                      </a:lnTo>
                      <a:lnTo>
                        <a:pt x="927100" y="25400"/>
                      </a:lnTo>
                      <a:lnTo>
                        <a:pt x="927100" y="38100"/>
                      </a:lnTo>
                      <a:lnTo>
                        <a:pt x="977900" y="38100"/>
                      </a:lnTo>
                      <a:lnTo>
                        <a:pt x="977900" y="76200"/>
                      </a:lnTo>
                      <a:lnTo>
                        <a:pt x="1016000" y="76200"/>
                      </a:lnTo>
                      <a:lnTo>
                        <a:pt x="1016000" y="88900"/>
                      </a:lnTo>
                      <a:lnTo>
                        <a:pt x="1054100" y="88900"/>
                      </a:lnTo>
                      <a:lnTo>
                        <a:pt x="1054100" y="50800"/>
                      </a:lnTo>
                      <a:lnTo>
                        <a:pt x="1066800" y="50800"/>
                      </a:lnTo>
                      <a:lnTo>
                        <a:pt x="1066800" y="38100"/>
                      </a:lnTo>
                      <a:lnTo>
                        <a:pt x="1079500" y="38100"/>
                      </a:lnTo>
                      <a:lnTo>
                        <a:pt x="1079500" y="25400"/>
                      </a:lnTo>
                      <a:lnTo>
                        <a:pt x="1092200" y="25400"/>
                      </a:lnTo>
                      <a:lnTo>
                        <a:pt x="1092200" y="12700"/>
                      </a:lnTo>
                      <a:lnTo>
                        <a:pt x="1143000" y="12700"/>
                      </a:lnTo>
                      <a:lnTo>
                        <a:pt x="1143000" y="25400"/>
                      </a:lnTo>
                      <a:lnTo>
                        <a:pt x="1155700" y="25400"/>
                      </a:lnTo>
                      <a:lnTo>
                        <a:pt x="1155700" y="38100"/>
                      </a:lnTo>
                      <a:lnTo>
                        <a:pt x="1168400" y="38100"/>
                      </a:lnTo>
                      <a:lnTo>
                        <a:pt x="1168400" y="25400"/>
                      </a:lnTo>
                      <a:lnTo>
                        <a:pt x="1181100" y="38100"/>
                      </a:lnTo>
                      <a:lnTo>
                        <a:pt x="1181100" y="25400"/>
                      </a:lnTo>
                      <a:lnTo>
                        <a:pt x="1219200" y="25400"/>
                      </a:lnTo>
                      <a:lnTo>
                        <a:pt x="1219200" y="12700"/>
                      </a:lnTo>
                      <a:lnTo>
                        <a:pt x="1231900" y="12700"/>
                      </a:lnTo>
                      <a:lnTo>
                        <a:pt x="1231900" y="38100"/>
                      </a:lnTo>
                      <a:lnTo>
                        <a:pt x="1244600" y="38100"/>
                      </a:lnTo>
                      <a:lnTo>
                        <a:pt x="1244600" y="63500"/>
                      </a:lnTo>
                      <a:lnTo>
                        <a:pt x="1219200" y="63500"/>
                      </a:lnTo>
                      <a:lnTo>
                        <a:pt x="1219200" y="76200"/>
                      </a:lnTo>
                      <a:lnTo>
                        <a:pt x="1206500" y="76200"/>
                      </a:lnTo>
                      <a:lnTo>
                        <a:pt x="1206500" y="114300"/>
                      </a:lnTo>
                      <a:lnTo>
                        <a:pt x="1193800" y="114300"/>
                      </a:lnTo>
                      <a:lnTo>
                        <a:pt x="1193800" y="152400"/>
                      </a:lnTo>
                      <a:lnTo>
                        <a:pt x="1206500" y="152400"/>
                      </a:lnTo>
                      <a:lnTo>
                        <a:pt x="1206500" y="177800"/>
                      </a:lnTo>
                      <a:lnTo>
                        <a:pt x="1193800" y="177800"/>
                      </a:lnTo>
                      <a:lnTo>
                        <a:pt x="1193800" y="203200"/>
                      </a:lnTo>
                      <a:lnTo>
                        <a:pt x="1206500" y="203200"/>
                      </a:lnTo>
                      <a:lnTo>
                        <a:pt x="1206500" y="254000"/>
                      </a:lnTo>
                      <a:lnTo>
                        <a:pt x="1219200" y="254000"/>
                      </a:lnTo>
                      <a:lnTo>
                        <a:pt x="1219200" y="266700"/>
                      </a:lnTo>
                      <a:lnTo>
                        <a:pt x="1231900" y="266700"/>
                      </a:lnTo>
                      <a:lnTo>
                        <a:pt x="1244600" y="279400"/>
                      </a:lnTo>
                      <a:lnTo>
                        <a:pt x="1257300" y="279400"/>
                      </a:lnTo>
                      <a:lnTo>
                        <a:pt x="1257300" y="304800"/>
                      </a:lnTo>
                      <a:lnTo>
                        <a:pt x="1270000" y="304800"/>
                      </a:lnTo>
                      <a:lnTo>
                        <a:pt x="1270000" y="355600"/>
                      </a:lnTo>
                      <a:lnTo>
                        <a:pt x="1257300" y="355600"/>
                      </a:lnTo>
                      <a:lnTo>
                        <a:pt x="1257300" y="368300"/>
                      </a:lnTo>
                      <a:lnTo>
                        <a:pt x="1244600" y="381000"/>
                      </a:lnTo>
                      <a:lnTo>
                        <a:pt x="1231900" y="381000"/>
                      </a:lnTo>
                      <a:lnTo>
                        <a:pt x="1231900" y="368300"/>
                      </a:lnTo>
                      <a:lnTo>
                        <a:pt x="1206500" y="368300"/>
                      </a:lnTo>
                      <a:lnTo>
                        <a:pt x="1206500" y="355600"/>
                      </a:lnTo>
                      <a:lnTo>
                        <a:pt x="1168400" y="355600"/>
                      </a:lnTo>
                      <a:lnTo>
                        <a:pt x="1168400" y="368300"/>
                      </a:lnTo>
                      <a:lnTo>
                        <a:pt x="1130300" y="368300"/>
                      </a:lnTo>
                      <a:lnTo>
                        <a:pt x="1130300" y="381000"/>
                      </a:lnTo>
                      <a:lnTo>
                        <a:pt x="1066800" y="381000"/>
                      </a:lnTo>
                      <a:lnTo>
                        <a:pt x="1066800" y="368300"/>
                      </a:lnTo>
                      <a:lnTo>
                        <a:pt x="1028700" y="368300"/>
                      </a:lnTo>
                      <a:lnTo>
                        <a:pt x="1028700" y="381000"/>
                      </a:lnTo>
                      <a:lnTo>
                        <a:pt x="1016000" y="393700"/>
                      </a:lnTo>
                      <a:lnTo>
                        <a:pt x="977900" y="393700"/>
                      </a:lnTo>
                      <a:lnTo>
                        <a:pt x="977900" y="381000"/>
                      </a:lnTo>
                      <a:lnTo>
                        <a:pt x="952500" y="381000"/>
                      </a:lnTo>
                      <a:lnTo>
                        <a:pt x="939800" y="393700"/>
                      </a:lnTo>
                      <a:lnTo>
                        <a:pt x="927100" y="393700"/>
                      </a:lnTo>
                      <a:lnTo>
                        <a:pt x="927100" y="406400"/>
                      </a:lnTo>
                      <a:lnTo>
                        <a:pt x="914400" y="406400"/>
                      </a:lnTo>
                      <a:lnTo>
                        <a:pt x="914400" y="419100"/>
                      </a:lnTo>
                      <a:lnTo>
                        <a:pt x="901700" y="419100"/>
                      </a:lnTo>
                      <a:lnTo>
                        <a:pt x="901700" y="381000"/>
                      </a:lnTo>
                      <a:lnTo>
                        <a:pt x="876300" y="381000"/>
                      </a:lnTo>
                      <a:lnTo>
                        <a:pt x="876300" y="393700"/>
                      </a:lnTo>
                      <a:lnTo>
                        <a:pt x="863600" y="393700"/>
                      </a:lnTo>
                      <a:lnTo>
                        <a:pt x="863600" y="406400"/>
                      </a:lnTo>
                      <a:lnTo>
                        <a:pt x="876300" y="406400"/>
                      </a:lnTo>
                      <a:lnTo>
                        <a:pt x="876300" y="431800"/>
                      </a:lnTo>
                      <a:lnTo>
                        <a:pt x="850900" y="431800"/>
                      </a:lnTo>
                      <a:lnTo>
                        <a:pt x="850900" y="444500"/>
                      </a:lnTo>
                      <a:lnTo>
                        <a:pt x="838200" y="444500"/>
                      </a:lnTo>
                      <a:lnTo>
                        <a:pt x="838200" y="457200"/>
                      </a:lnTo>
                      <a:lnTo>
                        <a:pt x="825500" y="457200"/>
                      </a:lnTo>
                      <a:lnTo>
                        <a:pt x="825500" y="482600"/>
                      </a:lnTo>
                      <a:lnTo>
                        <a:pt x="838200" y="482600"/>
                      </a:lnTo>
                      <a:lnTo>
                        <a:pt x="838200" y="520700"/>
                      </a:lnTo>
                      <a:lnTo>
                        <a:pt x="825500" y="520700"/>
                      </a:lnTo>
                      <a:lnTo>
                        <a:pt x="825500" y="546100"/>
                      </a:lnTo>
                      <a:lnTo>
                        <a:pt x="812800" y="546100"/>
                      </a:lnTo>
                      <a:lnTo>
                        <a:pt x="812800" y="558800"/>
                      </a:lnTo>
                      <a:lnTo>
                        <a:pt x="800100" y="558800"/>
                      </a:lnTo>
                      <a:lnTo>
                        <a:pt x="800100" y="571500"/>
                      </a:lnTo>
                      <a:lnTo>
                        <a:pt x="774700" y="571500"/>
                      </a:lnTo>
                      <a:lnTo>
                        <a:pt x="774700" y="596900"/>
                      </a:lnTo>
                      <a:lnTo>
                        <a:pt x="749300" y="596900"/>
                      </a:lnTo>
                      <a:lnTo>
                        <a:pt x="749300" y="584200"/>
                      </a:lnTo>
                      <a:lnTo>
                        <a:pt x="698500" y="584200"/>
                      </a:lnTo>
                      <a:lnTo>
                        <a:pt x="698500" y="571500"/>
                      </a:lnTo>
                      <a:lnTo>
                        <a:pt x="647700" y="571500"/>
                      </a:lnTo>
                      <a:lnTo>
                        <a:pt x="647700" y="584200"/>
                      </a:lnTo>
                      <a:lnTo>
                        <a:pt x="635000" y="584200"/>
                      </a:lnTo>
                      <a:lnTo>
                        <a:pt x="635000" y="609600"/>
                      </a:lnTo>
                      <a:lnTo>
                        <a:pt x="660400" y="609600"/>
                      </a:lnTo>
                      <a:lnTo>
                        <a:pt x="660400" y="622300"/>
                      </a:lnTo>
                      <a:lnTo>
                        <a:pt x="673100" y="622300"/>
                      </a:lnTo>
                      <a:lnTo>
                        <a:pt x="673100" y="647700"/>
                      </a:lnTo>
                      <a:lnTo>
                        <a:pt x="685800" y="647700"/>
                      </a:lnTo>
                      <a:lnTo>
                        <a:pt x="685800" y="660400"/>
                      </a:lnTo>
                      <a:lnTo>
                        <a:pt x="673100" y="660400"/>
                      </a:lnTo>
                      <a:lnTo>
                        <a:pt x="673100" y="673100"/>
                      </a:lnTo>
                      <a:lnTo>
                        <a:pt x="660400" y="673100"/>
                      </a:lnTo>
                      <a:lnTo>
                        <a:pt x="660400" y="698500"/>
                      </a:lnTo>
                      <a:lnTo>
                        <a:pt x="647700" y="698500"/>
                      </a:lnTo>
                      <a:lnTo>
                        <a:pt x="647700" y="711200"/>
                      </a:lnTo>
                      <a:lnTo>
                        <a:pt x="609600" y="711200"/>
                      </a:lnTo>
                      <a:lnTo>
                        <a:pt x="609600" y="723900"/>
                      </a:lnTo>
                      <a:lnTo>
                        <a:pt x="571500" y="723900"/>
                      </a:lnTo>
                      <a:lnTo>
                        <a:pt x="571500" y="685800"/>
                      </a:lnTo>
                      <a:lnTo>
                        <a:pt x="533400" y="685800"/>
                      </a:lnTo>
                      <a:lnTo>
                        <a:pt x="533400" y="698500"/>
                      </a:lnTo>
                      <a:lnTo>
                        <a:pt x="520700" y="698500"/>
                      </a:lnTo>
                      <a:lnTo>
                        <a:pt x="520700" y="736600"/>
                      </a:lnTo>
                      <a:lnTo>
                        <a:pt x="482600" y="736600"/>
                      </a:lnTo>
                      <a:lnTo>
                        <a:pt x="482600" y="723900"/>
                      </a:lnTo>
                      <a:lnTo>
                        <a:pt x="457200" y="723900"/>
                      </a:lnTo>
                      <a:lnTo>
                        <a:pt x="457200" y="711200"/>
                      </a:lnTo>
                      <a:lnTo>
                        <a:pt x="419100" y="711200"/>
                      </a:lnTo>
                      <a:lnTo>
                        <a:pt x="419100" y="698500"/>
                      </a:lnTo>
                      <a:lnTo>
                        <a:pt x="406400" y="698500"/>
                      </a:lnTo>
                      <a:lnTo>
                        <a:pt x="406400" y="685800"/>
                      </a:lnTo>
                      <a:lnTo>
                        <a:pt x="279400" y="685800"/>
                      </a:lnTo>
                      <a:lnTo>
                        <a:pt x="279400" y="711200"/>
                      </a:lnTo>
                      <a:lnTo>
                        <a:pt x="266700" y="711200"/>
                      </a:lnTo>
                      <a:lnTo>
                        <a:pt x="266700" y="736600"/>
                      </a:lnTo>
                      <a:lnTo>
                        <a:pt x="241300" y="736600"/>
                      </a:lnTo>
                      <a:lnTo>
                        <a:pt x="241300" y="723900"/>
                      </a:lnTo>
                      <a:lnTo>
                        <a:pt x="228600" y="723900"/>
                      </a:lnTo>
                      <a:lnTo>
                        <a:pt x="228600" y="711200"/>
                      </a:lnTo>
                      <a:lnTo>
                        <a:pt x="215900" y="711200"/>
                      </a:lnTo>
                      <a:lnTo>
                        <a:pt x="215900" y="698500"/>
                      </a:lnTo>
                      <a:lnTo>
                        <a:pt x="203200" y="698500"/>
                      </a:lnTo>
                      <a:lnTo>
                        <a:pt x="203200" y="685800"/>
                      </a:lnTo>
                      <a:lnTo>
                        <a:pt x="215900" y="685800"/>
                      </a:lnTo>
                      <a:lnTo>
                        <a:pt x="215900" y="673100"/>
                      </a:lnTo>
                      <a:lnTo>
                        <a:pt x="190500" y="673100"/>
                      </a:lnTo>
                      <a:lnTo>
                        <a:pt x="190500" y="660400"/>
                      </a:lnTo>
                      <a:lnTo>
                        <a:pt x="165100" y="660400"/>
                      </a:lnTo>
                      <a:lnTo>
                        <a:pt x="165100" y="622300"/>
                      </a:lnTo>
                      <a:lnTo>
                        <a:pt x="101600" y="622300"/>
                      </a:lnTo>
                      <a:lnTo>
                        <a:pt x="101600" y="609600"/>
                      </a:lnTo>
                      <a:lnTo>
                        <a:pt x="76200" y="609600"/>
                      </a:lnTo>
                      <a:lnTo>
                        <a:pt x="76200" y="622300"/>
                      </a:lnTo>
                      <a:lnTo>
                        <a:pt x="50800" y="622300"/>
                      </a:lnTo>
                      <a:lnTo>
                        <a:pt x="50800" y="635000"/>
                      </a:lnTo>
                      <a:lnTo>
                        <a:pt x="25400" y="635000"/>
                      </a:lnTo>
                      <a:lnTo>
                        <a:pt x="25400" y="622300"/>
                      </a:lnTo>
                      <a:lnTo>
                        <a:pt x="12700" y="622300"/>
                      </a:lnTo>
                      <a:lnTo>
                        <a:pt x="12700" y="596900"/>
                      </a:lnTo>
                      <a:lnTo>
                        <a:pt x="0" y="5969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1" name="1262"/>
                <p:cNvSpPr/>
                <p:nvPr/>
              </p:nvSpPr>
              <p:spPr>
                <a:xfrm>
                  <a:off x="4926867" y="3990411"/>
                  <a:ext cx="355601" cy="5080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601" h="508001">
                      <a:moveTo>
                        <a:pt x="12700" y="381000"/>
                      </a:moveTo>
                      <a:lnTo>
                        <a:pt x="12700" y="330200"/>
                      </a:lnTo>
                      <a:lnTo>
                        <a:pt x="25400" y="330200"/>
                      </a:lnTo>
                      <a:lnTo>
                        <a:pt x="25400" y="317500"/>
                      </a:lnTo>
                      <a:lnTo>
                        <a:pt x="38100" y="317500"/>
                      </a:lnTo>
                      <a:lnTo>
                        <a:pt x="50800" y="304800"/>
                      </a:lnTo>
                      <a:lnTo>
                        <a:pt x="63500" y="304800"/>
                      </a:lnTo>
                      <a:lnTo>
                        <a:pt x="63500" y="279400"/>
                      </a:lnTo>
                      <a:lnTo>
                        <a:pt x="76200" y="266700"/>
                      </a:lnTo>
                      <a:lnTo>
                        <a:pt x="76200" y="254000"/>
                      </a:lnTo>
                      <a:lnTo>
                        <a:pt x="88900" y="254000"/>
                      </a:lnTo>
                      <a:lnTo>
                        <a:pt x="101600" y="241300"/>
                      </a:lnTo>
                      <a:lnTo>
                        <a:pt x="101600" y="203200"/>
                      </a:lnTo>
                      <a:lnTo>
                        <a:pt x="63500" y="203200"/>
                      </a:lnTo>
                      <a:lnTo>
                        <a:pt x="63500" y="139700"/>
                      </a:lnTo>
                      <a:lnTo>
                        <a:pt x="50800" y="127000"/>
                      </a:lnTo>
                      <a:lnTo>
                        <a:pt x="50800" y="101600"/>
                      </a:lnTo>
                      <a:lnTo>
                        <a:pt x="63500" y="101600"/>
                      </a:lnTo>
                      <a:lnTo>
                        <a:pt x="63500" y="76200"/>
                      </a:lnTo>
                      <a:lnTo>
                        <a:pt x="76200" y="76200"/>
                      </a:lnTo>
                      <a:lnTo>
                        <a:pt x="76200" y="50800"/>
                      </a:lnTo>
                      <a:lnTo>
                        <a:pt x="88900" y="50800"/>
                      </a:lnTo>
                      <a:lnTo>
                        <a:pt x="88900" y="0"/>
                      </a:lnTo>
                      <a:lnTo>
                        <a:pt x="127000" y="0"/>
                      </a:lnTo>
                      <a:lnTo>
                        <a:pt x="127000" y="38100"/>
                      </a:lnTo>
                      <a:lnTo>
                        <a:pt x="165100" y="38100"/>
                      </a:lnTo>
                      <a:lnTo>
                        <a:pt x="165100" y="50800"/>
                      </a:lnTo>
                      <a:lnTo>
                        <a:pt x="190500" y="50800"/>
                      </a:lnTo>
                      <a:lnTo>
                        <a:pt x="190500" y="38100"/>
                      </a:lnTo>
                      <a:lnTo>
                        <a:pt x="215900" y="38100"/>
                      </a:lnTo>
                      <a:lnTo>
                        <a:pt x="215900" y="50800"/>
                      </a:lnTo>
                      <a:lnTo>
                        <a:pt x="228600" y="50800"/>
                      </a:lnTo>
                      <a:lnTo>
                        <a:pt x="228600" y="88900"/>
                      </a:lnTo>
                      <a:lnTo>
                        <a:pt x="241300" y="88900"/>
                      </a:lnTo>
                      <a:lnTo>
                        <a:pt x="241300" y="101600"/>
                      </a:lnTo>
                      <a:lnTo>
                        <a:pt x="228600" y="101600"/>
                      </a:lnTo>
                      <a:lnTo>
                        <a:pt x="228600" y="114300"/>
                      </a:lnTo>
                      <a:lnTo>
                        <a:pt x="266700" y="114300"/>
                      </a:lnTo>
                      <a:lnTo>
                        <a:pt x="266700" y="127000"/>
                      </a:lnTo>
                      <a:lnTo>
                        <a:pt x="292100" y="127000"/>
                      </a:lnTo>
                      <a:lnTo>
                        <a:pt x="292100" y="152400"/>
                      </a:lnTo>
                      <a:lnTo>
                        <a:pt x="304800" y="152400"/>
                      </a:lnTo>
                      <a:lnTo>
                        <a:pt x="304800" y="190500"/>
                      </a:lnTo>
                      <a:lnTo>
                        <a:pt x="317500" y="190500"/>
                      </a:lnTo>
                      <a:lnTo>
                        <a:pt x="317500" y="203200"/>
                      </a:lnTo>
                      <a:lnTo>
                        <a:pt x="304800" y="203200"/>
                      </a:lnTo>
                      <a:lnTo>
                        <a:pt x="317500" y="215900"/>
                      </a:lnTo>
                      <a:lnTo>
                        <a:pt x="317500" y="228600"/>
                      </a:lnTo>
                      <a:lnTo>
                        <a:pt x="330200" y="228600"/>
                      </a:lnTo>
                      <a:lnTo>
                        <a:pt x="330200" y="254000"/>
                      </a:lnTo>
                      <a:lnTo>
                        <a:pt x="342900" y="254000"/>
                      </a:lnTo>
                      <a:lnTo>
                        <a:pt x="342900" y="292100"/>
                      </a:lnTo>
                      <a:lnTo>
                        <a:pt x="355600" y="292100"/>
                      </a:lnTo>
                      <a:lnTo>
                        <a:pt x="355600" y="304800"/>
                      </a:lnTo>
                      <a:lnTo>
                        <a:pt x="317500" y="304800"/>
                      </a:lnTo>
                      <a:lnTo>
                        <a:pt x="317500" y="292100"/>
                      </a:lnTo>
                      <a:lnTo>
                        <a:pt x="292100" y="292100"/>
                      </a:lnTo>
                      <a:lnTo>
                        <a:pt x="292100" y="342900"/>
                      </a:lnTo>
                      <a:lnTo>
                        <a:pt x="304800" y="342900"/>
                      </a:lnTo>
                      <a:lnTo>
                        <a:pt x="292100" y="355600"/>
                      </a:lnTo>
                      <a:lnTo>
                        <a:pt x="304800" y="355600"/>
                      </a:lnTo>
                      <a:lnTo>
                        <a:pt x="304800" y="381000"/>
                      </a:lnTo>
                      <a:lnTo>
                        <a:pt x="317500" y="381000"/>
                      </a:lnTo>
                      <a:lnTo>
                        <a:pt x="317500" y="406400"/>
                      </a:lnTo>
                      <a:lnTo>
                        <a:pt x="304800" y="406400"/>
                      </a:lnTo>
                      <a:lnTo>
                        <a:pt x="304800" y="419100"/>
                      </a:lnTo>
                      <a:lnTo>
                        <a:pt x="292100" y="431800"/>
                      </a:lnTo>
                      <a:lnTo>
                        <a:pt x="279400" y="431800"/>
                      </a:lnTo>
                      <a:lnTo>
                        <a:pt x="279400" y="444500"/>
                      </a:lnTo>
                      <a:lnTo>
                        <a:pt x="254000" y="444500"/>
                      </a:lnTo>
                      <a:lnTo>
                        <a:pt x="254000" y="469900"/>
                      </a:lnTo>
                      <a:lnTo>
                        <a:pt x="241300" y="469900"/>
                      </a:lnTo>
                      <a:lnTo>
                        <a:pt x="241300" y="482600"/>
                      </a:lnTo>
                      <a:lnTo>
                        <a:pt x="228600" y="495300"/>
                      </a:lnTo>
                      <a:lnTo>
                        <a:pt x="228600" y="508000"/>
                      </a:lnTo>
                      <a:lnTo>
                        <a:pt x="203200" y="508000"/>
                      </a:lnTo>
                      <a:lnTo>
                        <a:pt x="203200" y="495300"/>
                      </a:lnTo>
                      <a:lnTo>
                        <a:pt x="177800" y="495300"/>
                      </a:lnTo>
                      <a:lnTo>
                        <a:pt x="177800" y="482600"/>
                      </a:lnTo>
                      <a:lnTo>
                        <a:pt x="152400" y="482600"/>
                      </a:lnTo>
                      <a:lnTo>
                        <a:pt x="152400" y="469900"/>
                      </a:lnTo>
                      <a:lnTo>
                        <a:pt x="165100" y="469900"/>
                      </a:lnTo>
                      <a:lnTo>
                        <a:pt x="165100" y="457200"/>
                      </a:lnTo>
                      <a:lnTo>
                        <a:pt x="152400" y="457200"/>
                      </a:lnTo>
                      <a:lnTo>
                        <a:pt x="152400" y="431800"/>
                      </a:lnTo>
                      <a:lnTo>
                        <a:pt x="139700" y="431800"/>
                      </a:lnTo>
                      <a:lnTo>
                        <a:pt x="139700" y="444500"/>
                      </a:lnTo>
                      <a:lnTo>
                        <a:pt x="127000" y="444500"/>
                      </a:lnTo>
                      <a:lnTo>
                        <a:pt x="127000" y="431800"/>
                      </a:lnTo>
                      <a:lnTo>
                        <a:pt x="101600" y="431800"/>
                      </a:lnTo>
                      <a:lnTo>
                        <a:pt x="101600" y="419100"/>
                      </a:lnTo>
                      <a:lnTo>
                        <a:pt x="88900" y="419100"/>
                      </a:lnTo>
                      <a:lnTo>
                        <a:pt x="88900" y="406400"/>
                      </a:lnTo>
                      <a:lnTo>
                        <a:pt x="76200" y="406400"/>
                      </a:lnTo>
                      <a:lnTo>
                        <a:pt x="76200" y="457200"/>
                      </a:lnTo>
                      <a:lnTo>
                        <a:pt x="63500" y="457200"/>
                      </a:lnTo>
                      <a:lnTo>
                        <a:pt x="63500" y="469900"/>
                      </a:lnTo>
                      <a:lnTo>
                        <a:pt x="50800" y="457200"/>
                      </a:lnTo>
                      <a:lnTo>
                        <a:pt x="38100" y="457200"/>
                      </a:lnTo>
                      <a:lnTo>
                        <a:pt x="25400" y="431800"/>
                      </a:lnTo>
                      <a:lnTo>
                        <a:pt x="25400" y="406400"/>
                      </a:lnTo>
                      <a:lnTo>
                        <a:pt x="12700" y="406400"/>
                      </a:lnTo>
                      <a:lnTo>
                        <a:pt x="12700" y="393700"/>
                      </a:lnTo>
                      <a:lnTo>
                        <a:pt x="0" y="39370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2" name="reg_name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1202;1201;1203;1204;1205;1206;1207;1208;1209;1210;1211;1212;1213;1214;1215;1216;1217;1218;1263;1219;1261;1262</a:t>
                  </a:r>
                </a:p>
              </p:txBody>
            </p:sp>
            <p:sp>
              <p:nvSpPr>
                <p:cNvPr id="1173" name="reg_number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22</a:t>
                  </a:r>
                </a:p>
              </p:txBody>
            </p:sp>
            <p:sp>
              <p:nvSpPr>
                <p:cNvPr id="1174" name="charts_names_chart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5" name="color_labels_name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1203013c;1218013c;1203022c;1217022c;1205023c;1219012c;1205033c;1201022c;1201011c;1212032c;1204012c;1202012c;1202023c;1213023c;1218022c;1215032c;1217032c;1212011c;1215042c;1208012c;1213033c;1210022c;1203033c;1216013c;1211032c;1202033c;1206012c;1211042c;1204023c;1202042c;1209013c;1207032c;1201032c;1219022c;1202052c;1208022c;1205011c;1205042c;1204032c;1216022c;1210032c;1210011c;1210042c;1206022c;1206032c;1202062c;1211052c;1206042c;1207042c;1215011c;1215052c;1218033c;1207052c;1210052c;1213043c;1212042c;1219032c;1206052c;1214012c;1210062c;1214022c;1217042c;1208032c;1261011c;1211062c;1210073c;1206063c;1208042c;1218042c;1207062c;1203043c;1207072c;1207011c;1205052c;1201042c;1211072c;1216032c;1206072c;1209022c;1210082c;1201052c;1211082c;1210092c;1210102c;1207082c;1205062c;1215063c;1204042c;1206082c;1208053c;1206092c;1205072c;1207021c;1207092c;1218052c;1210113c;1209033c;1210122c;1207102c;1219043c;1214033c;1262011c;1211011c;1211092c;1201063c;1211102c;1204052c;1212053c;1213052c;1213011c;1213062c;1214042c;1209042c;1210133c;1216042c;1210142c;1213072c;1217052c;1214053c;1213082c;1211112c;1211123c;1209052c;1208062c;1204062c;1216053c;1214062c;1205082c;1216063c;1210152c;1216072c;1201072c;1205092c;1209062c;1206103c;1206113c;1216082c;1208072c;1206123c;1207112c;1211132c;1218062c;1210163c;1215072c;1218072c;1215021c;1209073c;1206132c;1211142c;1211023c;1204073c;1202072c;1216162c;1206143c;1216092c;1263011c;1209082c;1218082c;1201082c;1203053c;1212062c;1216103c;1207122c;1205102c;1218093c;1219053c;1206152c;1218102c;1216112c;1216122c;1209092c;1216133c;1212073c;1206162c;1216143c;1217011c;1213093c;1215082c;1215092c;1206172c;1216153c;1201092c</a:t>
                  </a:r>
                </a:p>
              </p:txBody>
            </p:sp>
            <p:sp>
              <p:nvSpPr>
                <p:cNvPr id="1176" name="defined_labels_name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1203013d;1218013d;1203022d;1217022d;1205023d;1219012d;1205033d;1201022d;1201011d;1212032d;1204012d;1202012d;1202023d;1213023d;1218022d;1215032d;1217032d;1212011d;1215042d;1208012d;1213033d;1210022d;1203033d;1216013d;1211032d;1202033d;1206012d;1211042d;1204023d;1202042d;1209013d;1207032d;1201032d;1219022d;1202052d;1208022d;1205011d;1205042d;1204032d;1216022d;1210032d;1210011d;1210042d;1206022d;1206032d;1202062d;1211052d;1206042d;1207042d;1215011d;1215052d;1218033d;1207052d;1210052d;1213043d;1212042d;1219032d;1206052d;1214012d;1210062d;1214022d;1217042d;1208032d;1261011d;1211062d;1210073d;1206063d;1208042d;1218042d;1207062d;1203043d;1207072d;1207011d;1205052d;1201042d;1211072d;1216032d;1206072d;1209022d;1210082d;1201052d;1211082d;1210092d;1210102d;1207082d;1205062d;1215063d;1204042d;1206082d;1208053d;1206092d;1205072d;1207021d;1207092d;1218052d;1210113d;1209033d;1210122d;1207102d;1219043d;1214033d;1262011d;1211011d;1211092d;1201063d;1211102d;1204052d;1212053d;1213052d;1213011d;1213062d;1214042d;1209042d;1210133d;1216042d;1210142d;1213072d;1217052d;1214053d;1213082d;1211112d;1211123d;1209052d;1208062d;1204062d;1216053d;1214062d;1205082d;1216063d;1210152d;1216072d;1201072d;1205092d;1209062d;1206103d;1206113d;1216082d;1208072d;1206123d;1207112d;1211132d;1218062d;1210163d;1215072d;1218072d;1215021d;1209073d;1206132d;1211142d;1211023d;1204073d;1202072d;1216162d;1206143d;1216092d;1263011d;1209082d;1218082d;1201082d;1203053d;1212062d;1216103d;1207122d;1205102d;1218093d;1219053d;1206152d;1218102d;1216112d;1216122d;1209092d;1216133d;1212073d;1206162d;1216143d;1217011d;1213093d;1215082d;1215092d;1206172d;1216153d;1201092d</a:t>
                  </a:r>
                </a:p>
              </p:txBody>
            </p:sp>
            <p:sp>
              <p:nvSpPr>
                <p:cNvPr id="1177" name="reg_names_col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178" name="reg_names_row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79" name="data1_col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data1_row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data2_col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182" name="data2_row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24</a:t>
                  </a:r>
                </a:p>
              </p:txBody>
            </p:sp>
            <p:sp>
              <p:nvSpPr>
                <p:cNvPr id="1183" name="data1_row_col_no_area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4" name="colors_labels_number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5" name="defined_labels_number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6" name="reg_names_label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7" name="chart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8" name="colors_legend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9" name="reg_names_labels_list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1202n;1201n;1203n;1204n;1205n;1206n;1207n;1208n;1209n;1210n;1211n;1212n;1213n;1214n;1215n;1216n;1217n;1218n;1263n;1219n;1261n;1262n;1203013n;1218013n;1203022n;1217022n;1205023n;1219012n;1205033n;1201022n;1201011n;1212032n;1204012n;1202012n;1202023n;1213023n;1218022n;1215032n;1217032n;1212011n;1215042n;1208012n;1213033n;1210022n;1203033n;1216013n;1211032n;1202033n;1206012n;1211042n;1204023n;1202042n;1209013n;1207032n;1201032n;1219022n;1202052n;1208022n;1205011n;1205042n;1204032n;1216022n;1210032n;1210011n;1210042n;1206022n;1206032n;1202062n;1211052n;1206042n;1207042n;1215011n;1215052n;1218033n;1207052n;1210052n;1213043n;1212042n;1219032n;1206052n;1214012n;1210062n;1214022n;1217042n;1208032n;1261011n;1211062n;1210073n;1206063n;1208042n;1218042n;1207062n;1203043n;1207072n;1207011n;1205052n;1201042n;1211072n;1216032n;1206072n;1209022n;1210082n;1201052n;1211082n;1210092n;1210102n;1207082n;1205062n;1215063n;1204042n;1206082n;1208053n;1206092n;1205072n;1207021n;1207092n;1218052n;1210113n;1209033n;1210122n;1207102n;1219043n;1214033n;1262011n;1211011n;1211092n;1201063n;1211102n;1204052n;1212053n;1213052n;1213011n;1213062n;1214042n;1209042n;1210133n;1216042n;1210142n;1213072n;1217052n;1214053n;1213082n;1211112n;1211123n;1209052n;1208062n;1204062n;1216053n;1214062n;1205082n;1216063n;1210152n;1216072n;1201072n;1205092n;1209062n;1206103n;1206113n;1216082n;1208072n;1206123n;1207112n;1211132n;1218062n;1210163n;1215072n;1218072n;1215021n;1209073n;1206132n;1211142n;1211023n;1204073n;1202072n;1216162n;1206143n;1216092n;1263011n;1209082n;1218082n;1201082n;1203053n;1212062n;1216103n;1207122n;1205102n;1218093n;1219053n;1206152n;1218102n;1216112n;1216122n;1209092n;1216133n;1212073n;1206162n;1216143n;1217011n;1213093n;1215082n;1215092n;1206172n;1216153n;1201092n</a:t>
                  </a:r>
                </a:p>
              </p:txBody>
            </p:sp>
            <p:sp>
              <p:nvSpPr>
                <p:cNvPr id="1190" name="colors_legend_list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1" name="charts_legend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92" name="charts_legend_list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3" name="arrows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94" name="arrows_list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5" name="title" hidden="1"/>
                <p:cNvSpPr txBox="1"/>
                <p:nvPr/>
              </p:nvSpPr>
              <p:spPr>
                <a:xfrm>
                  <a:off x="7153799" y="21226"/>
                  <a:ext cx="12700" cy="12701"/>
                </a:xfrm>
                <a:prstGeom prst="rect">
                  <a:avLst/>
                </a:prstGeom>
                <a:grpFill/>
                <a:ln w="9525" cmpd="sng">
                  <a:solidFill>
                    <a:srgbClr val="002060"/>
                  </a:solidFill>
                </a:ln>
                <a:effectLst/>
              </p:spPr>
              <p:txBody>
                <a:bodyPr vert="horz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l-P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825" name="1202n"/>
              <p:cNvSpPr txBox="1"/>
              <p:nvPr/>
            </p:nvSpPr>
            <p:spPr>
              <a:xfrm>
                <a:off x="4677015" y="2492290"/>
                <a:ext cx="287998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brzeski</a:t>
                </a:r>
              </a:p>
            </p:txBody>
          </p:sp>
          <p:sp>
            <p:nvSpPr>
              <p:cNvPr id="826" name="1201n"/>
              <p:cNvSpPr txBox="1"/>
              <p:nvPr/>
            </p:nvSpPr>
            <p:spPr>
              <a:xfrm>
                <a:off x="3940638" y="2624242"/>
                <a:ext cx="359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bocheński</a:t>
                </a:r>
              </a:p>
            </p:txBody>
          </p:sp>
          <p:sp>
            <p:nvSpPr>
              <p:cNvPr id="827" name="1203n"/>
              <p:cNvSpPr txBox="1"/>
              <p:nvPr/>
            </p:nvSpPr>
            <p:spPr>
              <a:xfrm>
                <a:off x="992541" y="1869921"/>
                <a:ext cx="431293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chrzanowski</a:t>
                </a:r>
              </a:p>
            </p:txBody>
          </p:sp>
          <p:sp>
            <p:nvSpPr>
              <p:cNvPr id="828" name="1204n"/>
              <p:cNvSpPr txBox="1"/>
              <p:nvPr/>
            </p:nvSpPr>
            <p:spPr>
              <a:xfrm>
                <a:off x="5723798" y="1215095"/>
                <a:ext cx="396704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dąbrowski</a:t>
                </a:r>
              </a:p>
            </p:txBody>
          </p:sp>
          <p:sp>
            <p:nvSpPr>
              <p:cNvPr id="829" name="1205n"/>
              <p:cNvSpPr txBox="1"/>
              <p:nvPr/>
            </p:nvSpPr>
            <p:spPr>
              <a:xfrm>
                <a:off x="6432368" y="4141380"/>
                <a:ext cx="288704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gorlicki</a:t>
                </a:r>
              </a:p>
            </p:txBody>
          </p:sp>
          <p:sp>
            <p:nvSpPr>
              <p:cNvPr id="830" name="1206n"/>
              <p:cNvSpPr txBox="1"/>
              <p:nvPr/>
            </p:nvSpPr>
            <p:spPr>
              <a:xfrm>
                <a:off x="1894182" y="2009631"/>
                <a:ext cx="360000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krakowski</a:t>
                </a:r>
              </a:p>
            </p:txBody>
          </p:sp>
          <p:sp>
            <p:nvSpPr>
              <p:cNvPr id="831" name="1207n"/>
              <p:cNvSpPr txBox="1"/>
              <p:nvPr/>
            </p:nvSpPr>
            <p:spPr>
              <a:xfrm>
                <a:off x="3546215" y="3761750"/>
                <a:ext cx="395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limanowski</a:t>
                </a:r>
              </a:p>
            </p:txBody>
          </p:sp>
          <p:sp>
            <p:nvSpPr>
              <p:cNvPr id="832" name="1208n"/>
              <p:cNvSpPr txBox="1"/>
              <p:nvPr/>
            </p:nvSpPr>
            <p:spPr>
              <a:xfrm>
                <a:off x="2829583" y="530871"/>
                <a:ext cx="419324" cy="94266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miechowski</a:t>
                </a:r>
              </a:p>
            </p:txBody>
          </p:sp>
          <p:sp>
            <p:nvSpPr>
              <p:cNvPr id="833" name="1209n"/>
              <p:cNvSpPr txBox="1"/>
              <p:nvPr/>
            </p:nvSpPr>
            <p:spPr>
              <a:xfrm>
                <a:off x="2845746" y="3252148"/>
                <a:ext cx="360704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myślenicki</a:t>
                </a:r>
              </a:p>
            </p:txBody>
          </p:sp>
          <p:sp>
            <p:nvSpPr>
              <p:cNvPr id="834" name="1210n"/>
              <p:cNvSpPr txBox="1"/>
              <p:nvPr/>
            </p:nvSpPr>
            <p:spPr>
              <a:xfrm>
                <a:off x="4724120" y="4318501"/>
                <a:ext cx="467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nowosądecki</a:t>
                </a:r>
              </a:p>
            </p:txBody>
          </p:sp>
          <p:sp>
            <p:nvSpPr>
              <p:cNvPr id="835" name="1211n"/>
              <p:cNvSpPr txBox="1"/>
              <p:nvPr/>
            </p:nvSpPr>
            <p:spPr>
              <a:xfrm>
                <a:off x="2884886" y="4657204"/>
                <a:ext cx="395293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nowotarski</a:t>
                </a:r>
              </a:p>
            </p:txBody>
          </p:sp>
          <p:sp>
            <p:nvSpPr>
              <p:cNvPr id="836" name="1212n"/>
              <p:cNvSpPr txBox="1"/>
              <p:nvPr/>
            </p:nvSpPr>
            <p:spPr>
              <a:xfrm>
                <a:off x="1755825" y="817690"/>
                <a:ext cx="304022" cy="95153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olkuski</a:t>
                </a:r>
              </a:p>
            </p:txBody>
          </p:sp>
          <p:sp>
            <p:nvSpPr>
              <p:cNvPr id="837" name="1213n"/>
              <p:cNvSpPr txBox="1"/>
              <p:nvPr/>
            </p:nvSpPr>
            <p:spPr>
              <a:xfrm>
                <a:off x="430196" y="2590365"/>
                <a:ext cx="431294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oświęcimski</a:t>
                </a:r>
              </a:p>
            </p:txBody>
          </p:sp>
          <p:sp>
            <p:nvSpPr>
              <p:cNvPr id="838" name="1214n"/>
              <p:cNvSpPr txBox="1"/>
              <p:nvPr/>
            </p:nvSpPr>
            <p:spPr>
              <a:xfrm>
                <a:off x="3765938" y="1262991"/>
                <a:ext cx="417685" cy="94266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proszowicki</a:t>
                </a:r>
              </a:p>
            </p:txBody>
          </p:sp>
          <p:sp>
            <p:nvSpPr>
              <p:cNvPr id="839" name="1215n"/>
              <p:cNvSpPr txBox="1"/>
              <p:nvPr/>
            </p:nvSpPr>
            <p:spPr>
              <a:xfrm>
                <a:off x="1604344" y="3670725"/>
                <a:ext cx="215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suski</a:t>
                </a:r>
              </a:p>
            </p:txBody>
          </p:sp>
          <p:sp>
            <p:nvSpPr>
              <p:cNvPr id="840" name="1216n"/>
              <p:cNvSpPr txBox="1"/>
              <p:nvPr/>
            </p:nvSpPr>
            <p:spPr>
              <a:xfrm>
                <a:off x="5548144" y="2586833"/>
                <a:ext cx="359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tarnowski</a:t>
                </a:r>
              </a:p>
            </p:txBody>
          </p:sp>
          <p:sp>
            <p:nvSpPr>
              <p:cNvPr id="841" name="1217n"/>
              <p:cNvSpPr txBox="1"/>
              <p:nvPr/>
            </p:nvSpPr>
            <p:spPr>
              <a:xfrm>
                <a:off x="2519428" y="5690242"/>
                <a:ext cx="359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tatrzański</a:t>
                </a:r>
              </a:p>
            </p:txBody>
          </p:sp>
          <p:sp>
            <p:nvSpPr>
              <p:cNvPr id="842" name="1218n"/>
              <p:cNvSpPr txBox="1"/>
              <p:nvPr/>
            </p:nvSpPr>
            <p:spPr>
              <a:xfrm>
                <a:off x="1278657" y="2846533"/>
                <a:ext cx="359999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wadowicki</a:t>
                </a:r>
              </a:p>
            </p:txBody>
          </p:sp>
          <p:sp>
            <p:nvSpPr>
              <p:cNvPr id="843" name="1219n"/>
              <p:cNvSpPr txBox="1"/>
              <p:nvPr/>
            </p:nvSpPr>
            <p:spPr>
              <a:xfrm>
                <a:off x="3362406" y="2455744"/>
                <a:ext cx="288705" cy="93601"/>
              </a:xfrm>
              <a:prstGeom prst="rect">
                <a:avLst/>
              </a:prstGeom>
              <a:solidFill>
                <a:srgbClr val="4472C4">
                  <a:lumMod val="75000"/>
                </a:srgbClr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wielicki</a:t>
                </a:r>
              </a:p>
            </p:txBody>
          </p:sp>
          <p:sp>
            <p:nvSpPr>
              <p:cNvPr id="844" name="1203013n"/>
              <p:cNvSpPr txBox="1"/>
              <p:nvPr/>
            </p:nvSpPr>
            <p:spPr>
              <a:xfrm>
                <a:off x="1286723" y="2035053"/>
                <a:ext cx="46070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Alwernia</a:t>
                </a:r>
              </a:p>
            </p:txBody>
          </p:sp>
          <p:sp>
            <p:nvSpPr>
              <p:cNvPr id="845" name="1218013n"/>
              <p:cNvSpPr txBox="1"/>
              <p:nvPr/>
            </p:nvSpPr>
            <p:spPr>
              <a:xfrm>
                <a:off x="693536" y="3172537"/>
                <a:ext cx="53881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Andrychów</a:t>
                </a:r>
              </a:p>
            </p:txBody>
          </p:sp>
          <p:sp>
            <p:nvSpPr>
              <p:cNvPr id="846" name="1203022n"/>
              <p:cNvSpPr txBox="1"/>
              <p:nvPr/>
            </p:nvSpPr>
            <p:spPr>
              <a:xfrm>
                <a:off x="887711" y="2007534"/>
                <a:ext cx="39130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Babice</a:t>
                </a:r>
              </a:p>
            </p:txBody>
          </p:sp>
          <p:sp>
            <p:nvSpPr>
              <p:cNvPr id="847" name="1217022n"/>
              <p:cNvSpPr txBox="1"/>
              <p:nvPr/>
            </p:nvSpPr>
            <p:spPr>
              <a:xfrm>
                <a:off x="2757107" y="5338840"/>
                <a:ext cx="60502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Biały Dunajec</a:t>
                </a:r>
              </a:p>
            </p:txBody>
          </p:sp>
          <p:sp>
            <p:nvSpPr>
              <p:cNvPr id="848" name="1205023n"/>
              <p:cNvSpPr txBox="1"/>
              <p:nvPr/>
            </p:nvSpPr>
            <p:spPr>
              <a:xfrm>
                <a:off x="6448834" y="3456390"/>
                <a:ext cx="34454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Biecz</a:t>
                </a:r>
              </a:p>
            </p:txBody>
          </p:sp>
          <p:sp>
            <p:nvSpPr>
              <p:cNvPr id="849" name="1219012n"/>
              <p:cNvSpPr txBox="1"/>
              <p:nvPr/>
            </p:nvSpPr>
            <p:spPr>
              <a:xfrm>
                <a:off x="3194799" y="2555806"/>
                <a:ext cx="47804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Biskupice</a:t>
                </a:r>
              </a:p>
            </p:txBody>
          </p:sp>
          <p:sp>
            <p:nvSpPr>
              <p:cNvPr id="850" name="1205033n"/>
              <p:cNvSpPr txBox="1"/>
              <p:nvPr/>
            </p:nvSpPr>
            <p:spPr>
              <a:xfrm>
                <a:off x="5605085" y="3653076"/>
                <a:ext cx="43896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Bobowa</a:t>
                </a:r>
              </a:p>
            </p:txBody>
          </p:sp>
          <p:sp>
            <p:nvSpPr>
              <p:cNvPr id="851" name="1201022n"/>
              <p:cNvSpPr txBox="1"/>
              <p:nvPr/>
            </p:nvSpPr>
            <p:spPr>
              <a:xfrm>
                <a:off x="4005916" y="2334241"/>
                <a:ext cx="43320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Bochnia M.</a:t>
                </a:r>
              </a:p>
            </p:txBody>
          </p:sp>
          <p:sp>
            <p:nvSpPr>
              <p:cNvPr id="852" name="1201011n"/>
              <p:cNvSpPr txBox="1"/>
              <p:nvPr/>
            </p:nvSpPr>
            <p:spPr>
              <a:xfrm>
                <a:off x="4070298" y="2135989"/>
                <a:ext cx="43390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Bochnia</a:t>
                </a:r>
              </a:p>
            </p:txBody>
          </p:sp>
          <p:sp>
            <p:nvSpPr>
              <p:cNvPr id="853" name="1212032n"/>
              <p:cNvSpPr txBox="1"/>
              <p:nvPr/>
            </p:nvSpPr>
            <p:spPr>
              <a:xfrm>
                <a:off x="1090211" y="928787"/>
                <a:ext cx="46294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Bolesław</a:t>
                </a:r>
              </a:p>
            </p:txBody>
          </p:sp>
          <p:sp>
            <p:nvSpPr>
              <p:cNvPr id="854" name="1204012n"/>
              <p:cNvSpPr txBox="1"/>
              <p:nvPr/>
            </p:nvSpPr>
            <p:spPr>
              <a:xfrm>
                <a:off x="5252092" y="1057737"/>
                <a:ext cx="46294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Bolesław</a:t>
                </a:r>
              </a:p>
            </p:txBody>
          </p:sp>
          <p:sp>
            <p:nvSpPr>
              <p:cNvPr id="855" name="1202012n"/>
              <p:cNvSpPr txBox="1"/>
              <p:nvPr/>
            </p:nvSpPr>
            <p:spPr>
              <a:xfrm>
                <a:off x="4853514" y="1989888"/>
                <a:ext cx="45207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Borzęcin</a:t>
                </a:r>
              </a:p>
            </p:txBody>
          </p:sp>
          <p:sp>
            <p:nvSpPr>
              <p:cNvPr id="856" name="1202023n"/>
              <p:cNvSpPr txBox="1"/>
              <p:nvPr/>
            </p:nvSpPr>
            <p:spPr>
              <a:xfrm>
                <a:off x="4618187" y="2313079"/>
                <a:ext cx="42667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Brzesko</a:t>
                </a:r>
              </a:p>
            </p:txBody>
          </p:sp>
          <p:sp>
            <p:nvSpPr>
              <p:cNvPr id="857" name="1213023n"/>
              <p:cNvSpPr txBox="1"/>
              <p:nvPr/>
            </p:nvSpPr>
            <p:spPr>
              <a:xfrm>
                <a:off x="0" y="2373907"/>
                <a:ext cx="48252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Brzeszcze</a:t>
                </a:r>
              </a:p>
            </p:txBody>
          </p:sp>
          <p:sp>
            <p:nvSpPr>
              <p:cNvPr id="858" name="1218022n"/>
              <p:cNvSpPr txBox="1"/>
              <p:nvPr/>
            </p:nvSpPr>
            <p:spPr>
              <a:xfrm>
                <a:off x="1476972" y="2580504"/>
                <a:ext cx="47868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Brzeźnica</a:t>
                </a:r>
              </a:p>
            </p:txBody>
          </p:sp>
          <p:sp>
            <p:nvSpPr>
              <p:cNvPr id="859" name="1215032n"/>
              <p:cNvSpPr txBox="1"/>
              <p:nvPr/>
            </p:nvSpPr>
            <p:spPr>
              <a:xfrm>
                <a:off x="1820349" y="3414141"/>
                <a:ext cx="43230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Budzów</a:t>
                </a:r>
              </a:p>
            </p:txBody>
          </p:sp>
          <p:sp>
            <p:nvSpPr>
              <p:cNvPr id="860" name="1217032n"/>
              <p:cNvSpPr txBox="1"/>
              <p:nvPr/>
            </p:nvSpPr>
            <p:spPr>
              <a:xfrm>
                <a:off x="3024064" y="5419272"/>
                <a:ext cx="843695" cy="349109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Bukowina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Tatrzańska</a:t>
                </a:r>
              </a:p>
            </p:txBody>
          </p:sp>
          <p:sp>
            <p:nvSpPr>
              <p:cNvPr id="861" name="1212011n"/>
              <p:cNvSpPr txBox="1"/>
              <p:nvPr/>
            </p:nvSpPr>
            <p:spPr>
              <a:xfrm>
                <a:off x="959496" y="1147885"/>
                <a:ext cx="47740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Bukowno</a:t>
                </a:r>
              </a:p>
            </p:txBody>
          </p:sp>
          <p:sp>
            <p:nvSpPr>
              <p:cNvPr id="862" name="1215042n"/>
              <p:cNvSpPr txBox="1"/>
              <p:nvPr/>
            </p:nvSpPr>
            <p:spPr>
              <a:xfrm>
                <a:off x="1768183" y="4169881"/>
                <a:ext cx="62159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Bystra-Sidzina</a:t>
                </a:r>
              </a:p>
            </p:txBody>
          </p:sp>
          <p:sp>
            <p:nvSpPr>
              <p:cNvPr id="863" name="1208012n"/>
              <p:cNvSpPr txBox="1"/>
              <p:nvPr/>
            </p:nvSpPr>
            <p:spPr>
              <a:xfrm>
                <a:off x="2369731" y="404852"/>
                <a:ext cx="51642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Charsznica</a:t>
                </a:r>
              </a:p>
            </p:txBody>
          </p:sp>
          <p:sp>
            <p:nvSpPr>
              <p:cNvPr id="864" name="1213033n"/>
              <p:cNvSpPr txBox="1"/>
              <p:nvPr/>
            </p:nvSpPr>
            <p:spPr>
              <a:xfrm>
                <a:off x="352473" y="2009640"/>
                <a:ext cx="45712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Chełmek</a:t>
                </a:r>
              </a:p>
            </p:txBody>
          </p:sp>
          <p:sp>
            <p:nvSpPr>
              <p:cNvPr id="865" name="1210022n"/>
              <p:cNvSpPr txBox="1"/>
              <p:nvPr/>
            </p:nvSpPr>
            <p:spPr>
              <a:xfrm>
                <a:off x="4774337" y="3835142"/>
                <a:ext cx="47222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Chełmiec</a:t>
                </a:r>
              </a:p>
            </p:txBody>
          </p:sp>
          <p:sp>
            <p:nvSpPr>
              <p:cNvPr id="866" name="1203033n"/>
              <p:cNvSpPr txBox="1"/>
              <p:nvPr/>
            </p:nvSpPr>
            <p:spPr>
              <a:xfrm>
                <a:off x="714145" y="1598271"/>
                <a:ext cx="49499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Chrzanów</a:t>
                </a:r>
              </a:p>
            </p:txBody>
          </p:sp>
          <p:sp>
            <p:nvSpPr>
              <p:cNvPr id="867" name="1216013n"/>
              <p:cNvSpPr txBox="1"/>
              <p:nvPr/>
            </p:nvSpPr>
            <p:spPr>
              <a:xfrm>
                <a:off x="5507458" y="3334835"/>
                <a:ext cx="52979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Ciężkowice</a:t>
                </a:r>
              </a:p>
            </p:txBody>
          </p:sp>
          <p:sp>
            <p:nvSpPr>
              <p:cNvPr id="868" name="1211032n"/>
              <p:cNvSpPr txBox="1"/>
              <p:nvPr/>
            </p:nvSpPr>
            <p:spPr>
              <a:xfrm>
                <a:off x="1954424" y="4871023"/>
                <a:ext cx="66496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Czarny Dunajec</a:t>
                </a:r>
              </a:p>
            </p:txBody>
          </p:sp>
          <p:sp>
            <p:nvSpPr>
              <p:cNvPr id="869" name="1202033n"/>
              <p:cNvSpPr txBox="1"/>
              <p:nvPr/>
            </p:nvSpPr>
            <p:spPr>
              <a:xfrm>
                <a:off x="4723811" y="3044110"/>
                <a:ext cx="42360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Czchów</a:t>
                </a:r>
              </a:p>
            </p:txBody>
          </p:sp>
          <p:sp>
            <p:nvSpPr>
              <p:cNvPr id="870" name="1206012n"/>
              <p:cNvSpPr txBox="1"/>
              <p:nvPr/>
            </p:nvSpPr>
            <p:spPr>
              <a:xfrm>
                <a:off x="1593215" y="2295425"/>
                <a:ext cx="54642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Czernichów</a:t>
                </a:r>
              </a:p>
            </p:txBody>
          </p:sp>
          <p:sp>
            <p:nvSpPr>
              <p:cNvPr id="871" name="1211042n"/>
              <p:cNvSpPr txBox="1"/>
              <p:nvPr/>
            </p:nvSpPr>
            <p:spPr>
              <a:xfrm>
                <a:off x="3490204" y="4805395"/>
                <a:ext cx="48380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Czorsztyn</a:t>
                </a:r>
              </a:p>
            </p:txBody>
          </p:sp>
          <p:sp>
            <p:nvSpPr>
              <p:cNvPr id="872" name="1204023n"/>
              <p:cNvSpPr txBox="1"/>
              <p:nvPr/>
            </p:nvSpPr>
            <p:spPr>
              <a:xfrm>
                <a:off x="5743137" y="1479707"/>
                <a:ext cx="823099" cy="31241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Dąbrowa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Tarnowska</a:t>
                </a:r>
              </a:p>
            </p:txBody>
          </p:sp>
          <p:sp>
            <p:nvSpPr>
              <p:cNvPr id="873" name="1202042n"/>
              <p:cNvSpPr txBox="1"/>
              <p:nvPr/>
            </p:nvSpPr>
            <p:spPr>
              <a:xfrm>
                <a:off x="4914814" y="2522650"/>
                <a:ext cx="39072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Dębno</a:t>
                </a:r>
              </a:p>
            </p:txBody>
          </p:sp>
          <p:sp>
            <p:nvSpPr>
              <p:cNvPr id="874" name="1209013n"/>
              <p:cNvSpPr txBox="1"/>
              <p:nvPr/>
            </p:nvSpPr>
            <p:spPr>
              <a:xfrm>
                <a:off x="2856198" y="2838780"/>
                <a:ext cx="48034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Dobczyce</a:t>
                </a:r>
              </a:p>
            </p:txBody>
          </p:sp>
          <p:sp>
            <p:nvSpPr>
              <p:cNvPr id="875" name="1207032n"/>
              <p:cNvSpPr txBox="1"/>
              <p:nvPr/>
            </p:nvSpPr>
            <p:spPr>
              <a:xfrm>
                <a:off x="3361568" y="3593114"/>
                <a:ext cx="3757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Dobra</a:t>
                </a:r>
              </a:p>
            </p:txBody>
          </p:sp>
          <p:sp>
            <p:nvSpPr>
              <p:cNvPr id="876" name="1201032n"/>
              <p:cNvSpPr txBox="1"/>
              <p:nvPr/>
            </p:nvSpPr>
            <p:spPr>
              <a:xfrm>
                <a:off x="3990454" y="1898871"/>
                <a:ext cx="42462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Drwinia</a:t>
                </a:r>
              </a:p>
            </p:txBody>
          </p:sp>
          <p:sp>
            <p:nvSpPr>
              <p:cNvPr id="877" name="1219022n"/>
              <p:cNvSpPr txBox="1"/>
              <p:nvPr/>
            </p:nvSpPr>
            <p:spPr>
              <a:xfrm>
                <a:off x="3404411" y="2739269"/>
                <a:ext cx="36833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Gdów</a:t>
                </a:r>
              </a:p>
            </p:txBody>
          </p:sp>
          <p:sp>
            <p:nvSpPr>
              <p:cNvPr id="878" name="1202052n"/>
              <p:cNvSpPr txBox="1"/>
              <p:nvPr/>
            </p:nvSpPr>
            <p:spPr>
              <a:xfrm>
                <a:off x="4609962" y="2804196"/>
                <a:ext cx="42392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Gnojnik</a:t>
                </a:r>
              </a:p>
            </p:txBody>
          </p:sp>
          <p:sp>
            <p:nvSpPr>
              <p:cNvPr id="879" name="1208022n"/>
              <p:cNvSpPr txBox="1"/>
              <p:nvPr/>
            </p:nvSpPr>
            <p:spPr>
              <a:xfrm>
                <a:off x="2386017" y="773197"/>
                <a:ext cx="39168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Gołcza</a:t>
                </a:r>
              </a:p>
            </p:txBody>
          </p:sp>
          <p:sp>
            <p:nvSpPr>
              <p:cNvPr id="880" name="1205011n"/>
              <p:cNvSpPr txBox="1"/>
              <p:nvPr/>
            </p:nvSpPr>
            <p:spPr>
              <a:xfrm>
                <a:off x="6231381" y="3729472"/>
                <a:ext cx="40640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Gorlice M.</a:t>
                </a:r>
              </a:p>
            </p:txBody>
          </p:sp>
          <p:sp>
            <p:nvSpPr>
              <p:cNvPr id="881" name="1205042n"/>
              <p:cNvSpPr txBox="1"/>
              <p:nvPr/>
            </p:nvSpPr>
            <p:spPr>
              <a:xfrm>
                <a:off x="6117610" y="3976954"/>
                <a:ext cx="40499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Gorlice</a:t>
                </a:r>
              </a:p>
            </p:txBody>
          </p:sp>
          <p:sp>
            <p:nvSpPr>
              <p:cNvPr id="882" name="1204032n"/>
              <p:cNvSpPr txBox="1"/>
              <p:nvPr/>
            </p:nvSpPr>
            <p:spPr>
              <a:xfrm>
                <a:off x="4960238" y="1141003"/>
                <a:ext cx="53408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Gręboszów</a:t>
                </a:r>
              </a:p>
            </p:txBody>
          </p:sp>
          <p:sp>
            <p:nvSpPr>
              <p:cNvPr id="883" name="1216022n"/>
              <p:cNvSpPr txBox="1"/>
              <p:nvPr/>
            </p:nvSpPr>
            <p:spPr>
              <a:xfrm>
                <a:off x="5578503" y="3022235"/>
                <a:ext cx="45405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Gromnik</a:t>
                </a:r>
              </a:p>
            </p:txBody>
          </p:sp>
          <p:sp>
            <p:nvSpPr>
              <p:cNvPr id="884" name="1210032n"/>
              <p:cNvSpPr txBox="1"/>
              <p:nvPr/>
            </p:nvSpPr>
            <p:spPr>
              <a:xfrm>
                <a:off x="4930865" y="3420503"/>
                <a:ext cx="879580" cy="286652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Gródek nad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Dunajcem</a:t>
                </a:r>
              </a:p>
            </p:txBody>
          </p:sp>
          <p:sp>
            <p:nvSpPr>
              <p:cNvPr id="885" name="1210011n"/>
              <p:cNvSpPr txBox="1"/>
              <p:nvPr/>
            </p:nvSpPr>
            <p:spPr>
              <a:xfrm>
                <a:off x="5691147" y="3957634"/>
                <a:ext cx="42981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Grybów</a:t>
                </a:r>
              </a:p>
            </p:txBody>
          </p:sp>
          <p:sp>
            <p:nvSpPr>
              <p:cNvPr id="886" name="1210042n"/>
              <p:cNvSpPr txBox="1"/>
              <p:nvPr/>
            </p:nvSpPr>
            <p:spPr>
              <a:xfrm>
                <a:off x="5481481" y="4119007"/>
                <a:ext cx="42981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Grybów M.</a:t>
                </a:r>
              </a:p>
            </p:txBody>
          </p:sp>
          <p:sp>
            <p:nvSpPr>
              <p:cNvPr id="887" name="1206022n"/>
              <p:cNvSpPr txBox="1"/>
              <p:nvPr/>
            </p:nvSpPr>
            <p:spPr>
              <a:xfrm>
                <a:off x="3278197" y="1852992"/>
                <a:ext cx="943234" cy="323662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Igołomia-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Wawrzeńczyce</a:t>
                </a:r>
              </a:p>
            </p:txBody>
          </p:sp>
          <p:sp>
            <p:nvSpPr>
              <p:cNvPr id="888" name="1206032n"/>
              <p:cNvSpPr txBox="1"/>
              <p:nvPr/>
            </p:nvSpPr>
            <p:spPr>
              <a:xfrm>
                <a:off x="2536981" y="1265199"/>
                <a:ext cx="51911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Iwanowice</a:t>
                </a:r>
              </a:p>
            </p:txBody>
          </p:sp>
          <p:sp>
            <p:nvSpPr>
              <p:cNvPr id="889" name="1202062n"/>
              <p:cNvSpPr txBox="1"/>
              <p:nvPr/>
            </p:nvSpPr>
            <p:spPr>
              <a:xfrm>
                <a:off x="4480108" y="3222639"/>
                <a:ext cx="42623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Iwkowa</a:t>
                </a:r>
              </a:p>
            </p:txBody>
          </p:sp>
          <p:sp>
            <p:nvSpPr>
              <p:cNvPr id="890" name="1211052n"/>
              <p:cNvSpPr txBox="1"/>
              <p:nvPr/>
            </p:nvSpPr>
            <p:spPr>
              <a:xfrm>
                <a:off x="1766946" y="4549249"/>
                <a:ext cx="45731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Jabłonka</a:t>
                </a:r>
              </a:p>
            </p:txBody>
          </p:sp>
          <p:sp>
            <p:nvSpPr>
              <p:cNvPr id="891" name="1206042n"/>
              <p:cNvSpPr txBox="1"/>
              <p:nvPr/>
            </p:nvSpPr>
            <p:spPr>
              <a:xfrm>
                <a:off x="1650514" y="1291844"/>
                <a:ext cx="932100" cy="320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Jerzmanowice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-Przeginia</a:t>
                </a:r>
              </a:p>
            </p:txBody>
          </p:sp>
          <p:sp>
            <p:nvSpPr>
              <p:cNvPr id="892" name="1207042n"/>
              <p:cNvSpPr txBox="1"/>
              <p:nvPr/>
            </p:nvSpPr>
            <p:spPr>
              <a:xfrm>
                <a:off x="3402174" y="3345418"/>
                <a:ext cx="49601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Jodłownik</a:t>
                </a:r>
              </a:p>
            </p:txBody>
          </p:sp>
          <p:sp>
            <p:nvSpPr>
              <p:cNvPr id="893" name="1215011n"/>
              <p:cNvSpPr txBox="1"/>
              <p:nvPr/>
            </p:nvSpPr>
            <p:spPr>
              <a:xfrm>
                <a:off x="2068259" y="3912053"/>
                <a:ext cx="48872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Jordanów M.</a:t>
                </a:r>
              </a:p>
            </p:txBody>
          </p:sp>
          <p:sp>
            <p:nvSpPr>
              <p:cNvPr id="894" name="1215052n"/>
              <p:cNvSpPr txBox="1"/>
              <p:nvPr/>
            </p:nvSpPr>
            <p:spPr>
              <a:xfrm>
                <a:off x="2131758" y="3814260"/>
                <a:ext cx="48872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Jordanów</a:t>
                </a:r>
              </a:p>
            </p:txBody>
          </p:sp>
          <p:sp>
            <p:nvSpPr>
              <p:cNvPr id="895" name="1218033n"/>
              <p:cNvSpPr txBox="1"/>
              <p:nvPr/>
            </p:nvSpPr>
            <p:spPr>
              <a:xfrm>
                <a:off x="1597174" y="2772450"/>
                <a:ext cx="912913" cy="29673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Kalwaria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Zebrzydowska</a:t>
                </a:r>
              </a:p>
            </p:txBody>
          </p:sp>
          <p:sp>
            <p:nvSpPr>
              <p:cNvPr id="896" name="1207052n"/>
              <p:cNvSpPr txBox="1"/>
              <p:nvPr/>
            </p:nvSpPr>
            <p:spPr>
              <a:xfrm>
                <a:off x="3625805" y="4224645"/>
                <a:ext cx="50510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Kamienica</a:t>
                </a:r>
              </a:p>
            </p:txBody>
          </p:sp>
          <p:sp>
            <p:nvSpPr>
              <p:cNvPr id="897" name="1210052n"/>
              <p:cNvSpPr txBox="1"/>
              <p:nvPr/>
            </p:nvSpPr>
            <p:spPr>
              <a:xfrm>
                <a:off x="5175426" y="4281090"/>
                <a:ext cx="72375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Kamionka Wielka</a:t>
                </a:r>
              </a:p>
            </p:txBody>
          </p:sp>
          <p:sp>
            <p:nvSpPr>
              <p:cNvPr id="898" name="1213043n"/>
              <p:cNvSpPr txBox="1"/>
              <p:nvPr/>
            </p:nvSpPr>
            <p:spPr>
              <a:xfrm>
                <a:off x="491427" y="2798547"/>
                <a:ext cx="32202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Kęty</a:t>
                </a:r>
              </a:p>
            </p:txBody>
          </p:sp>
          <p:sp>
            <p:nvSpPr>
              <p:cNvPr id="899" name="1212042n"/>
              <p:cNvSpPr txBox="1"/>
              <p:nvPr/>
            </p:nvSpPr>
            <p:spPr>
              <a:xfrm>
                <a:off x="1465284" y="569976"/>
                <a:ext cx="38292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Klucze</a:t>
                </a:r>
              </a:p>
            </p:txBody>
          </p:sp>
          <p:sp>
            <p:nvSpPr>
              <p:cNvPr id="900" name="1219032n"/>
              <p:cNvSpPr txBox="1"/>
              <p:nvPr/>
            </p:nvSpPr>
            <p:spPr>
              <a:xfrm>
                <a:off x="3648737" y="2298955"/>
                <a:ext cx="29822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Kłaj</a:t>
                </a:r>
              </a:p>
            </p:txBody>
          </p:sp>
          <p:sp>
            <p:nvSpPr>
              <p:cNvPr id="901" name="1206052n"/>
              <p:cNvSpPr txBox="1"/>
              <p:nvPr/>
            </p:nvSpPr>
            <p:spPr>
              <a:xfrm>
                <a:off x="2929635" y="1560159"/>
                <a:ext cx="883358" cy="30957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Kocmyrzów-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Luborzyca</a:t>
                </a:r>
              </a:p>
            </p:txBody>
          </p:sp>
          <p:sp>
            <p:nvSpPr>
              <p:cNvPr id="902" name="1214012n"/>
              <p:cNvSpPr txBox="1"/>
              <p:nvPr/>
            </p:nvSpPr>
            <p:spPr>
              <a:xfrm>
                <a:off x="3353382" y="1579199"/>
                <a:ext cx="45917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Koniusza</a:t>
                </a:r>
              </a:p>
            </p:txBody>
          </p:sp>
          <p:sp>
            <p:nvSpPr>
              <p:cNvPr id="903" name="1210062n"/>
              <p:cNvSpPr txBox="1"/>
              <p:nvPr/>
            </p:nvSpPr>
            <p:spPr>
              <a:xfrm>
                <a:off x="5221275" y="3717288"/>
                <a:ext cx="47650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Korzenna</a:t>
                </a:r>
              </a:p>
            </p:txBody>
          </p:sp>
          <p:sp>
            <p:nvSpPr>
              <p:cNvPr id="904" name="1214022n"/>
              <p:cNvSpPr txBox="1"/>
              <p:nvPr/>
            </p:nvSpPr>
            <p:spPr>
              <a:xfrm>
                <a:off x="4387457" y="1525578"/>
                <a:ext cx="43025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Koszyce</a:t>
                </a:r>
              </a:p>
            </p:txBody>
          </p:sp>
          <p:sp>
            <p:nvSpPr>
              <p:cNvPr id="905" name="1217042n"/>
              <p:cNvSpPr txBox="1"/>
              <p:nvPr/>
            </p:nvSpPr>
            <p:spPr>
              <a:xfrm>
                <a:off x="2252933" y="5903338"/>
                <a:ext cx="52340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Kościelisko</a:t>
                </a:r>
              </a:p>
            </p:txBody>
          </p:sp>
          <p:sp>
            <p:nvSpPr>
              <p:cNvPr id="906" name="1208032n"/>
              <p:cNvSpPr txBox="1"/>
              <p:nvPr/>
            </p:nvSpPr>
            <p:spPr>
              <a:xfrm>
                <a:off x="2779433" y="106366"/>
                <a:ext cx="40927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Kozłów</a:t>
                </a:r>
              </a:p>
            </p:txBody>
          </p:sp>
          <p:sp>
            <p:nvSpPr>
              <p:cNvPr id="907" name="1261011n"/>
              <p:cNvSpPr txBox="1"/>
              <p:nvPr/>
            </p:nvSpPr>
            <p:spPr>
              <a:xfrm>
                <a:off x="2901570" y="2077353"/>
                <a:ext cx="357992" cy="93601"/>
              </a:xfrm>
              <a:prstGeom prst="rect">
                <a:avLst/>
              </a:prstGeom>
              <a:solidFill>
                <a:srgbClr val="002060"/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Kraków M.</a:t>
                </a:r>
              </a:p>
            </p:txBody>
          </p:sp>
          <p:sp>
            <p:nvSpPr>
              <p:cNvPr id="908" name="1211062n"/>
              <p:cNvSpPr txBox="1"/>
              <p:nvPr/>
            </p:nvSpPr>
            <p:spPr>
              <a:xfrm>
                <a:off x="3497703" y="4961321"/>
                <a:ext cx="99152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Krościenko nad Dunajcem</a:t>
                </a:r>
              </a:p>
            </p:txBody>
          </p:sp>
          <p:sp>
            <p:nvSpPr>
              <p:cNvPr id="909" name="1210073n"/>
              <p:cNvSpPr txBox="1"/>
              <p:nvPr/>
            </p:nvSpPr>
            <p:spPr>
              <a:xfrm>
                <a:off x="5598463" y="4914046"/>
                <a:ext cx="59798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Krynica-Zdrój</a:t>
                </a:r>
              </a:p>
            </p:txBody>
          </p:sp>
          <p:sp>
            <p:nvSpPr>
              <p:cNvPr id="910" name="1206063n"/>
              <p:cNvSpPr txBox="1"/>
              <p:nvPr/>
            </p:nvSpPr>
            <p:spPr>
              <a:xfrm>
                <a:off x="1482512" y="1627202"/>
                <a:ext cx="56325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Krzeszowice</a:t>
                </a:r>
              </a:p>
            </p:txBody>
          </p:sp>
          <p:sp>
            <p:nvSpPr>
              <p:cNvPr id="911" name="1208042n"/>
              <p:cNvSpPr txBox="1"/>
              <p:nvPr/>
            </p:nvSpPr>
            <p:spPr>
              <a:xfrm>
                <a:off x="3127586" y="225443"/>
                <a:ext cx="55033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Książ Wielki</a:t>
                </a:r>
              </a:p>
            </p:txBody>
          </p:sp>
          <p:sp>
            <p:nvSpPr>
              <p:cNvPr id="912" name="1218042n"/>
              <p:cNvSpPr txBox="1"/>
              <p:nvPr/>
            </p:nvSpPr>
            <p:spPr>
              <a:xfrm>
                <a:off x="1739970" y="3094204"/>
                <a:ext cx="54572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Lanckorona</a:t>
                </a:r>
              </a:p>
            </p:txBody>
          </p:sp>
          <p:sp>
            <p:nvSpPr>
              <p:cNvPr id="913" name="1207062n"/>
              <p:cNvSpPr txBox="1"/>
              <p:nvPr/>
            </p:nvSpPr>
            <p:spPr>
              <a:xfrm>
                <a:off x="4215277" y="3423745"/>
                <a:ext cx="45034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Laskowa</a:t>
                </a:r>
              </a:p>
            </p:txBody>
          </p:sp>
          <p:sp>
            <p:nvSpPr>
              <p:cNvPr id="914" name="1203043n"/>
              <p:cNvSpPr txBox="1"/>
              <p:nvPr/>
            </p:nvSpPr>
            <p:spPr>
              <a:xfrm>
                <a:off x="702816" y="1924268"/>
                <a:ext cx="35906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Libiąż</a:t>
                </a:r>
              </a:p>
            </p:txBody>
          </p:sp>
          <p:sp>
            <p:nvSpPr>
              <p:cNvPr id="915" name="1207072n"/>
              <p:cNvSpPr txBox="1"/>
              <p:nvPr/>
            </p:nvSpPr>
            <p:spPr>
              <a:xfrm>
                <a:off x="4250700" y="3780071"/>
                <a:ext cx="5046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Limanowa</a:t>
                </a:r>
              </a:p>
            </p:txBody>
          </p:sp>
          <p:sp>
            <p:nvSpPr>
              <p:cNvPr id="916" name="1207011n"/>
              <p:cNvSpPr txBox="1"/>
              <p:nvPr/>
            </p:nvSpPr>
            <p:spPr>
              <a:xfrm>
                <a:off x="3926852" y="3578992"/>
                <a:ext cx="50395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Limanowa M.</a:t>
                </a:r>
              </a:p>
            </p:txBody>
          </p:sp>
          <p:sp>
            <p:nvSpPr>
              <p:cNvPr id="917" name="1205052n"/>
              <p:cNvSpPr txBox="1"/>
              <p:nvPr/>
            </p:nvSpPr>
            <p:spPr>
              <a:xfrm>
                <a:off x="6719393" y="3868293"/>
                <a:ext cx="38477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Lipinki</a:t>
                </a:r>
              </a:p>
            </p:txBody>
          </p:sp>
          <p:sp>
            <p:nvSpPr>
              <p:cNvPr id="918" name="1201042n"/>
              <p:cNvSpPr txBox="1"/>
              <p:nvPr/>
            </p:nvSpPr>
            <p:spPr>
              <a:xfrm>
                <a:off x="4263530" y="2935131"/>
                <a:ext cx="442380" cy="321029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Lipnica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Murowana</a:t>
                </a:r>
              </a:p>
            </p:txBody>
          </p:sp>
          <p:sp>
            <p:nvSpPr>
              <p:cNvPr id="919" name="1211072n"/>
              <p:cNvSpPr txBox="1"/>
              <p:nvPr/>
            </p:nvSpPr>
            <p:spPr>
              <a:xfrm>
                <a:off x="1471451" y="4500135"/>
                <a:ext cx="632213" cy="29668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Lipnica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Wielka</a:t>
                </a:r>
              </a:p>
            </p:txBody>
          </p:sp>
          <p:sp>
            <p:nvSpPr>
              <p:cNvPr id="920" name="1216032n"/>
              <p:cNvSpPr txBox="1"/>
              <p:nvPr/>
            </p:nvSpPr>
            <p:spPr>
              <a:xfrm>
                <a:off x="5988697" y="1850875"/>
                <a:ext cx="48821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Lisia Góra</a:t>
                </a:r>
              </a:p>
            </p:txBody>
          </p:sp>
          <p:sp>
            <p:nvSpPr>
              <p:cNvPr id="921" name="1206072n"/>
              <p:cNvSpPr txBox="1"/>
              <p:nvPr/>
            </p:nvSpPr>
            <p:spPr>
              <a:xfrm>
                <a:off x="2005198" y="2145133"/>
                <a:ext cx="34761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Liszki</a:t>
                </a:r>
              </a:p>
            </p:txBody>
          </p:sp>
          <p:sp>
            <p:nvSpPr>
              <p:cNvPr id="922" name="1209022n"/>
              <p:cNvSpPr txBox="1"/>
              <p:nvPr/>
            </p:nvSpPr>
            <p:spPr>
              <a:xfrm>
                <a:off x="2613109" y="3827373"/>
                <a:ext cx="39386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Lubień</a:t>
                </a:r>
              </a:p>
            </p:txBody>
          </p:sp>
          <p:sp>
            <p:nvSpPr>
              <p:cNvPr id="923" name="1210082n"/>
              <p:cNvSpPr txBox="1"/>
              <p:nvPr/>
            </p:nvSpPr>
            <p:spPr>
              <a:xfrm>
                <a:off x="5401369" y="4651554"/>
                <a:ext cx="42648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Łabowa</a:t>
                </a:r>
              </a:p>
            </p:txBody>
          </p:sp>
          <p:sp>
            <p:nvSpPr>
              <p:cNvPr id="924" name="1201052n"/>
              <p:cNvSpPr txBox="1"/>
              <p:nvPr/>
            </p:nvSpPr>
            <p:spPr>
              <a:xfrm>
                <a:off x="3663219" y="2893113"/>
                <a:ext cx="46678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Łapanów</a:t>
                </a:r>
              </a:p>
            </p:txBody>
          </p:sp>
          <p:sp>
            <p:nvSpPr>
              <p:cNvPr id="925" name="1211082n"/>
              <p:cNvSpPr txBox="1"/>
              <p:nvPr/>
            </p:nvSpPr>
            <p:spPr>
              <a:xfrm>
                <a:off x="3389788" y="5216055"/>
                <a:ext cx="58615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Łapsze Niżne</a:t>
                </a:r>
              </a:p>
            </p:txBody>
          </p:sp>
          <p:sp>
            <p:nvSpPr>
              <p:cNvPr id="926" name="1210092n"/>
              <p:cNvSpPr txBox="1"/>
              <p:nvPr/>
            </p:nvSpPr>
            <p:spPr>
              <a:xfrm>
                <a:off x="4151975" y="4466676"/>
                <a:ext cx="36187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Łącko</a:t>
                </a:r>
              </a:p>
            </p:txBody>
          </p:sp>
          <p:sp>
            <p:nvSpPr>
              <p:cNvPr id="927" name="1210102n"/>
              <p:cNvSpPr txBox="1"/>
              <p:nvPr/>
            </p:nvSpPr>
            <p:spPr>
              <a:xfrm>
                <a:off x="4603932" y="3569383"/>
                <a:ext cx="652618" cy="286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Łososina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Dolna</a:t>
                </a:r>
              </a:p>
            </p:txBody>
          </p:sp>
          <p:sp>
            <p:nvSpPr>
              <p:cNvPr id="928" name="1207082n"/>
              <p:cNvSpPr txBox="1"/>
              <p:nvPr/>
            </p:nvSpPr>
            <p:spPr>
              <a:xfrm>
                <a:off x="4129431" y="4089863"/>
                <a:ext cx="47465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Łukowica</a:t>
                </a:r>
              </a:p>
            </p:txBody>
          </p:sp>
          <p:sp>
            <p:nvSpPr>
              <p:cNvPr id="929" name="1205062n"/>
              <p:cNvSpPr txBox="1"/>
              <p:nvPr/>
            </p:nvSpPr>
            <p:spPr>
              <a:xfrm>
                <a:off x="5958096" y="3677070"/>
                <a:ext cx="36494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Łużna</a:t>
                </a:r>
              </a:p>
            </p:txBody>
          </p:sp>
          <p:sp>
            <p:nvSpPr>
              <p:cNvPr id="930" name="1215063n"/>
              <p:cNvSpPr txBox="1"/>
              <p:nvPr/>
            </p:nvSpPr>
            <p:spPr>
              <a:xfrm>
                <a:off x="1503726" y="3735496"/>
                <a:ext cx="80902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Maków Podhalański</a:t>
                </a:r>
              </a:p>
            </p:txBody>
          </p:sp>
          <p:sp>
            <p:nvSpPr>
              <p:cNvPr id="931" name="1204042n"/>
              <p:cNvSpPr txBox="1"/>
              <p:nvPr/>
            </p:nvSpPr>
            <p:spPr>
              <a:xfrm>
                <a:off x="5548559" y="932141"/>
                <a:ext cx="59171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Mędrzechów</a:t>
                </a:r>
              </a:p>
            </p:txBody>
          </p:sp>
          <p:sp>
            <p:nvSpPr>
              <p:cNvPr id="932" name="1206082n"/>
              <p:cNvSpPr txBox="1"/>
              <p:nvPr/>
            </p:nvSpPr>
            <p:spPr>
              <a:xfrm>
                <a:off x="2503261" y="1512186"/>
                <a:ext cx="57956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Michałowice</a:t>
                </a:r>
              </a:p>
            </p:txBody>
          </p:sp>
          <p:sp>
            <p:nvSpPr>
              <p:cNvPr id="933" name="1208053n"/>
              <p:cNvSpPr txBox="1"/>
              <p:nvPr/>
            </p:nvSpPr>
            <p:spPr>
              <a:xfrm>
                <a:off x="2790216" y="605381"/>
                <a:ext cx="47375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Miechów</a:t>
                </a:r>
              </a:p>
            </p:txBody>
          </p:sp>
          <p:sp>
            <p:nvSpPr>
              <p:cNvPr id="934" name="1206092n"/>
              <p:cNvSpPr txBox="1"/>
              <p:nvPr/>
            </p:nvSpPr>
            <p:spPr>
              <a:xfrm>
                <a:off x="2303011" y="2547352"/>
                <a:ext cx="47350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Mogilany</a:t>
                </a:r>
              </a:p>
            </p:txBody>
          </p:sp>
          <p:sp>
            <p:nvSpPr>
              <p:cNvPr id="935" name="1205072n"/>
              <p:cNvSpPr txBox="1"/>
              <p:nvPr/>
            </p:nvSpPr>
            <p:spPr>
              <a:xfrm>
                <a:off x="5896362" y="3529590"/>
                <a:ext cx="57873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Moszczenica</a:t>
                </a:r>
              </a:p>
            </p:txBody>
          </p:sp>
          <p:sp>
            <p:nvSpPr>
              <p:cNvPr id="936" name="1207021n"/>
              <p:cNvSpPr txBox="1"/>
              <p:nvPr/>
            </p:nvSpPr>
            <p:spPr>
              <a:xfrm>
                <a:off x="2898705" y="3792091"/>
                <a:ext cx="62376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Mszana Dolna M.</a:t>
                </a:r>
              </a:p>
            </p:txBody>
          </p:sp>
          <p:sp>
            <p:nvSpPr>
              <p:cNvPr id="937" name="1207092n"/>
              <p:cNvSpPr txBox="1"/>
              <p:nvPr/>
            </p:nvSpPr>
            <p:spPr>
              <a:xfrm>
                <a:off x="3220437" y="4041876"/>
                <a:ext cx="62376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Mszana Dolna</a:t>
                </a:r>
              </a:p>
            </p:txBody>
          </p:sp>
          <p:sp>
            <p:nvSpPr>
              <p:cNvPr id="938" name="1218052n"/>
              <p:cNvSpPr txBox="1"/>
              <p:nvPr/>
            </p:nvSpPr>
            <p:spPr>
              <a:xfrm>
                <a:off x="1257248" y="3215579"/>
                <a:ext cx="45674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Mucharz</a:t>
                </a:r>
              </a:p>
            </p:txBody>
          </p:sp>
          <p:sp>
            <p:nvSpPr>
              <p:cNvPr id="939" name="1210113n"/>
              <p:cNvSpPr txBox="1"/>
              <p:nvPr/>
            </p:nvSpPr>
            <p:spPr>
              <a:xfrm>
                <a:off x="5356353" y="5180929"/>
                <a:ext cx="46230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Muszyna</a:t>
                </a:r>
              </a:p>
            </p:txBody>
          </p:sp>
          <p:sp>
            <p:nvSpPr>
              <p:cNvPr id="940" name="1209033n"/>
              <p:cNvSpPr txBox="1"/>
              <p:nvPr/>
            </p:nvSpPr>
            <p:spPr>
              <a:xfrm>
                <a:off x="2533466" y="3034511"/>
                <a:ext cx="49890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Myślenice</a:t>
                </a:r>
              </a:p>
            </p:txBody>
          </p:sp>
          <p:sp>
            <p:nvSpPr>
              <p:cNvPr id="941" name="1210122n"/>
              <p:cNvSpPr txBox="1"/>
              <p:nvPr/>
            </p:nvSpPr>
            <p:spPr>
              <a:xfrm>
                <a:off x="4959591" y="4457509"/>
                <a:ext cx="51649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Nawojowa</a:t>
                </a:r>
              </a:p>
            </p:txBody>
          </p:sp>
          <p:sp>
            <p:nvSpPr>
              <p:cNvPr id="942" name="1207102n"/>
              <p:cNvSpPr txBox="1"/>
              <p:nvPr/>
            </p:nvSpPr>
            <p:spPr>
              <a:xfrm>
                <a:off x="2949575" y="4259920"/>
                <a:ext cx="54150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Niedźwiedź</a:t>
                </a:r>
              </a:p>
            </p:txBody>
          </p:sp>
          <p:sp>
            <p:nvSpPr>
              <p:cNvPr id="943" name="1219043n"/>
              <p:cNvSpPr txBox="1"/>
              <p:nvPr/>
            </p:nvSpPr>
            <p:spPr>
              <a:xfrm>
                <a:off x="3518743" y="2098564"/>
                <a:ext cx="57873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Niepołomice</a:t>
                </a:r>
              </a:p>
            </p:txBody>
          </p:sp>
          <p:sp>
            <p:nvSpPr>
              <p:cNvPr id="944" name="1214033n"/>
              <p:cNvSpPr txBox="1"/>
              <p:nvPr/>
            </p:nvSpPr>
            <p:spPr>
              <a:xfrm>
                <a:off x="3810121" y="1572158"/>
                <a:ext cx="6271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Nowe Brzesko</a:t>
                </a:r>
              </a:p>
            </p:txBody>
          </p:sp>
          <p:sp>
            <p:nvSpPr>
              <p:cNvPr id="945" name="1262011n"/>
              <p:cNvSpPr txBox="1"/>
              <p:nvPr/>
            </p:nvSpPr>
            <p:spPr>
              <a:xfrm>
                <a:off x="4915461" y="4076465"/>
                <a:ext cx="465994" cy="93601"/>
              </a:xfrm>
              <a:prstGeom prst="rect">
                <a:avLst/>
              </a:prstGeom>
              <a:solidFill>
                <a:srgbClr val="002060"/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Nowy Sącz M.</a:t>
                </a:r>
              </a:p>
            </p:txBody>
          </p:sp>
          <p:sp>
            <p:nvSpPr>
              <p:cNvPr id="946" name="1211011n"/>
              <p:cNvSpPr txBox="1"/>
              <p:nvPr/>
            </p:nvSpPr>
            <p:spPr>
              <a:xfrm>
                <a:off x="2617508" y="4719118"/>
                <a:ext cx="51905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Nowy Targ M.</a:t>
                </a:r>
              </a:p>
            </p:txBody>
          </p:sp>
          <p:sp>
            <p:nvSpPr>
              <p:cNvPr id="947" name="1211092n"/>
              <p:cNvSpPr txBox="1"/>
              <p:nvPr/>
            </p:nvSpPr>
            <p:spPr>
              <a:xfrm>
                <a:off x="3112279" y="4812787"/>
                <a:ext cx="51834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Nowy Targ</a:t>
                </a:r>
              </a:p>
            </p:txBody>
          </p:sp>
          <p:sp>
            <p:nvSpPr>
              <p:cNvPr id="948" name="1201063n"/>
              <p:cNvSpPr txBox="1"/>
              <p:nvPr/>
            </p:nvSpPr>
            <p:spPr>
              <a:xfrm>
                <a:off x="4063441" y="2756923"/>
                <a:ext cx="61781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Nowy Wiśnicz</a:t>
                </a:r>
              </a:p>
            </p:txBody>
          </p:sp>
          <p:sp>
            <p:nvSpPr>
              <p:cNvPr id="949" name="1211102n"/>
              <p:cNvSpPr txBox="1"/>
              <p:nvPr/>
            </p:nvSpPr>
            <p:spPr>
              <a:xfrm>
                <a:off x="3454350" y="4590868"/>
                <a:ext cx="70085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Ochotnica Dolna</a:t>
                </a:r>
              </a:p>
            </p:txBody>
          </p:sp>
          <p:sp>
            <p:nvSpPr>
              <p:cNvPr id="950" name="1204052n"/>
              <p:cNvSpPr txBox="1"/>
              <p:nvPr/>
            </p:nvSpPr>
            <p:spPr>
              <a:xfrm>
                <a:off x="5483365" y="1306832"/>
                <a:ext cx="40166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Olesno</a:t>
                </a:r>
              </a:p>
            </p:txBody>
          </p:sp>
          <p:sp>
            <p:nvSpPr>
              <p:cNvPr id="951" name="1212053n"/>
              <p:cNvSpPr txBox="1"/>
              <p:nvPr/>
            </p:nvSpPr>
            <p:spPr>
              <a:xfrm>
                <a:off x="1508132" y="1147881"/>
                <a:ext cx="38823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Olkusz</a:t>
                </a:r>
              </a:p>
            </p:txBody>
          </p:sp>
          <p:sp>
            <p:nvSpPr>
              <p:cNvPr id="952" name="1213052n"/>
              <p:cNvSpPr txBox="1"/>
              <p:nvPr/>
            </p:nvSpPr>
            <p:spPr>
              <a:xfrm>
                <a:off x="617024" y="2636251"/>
                <a:ext cx="35579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Osiek</a:t>
                </a:r>
              </a:p>
            </p:txBody>
          </p:sp>
          <p:sp>
            <p:nvSpPr>
              <p:cNvPr id="953" name="1213011n"/>
              <p:cNvSpPr txBox="1"/>
              <p:nvPr/>
            </p:nvSpPr>
            <p:spPr>
              <a:xfrm>
                <a:off x="316404" y="2174768"/>
                <a:ext cx="48712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Oświęcim M.</a:t>
                </a:r>
              </a:p>
            </p:txBody>
          </p:sp>
          <p:sp>
            <p:nvSpPr>
              <p:cNvPr id="954" name="1213062n"/>
              <p:cNvSpPr txBox="1"/>
              <p:nvPr/>
            </p:nvSpPr>
            <p:spPr>
              <a:xfrm>
                <a:off x="327693" y="2337763"/>
                <a:ext cx="48642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Oświęcim</a:t>
                </a:r>
              </a:p>
            </p:txBody>
          </p:sp>
          <p:sp>
            <p:nvSpPr>
              <p:cNvPr id="955" name="1214042n"/>
              <p:cNvSpPr txBox="1"/>
              <p:nvPr/>
            </p:nvSpPr>
            <p:spPr>
              <a:xfrm>
                <a:off x="3656529" y="932852"/>
                <a:ext cx="50772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Pałecznica</a:t>
                </a:r>
              </a:p>
            </p:txBody>
          </p:sp>
          <p:sp>
            <p:nvSpPr>
              <p:cNvPr id="956" name="1209042n"/>
              <p:cNvSpPr txBox="1"/>
              <p:nvPr/>
            </p:nvSpPr>
            <p:spPr>
              <a:xfrm>
                <a:off x="2676334" y="3417394"/>
                <a:ext cx="33597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Pcim</a:t>
                </a:r>
              </a:p>
            </p:txBody>
          </p:sp>
          <p:sp>
            <p:nvSpPr>
              <p:cNvPr id="957" name="1210133n"/>
              <p:cNvSpPr txBox="1"/>
              <p:nvPr/>
            </p:nvSpPr>
            <p:spPr>
              <a:xfrm>
                <a:off x="4914037" y="4929578"/>
                <a:ext cx="67942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Piwniczna-Zdrój</a:t>
                </a:r>
              </a:p>
            </p:txBody>
          </p:sp>
          <p:sp>
            <p:nvSpPr>
              <p:cNvPr id="958" name="1216042n"/>
              <p:cNvSpPr txBox="1"/>
              <p:nvPr/>
            </p:nvSpPr>
            <p:spPr>
              <a:xfrm>
                <a:off x="5509723" y="2678591"/>
                <a:ext cx="38676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Pleśna</a:t>
                </a:r>
              </a:p>
            </p:txBody>
          </p:sp>
          <p:sp>
            <p:nvSpPr>
              <p:cNvPr id="959" name="1210142n"/>
              <p:cNvSpPr txBox="1"/>
              <p:nvPr/>
            </p:nvSpPr>
            <p:spPr>
              <a:xfrm>
                <a:off x="4540190" y="4121628"/>
                <a:ext cx="5726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Podegrodzie</a:t>
                </a:r>
              </a:p>
            </p:txBody>
          </p:sp>
          <p:sp>
            <p:nvSpPr>
              <p:cNvPr id="960" name="1213072n"/>
              <p:cNvSpPr txBox="1"/>
              <p:nvPr/>
            </p:nvSpPr>
            <p:spPr>
              <a:xfrm>
                <a:off x="485516" y="2443261"/>
                <a:ext cx="66151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Polanka Wielka</a:t>
                </a:r>
              </a:p>
            </p:txBody>
          </p:sp>
          <p:sp>
            <p:nvSpPr>
              <p:cNvPr id="961" name="1217052n"/>
              <p:cNvSpPr txBox="1"/>
              <p:nvPr/>
            </p:nvSpPr>
            <p:spPr>
              <a:xfrm>
                <a:off x="2910416" y="5625513"/>
                <a:ext cx="42910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Poronin</a:t>
                </a:r>
              </a:p>
            </p:txBody>
          </p:sp>
          <p:sp>
            <p:nvSpPr>
              <p:cNvPr id="962" name="1214053n"/>
              <p:cNvSpPr txBox="1"/>
              <p:nvPr/>
            </p:nvSpPr>
            <p:spPr>
              <a:xfrm>
                <a:off x="3584132" y="1355204"/>
                <a:ext cx="53504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Proszowice</a:t>
                </a:r>
              </a:p>
            </p:txBody>
          </p:sp>
          <p:sp>
            <p:nvSpPr>
              <p:cNvPr id="963" name="1213082n"/>
              <p:cNvSpPr txBox="1"/>
              <p:nvPr/>
            </p:nvSpPr>
            <p:spPr>
              <a:xfrm>
                <a:off x="732001" y="2300378"/>
                <a:ext cx="52487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Przeciszów</a:t>
                </a:r>
              </a:p>
            </p:txBody>
          </p:sp>
          <p:sp>
            <p:nvSpPr>
              <p:cNvPr id="964" name="1211112n"/>
              <p:cNvSpPr txBox="1"/>
              <p:nvPr/>
            </p:nvSpPr>
            <p:spPr>
              <a:xfrm>
                <a:off x="2254004" y="4501234"/>
                <a:ext cx="56760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Raba Wyżna</a:t>
                </a:r>
              </a:p>
            </p:txBody>
          </p:sp>
          <p:sp>
            <p:nvSpPr>
              <p:cNvPr id="965" name="1211123n"/>
              <p:cNvSpPr txBox="1"/>
              <p:nvPr/>
            </p:nvSpPr>
            <p:spPr>
              <a:xfrm>
                <a:off x="2495174" y="4254276"/>
                <a:ext cx="56005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Rabka-Zdrój</a:t>
                </a:r>
              </a:p>
            </p:txBody>
          </p:sp>
          <p:sp>
            <p:nvSpPr>
              <p:cNvPr id="966" name="1209052n"/>
              <p:cNvSpPr txBox="1"/>
              <p:nvPr/>
            </p:nvSpPr>
            <p:spPr>
              <a:xfrm>
                <a:off x="3114213" y="3049759"/>
                <a:ext cx="60726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Raciechowice</a:t>
                </a:r>
              </a:p>
            </p:txBody>
          </p:sp>
          <p:sp>
            <p:nvSpPr>
              <p:cNvPr id="967" name="1208062n"/>
              <p:cNvSpPr txBox="1"/>
              <p:nvPr/>
            </p:nvSpPr>
            <p:spPr>
              <a:xfrm>
                <a:off x="3212668" y="713396"/>
                <a:ext cx="49474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Racławice</a:t>
                </a:r>
              </a:p>
            </p:txBody>
          </p:sp>
          <p:sp>
            <p:nvSpPr>
              <p:cNvPr id="968" name="1204062n"/>
              <p:cNvSpPr txBox="1"/>
              <p:nvPr/>
            </p:nvSpPr>
            <p:spPr>
              <a:xfrm>
                <a:off x="6000117" y="1319541"/>
                <a:ext cx="50273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Radgoszcz</a:t>
                </a:r>
              </a:p>
            </p:txBody>
          </p:sp>
          <p:sp>
            <p:nvSpPr>
              <p:cNvPr id="969" name="1216053n"/>
              <p:cNvSpPr txBox="1"/>
              <p:nvPr/>
            </p:nvSpPr>
            <p:spPr>
              <a:xfrm>
                <a:off x="5178956" y="1761266"/>
                <a:ext cx="41740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Radłów</a:t>
                </a:r>
              </a:p>
            </p:txBody>
          </p:sp>
          <p:sp>
            <p:nvSpPr>
              <p:cNvPr id="970" name="1214062n"/>
              <p:cNvSpPr txBox="1"/>
              <p:nvPr/>
            </p:nvSpPr>
            <p:spPr>
              <a:xfrm>
                <a:off x="3231602" y="1112073"/>
                <a:ext cx="53939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Radziemice</a:t>
                </a:r>
              </a:p>
            </p:txBody>
          </p:sp>
          <p:sp>
            <p:nvSpPr>
              <p:cNvPr id="971" name="1205082n"/>
              <p:cNvSpPr txBox="1"/>
              <p:nvPr/>
            </p:nvSpPr>
            <p:spPr>
              <a:xfrm>
                <a:off x="6028609" y="4262043"/>
                <a:ext cx="34351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Ropa</a:t>
                </a:r>
              </a:p>
            </p:txBody>
          </p:sp>
          <p:sp>
            <p:nvSpPr>
              <p:cNvPr id="972" name="1216063n"/>
              <p:cNvSpPr txBox="1"/>
              <p:nvPr/>
            </p:nvSpPr>
            <p:spPr>
              <a:xfrm>
                <a:off x="6293822" y="2736457"/>
                <a:ext cx="40333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Ryglice</a:t>
                </a:r>
              </a:p>
            </p:txBody>
          </p:sp>
          <p:sp>
            <p:nvSpPr>
              <p:cNvPr id="973" name="1210152n"/>
              <p:cNvSpPr txBox="1"/>
              <p:nvPr/>
            </p:nvSpPr>
            <p:spPr>
              <a:xfrm>
                <a:off x="4852329" y="4722122"/>
                <a:ext cx="35362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Rytro</a:t>
                </a:r>
              </a:p>
            </p:txBody>
          </p:sp>
          <p:sp>
            <p:nvSpPr>
              <p:cNvPr id="974" name="1216072n"/>
              <p:cNvSpPr txBox="1"/>
              <p:nvPr/>
            </p:nvSpPr>
            <p:spPr>
              <a:xfrm>
                <a:off x="5743161" y="3202881"/>
                <a:ext cx="90037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Rzepiennik Strzyżewski</a:t>
                </a:r>
              </a:p>
            </p:txBody>
          </p:sp>
          <p:sp>
            <p:nvSpPr>
              <p:cNvPr id="975" name="1201072n"/>
              <p:cNvSpPr txBox="1"/>
              <p:nvPr/>
            </p:nvSpPr>
            <p:spPr>
              <a:xfrm>
                <a:off x="4424282" y="2030837"/>
                <a:ext cx="45393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Rzezawa</a:t>
                </a:r>
              </a:p>
            </p:txBody>
          </p:sp>
          <p:sp>
            <p:nvSpPr>
              <p:cNvPr id="976" name="1205092n"/>
              <p:cNvSpPr txBox="1"/>
              <p:nvPr/>
            </p:nvSpPr>
            <p:spPr>
              <a:xfrm>
                <a:off x="6690573" y="4300865"/>
                <a:ext cx="42475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Sękowa</a:t>
                </a:r>
              </a:p>
            </p:txBody>
          </p:sp>
          <p:sp>
            <p:nvSpPr>
              <p:cNvPr id="977" name="1209062n"/>
              <p:cNvSpPr txBox="1"/>
              <p:nvPr/>
            </p:nvSpPr>
            <p:spPr>
              <a:xfrm>
                <a:off x="2600357" y="2785144"/>
                <a:ext cx="43467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Siepraw</a:t>
                </a:r>
              </a:p>
            </p:txBody>
          </p:sp>
          <p:sp>
            <p:nvSpPr>
              <p:cNvPr id="978" name="1206103n"/>
              <p:cNvSpPr txBox="1"/>
              <p:nvPr/>
            </p:nvSpPr>
            <p:spPr>
              <a:xfrm>
                <a:off x="2360797" y="1320939"/>
                <a:ext cx="34697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Skała</a:t>
                </a:r>
              </a:p>
            </p:txBody>
          </p:sp>
          <p:sp>
            <p:nvSpPr>
              <p:cNvPr id="979" name="1206113n"/>
              <p:cNvSpPr txBox="1"/>
              <p:nvPr/>
            </p:nvSpPr>
            <p:spPr>
              <a:xfrm>
                <a:off x="2029759" y="2603797"/>
                <a:ext cx="44145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Skawina</a:t>
                </a:r>
              </a:p>
            </p:txBody>
          </p:sp>
          <p:sp>
            <p:nvSpPr>
              <p:cNvPr id="980" name="1216082n"/>
              <p:cNvSpPr txBox="1"/>
              <p:nvPr/>
            </p:nvSpPr>
            <p:spPr>
              <a:xfrm>
                <a:off x="5981131" y="2338471"/>
                <a:ext cx="50190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Skrzyszów</a:t>
                </a:r>
              </a:p>
            </p:txBody>
          </p:sp>
          <p:sp>
            <p:nvSpPr>
              <p:cNvPr id="981" name="1208072n"/>
              <p:cNvSpPr txBox="1"/>
              <p:nvPr/>
            </p:nvSpPr>
            <p:spPr>
              <a:xfrm>
                <a:off x="3374213" y="539800"/>
                <a:ext cx="5117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Słaboszów</a:t>
                </a:r>
              </a:p>
            </p:txBody>
          </p:sp>
          <p:sp>
            <p:nvSpPr>
              <p:cNvPr id="982" name="1206123n"/>
              <p:cNvSpPr txBox="1"/>
              <p:nvPr/>
            </p:nvSpPr>
            <p:spPr>
              <a:xfrm>
                <a:off x="2908176" y="1179108"/>
                <a:ext cx="45072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Słomniki</a:t>
                </a:r>
              </a:p>
            </p:txBody>
          </p:sp>
          <p:sp>
            <p:nvSpPr>
              <p:cNvPr id="983" name="1207112n"/>
              <p:cNvSpPr txBox="1"/>
              <p:nvPr/>
            </p:nvSpPr>
            <p:spPr>
              <a:xfrm>
                <a:off x="3757436" y="3815376"/>
                <a:ext cx="44778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Słopnice</a:t>
                </a:r>
              </a:p>
            </p:txBody>
          </p:sp>
          <p:sp>
            <p:nvSpPr>
              <p:cNvPr id="984" name="1211132n"/>
              <p:cNvSpPr txBox="1"/>
              <p:nvPr/>
            </p:nvSpPr>
            <p:spPr>
              <a:xfrm>
                <a:off x="2155572" y="4362241"/>
                <a:ext cx="53875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Spytkowice</a:t>
                </a:r>
              </a:p>
            </p:txBody>
          </p:sp>
          <p:sp>
            <p:nvSpPr>
              <p:cNvPr id="985" name="1218062n"/>
              <p:cNvSpPr txBox="1"/>
              <p:nvPr/>
            </p:nvSpPr>
            <p:spPr>
              <a:xfrm>
                <a:off x="1243996" y="2453490"/>
                <a:ext cx="53875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Spytkowice</a:t>
                </a:r>
              </a:p>
            </p:txBody>
          </p:sp>
          <p:sp>
            <p:nvSpPr>
              <p:cNvPr id="986" name="1210163n"/>
              <p:cNvSpPr txBox="1"/>
              <p:nvPr/>
            </p:nvSpPr>
            <p:spPr>
              <a:xfrm>
                <a:off x="4596931" y="4544294"/>
                <a:ext cx="49557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Stary Sącz</a:t>
                </a:r>
              </a:p>
            </p:txBody>
          </p:sp>
          <p:sp>
            <p:nvSpPr>
              <p:cNvPr id="987" name="1215072n"/>
              <p:cNvSpPr txBox="1"/>
              <p:nvPr/>
            </p:nvSpPr>
            <p:spPr>
              <a:xfrm>
                <a:off x="1119704" y="3755803"/>
                <a:ext cx="49544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Stryszawa</a:t>
                </a:r>
              </a:p>
            </p:txBody>
          </p:sp>
          <p:sp>
            <p:nvSpPr>
              <p:cNvPr id="988" name="1218072n"/>
              <p:cNvSpPr txBox="1"/>
              <p:nvPr/>
            </p:nvSpPr>
            <p:spPr>
              <a:xfrm>
                <a:off x="1574556" y="3176767"/>
                <a:ext cx="46166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Stryszów</a:t>
                </a:r>
              </a:p>
            </p:txBody>
          </p:sp>
          <p:sp>
            <p:nvSpPr>
              <p:cNvPr id="989" name="1215021n"/>
              <p:cNvSpPr txBox="1"/>
              <p:nvPr/>
            </p:nvSpPr>
            <p:spPr>
              <a:xfrm>
                <a:off x="1251979" y="3520848"/>
                <a:ext cx="69144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Sucha Beskidzka</a:t>
                </a:r>
              </a:p>
            </p:txBody>
          </p:sp>
          <p:sp>
            <p:nvSpPr>
              <p:cNvPr id="990" name="1209073n"/>
              <p:cNvSpPr txBox="1"/>
              <p:nvPr/>
            </p:nvSpPr>
            <p:spPr>
              <a:xfrm>
                <a:off x="2176726" y="3048345"/>
                <a:ext cx="49659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Sułkowice</a:t>
                </a:r>
              </a:p>
            </p:txBody>
          </p:sp>
          <p:sp>
            <p:nvSpPr>
              <p:cNvPr id="991" name="1206132n"/>
              <p:cNvSpPr txBox="1"/>
              <p:nvPr/>
            </p:nvSpPr>
            <p:spPr>
              <a:xfrm>
                <a:off x="1885320" y="1120897"/>
                <a:ext cx="5117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Sułoszowa</a:t>
                </a:r>
              </a:p>
            </p:txBody>
          </p:sp>
          <p:sp>
            <p:nvSpPr>
              <p:cNvPr id="992" name="1211142n"/>
              <p:cNvSpPr txBox="1"/>
              <p:nvPr/>
            </p:nvSpPr>
            <p:spPr>
              <a:xfrm>
                <a:off x="2716515" y="5096808"/>
                <a:ext cx="42584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Szaflary</a:t>
                </a:r>
              </a:p>
            </p:txBody>
          </p:sp>
          <p:sp>
            <p:nvSpPr>
              <p:cNvPr id="993" name="1211023n"/>
              <p:cNvSpPr txBox="1"/>
              <p:nvPr/>
            </p:nvSpPr>
            <p:spPr>
              <a:xfrm>
                <a:off x="4334764" y="4948633"/>
                <a:ext cx="53133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Szczawnica</a:t>
                </a:r>
              </a:p>
            </p:txBody>
          </p:sp>
          <p:sp>
            <p:nvSpPr>
              <p:cNvPr id="994" name="1204073n"/>
              <p:cNvSpPr txBox="1"/>
              <p:nvPr/>
            </p:nvSpPr>
            <p:spPr>
              <a:xfrm>
                <a:off x="6084348" y="786082"/>
                <a:ext cx="44318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Szczucin</a:t>
                </a:r>
              </a:p>
            </p:txBody>
          </p:sp>
          <p:sp>
            <p:nvSpPr>
              <p:cNvPr id="995" name="1202072n"/>
              <p:cNvSpPr txBox="1"/>
              <p:nvPr/>
            </p:nvSpPr>
            <p:spPr>
              <a:xfrm>
                <a:off x="4495303" y="1749972"/>
                <a:ext cx="51175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Szczurowa</a:t>
                </a:r>
              </a:p>
            </p:txBody>
          </p:sp>
          <p:sp>
            <p:nvSpPr>
              <p:cNvPr id="996" name="1216162n"/>
              <p:cNvSpPr txBox="1"/>
              <p:nvPr/>
            </p:nvSpPr>
            <p:spPr>
              <a:xfrm>
                <a:off x="6460316" y="3119615"/>
                <a:ext cx="45411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Szerzyny</a:t>
                </a:r>
              </a:p>
            </p:txBody>
          </p:sp>
          <p:sp>
            <p:nvSpPr>
              <p:cNvPr id="997" name="1206143n"/>
              <p:cNvSpPr txBox="1"/>
              <p:nvPr/>
            </p:nvSpPr>
            <p:spPr>
              <a:xfrm>
                <a:off x="2648538" y="2546644"/>
                <a:ext cx="676351" cy="32145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Świątniki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Górne</a:t>
                </a:r>
              </a:p>
            </p:txBody>
          </p:sp>
          <p:sp>
            <p:nvSpPr>
              <p:cNvPr id="998" name="1216092n"/>
              <p:cNvSpPr txBox="1"/>
              <p:nvPr/>
            </p:nvSpPr>
            <p:spPr>
              <a:xfrm>
                <a:off x="5600525" y="2422427"/>
                <a:ext cx="42015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Tarnów</a:t>
                </a:r>
              </a:p>
            </p:txBody>
          </p:sp>
          <p:sp>
            <p:nvSpPr>
              <p:cNvPr id="999" name="1263011n"/>
              <p:cNvSpPr txBox="1"/>
              <p:nvPr/>
            </p:nvSpPr>
            <p:spPr>
              <a:xfrm>
                <a:off x="5779171" y="2147811"/>
                <a:ext cx="359999" cy="93601"/>
              </a:xfrm>
              <a:prstGeom prst="rect">
                <a:avLst/>
              </a:prstGeom>
              <a:solidFill>
                <a:srgbClr val="002060"/>
              </a:solidFill>
              <a:ln w="9525" cmpd="sng">
                <a:noFill/>
              </a:ln>
              <a:effectLst/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Tarnów M.</a:t>
                </a:r>
              </a:p>
            </p:txBody>
          </p:sp>
          <p:sp>
            <p:nvSpPr>
              <p:cNvPr id="1000" name="1209082n"/>
              <p:cNvSpPr txBox="1"/>
              <p:nvPr/>
            </p:nvSpPr>
            <p:spPr>
              <a:xfrm>
                <a:off x="2290210" y="3566988"/>
                <a:ext cx="45527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Tokarnia</a:t>
                </a:r>
              </a:p>
            </p:txBody>
          </p:sp>
          <p:sp>
            <p:nvSpPr>
              <p:cNvPr id="1001" name="1218082n"/>
              <p:cNvSpPr txBox="1"/>
              <p:nvPr/>
            </p:nvSpPr>
            <p:spPr>
              <a:xfrm>
                <a:off x="1207719" y="2700467"/>
                <a:ext cx="41170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Tomice</a:t>
                </a:r>
              </a:p>
            </p:txBody>
          </p:sp>
          <p:sp>
            <p:nvSpPr>
              <p:cNvPr id="1002" name="1201082n"/>
              <p:cNvSpPr txBox="1"/>
              <p:nvPr/>
            </p:nvSpPr>
            <p:spPr>
              <a:xfrm>
                <a:off x="3833538" y="3018013"/>
                <a:ext cx="44331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Trzciana</a:t>
                </a:r>
              </a:p>
            </p:txBody>
          </p:sp>
          <p:sp>
            <p:nvSpPr>
              <p:cNvPr id="1003" name="1203053n"/>
              <p:cNvSpPr txBox="1"/>
              <p:nvPr/>
            </p:nvSpPr>
            <p:spPr>
              <a:xfrm>
                <a:off x="1112166" y="1542519"/>
                <a:ext cx="46947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Trzebinia</a:t>
                </a:r>
              </a:p>
            </p:txBody>
          </p:sp>
          <p:sp>
            <p:nvSpPr>
              <p:cNvPr id="1004" name="1212062n"/>
              <p:cNvSpPr txBox="1"/>
              <p:nvPr/>
            </p:nvSpPr>
            <p:spPr>
              <a:xfrm>
                <a:off x="1969240" y="863700"/>
                <a:ext cx="43058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Trzyciąż</a:t>
                </a:r>
              </a:p>
            </p:txBody>
          </p:sp>
          <p:sp>
            <p:nvSpPr>
              <p:cNvPr id="1005" name="1216103n"/>
              <p:cNvSpPr txBox="1"/>
              <p:nvPr/>
            </p:nvSpPr>
            <p:spPr>
              <a:xfrm>
                <a:off x="5852377" y="2820423"/>
                <a:ext cx="42936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Tuchów</a:t>
                </a:r>
              </a:p>
            </p:txBody>
          </p:sp>
          <p:sp>
            <p:nvSpPr>
              <p:cNvPr id="1006" name="1207122n"/>
              <p:cNvSpPr txBox="1"/>
              <p:nvPr/>
            </p:nvSpPr>
            <p:spPr>
              <a:xfrm>
                <a:off x="3631081" y="3560640"/>
                <a:ext cx="45648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Tymbark</a:t>
                </a:r>
              </a:p>
            </p:txBody>
          </p:sp>
          <p:sp>
            <p:nvSpPr>
              <p:cNvPr id="1007" name="1205102n"/>
              <p:cNvSpPr txBox="1"/>
              <p:nvPr/>
            </p:nvSpPr>
            <p:spPr>
              <a:xfrm>
                <a:off x="6204803" y="4642381"/>
                <a:ext cx="64231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Uście Gorlickie</a:t>
                </a:r>
              </a:p>
            </p:txBody>
          </p:sp>
          <p:sp>
            <p:nvSpPr>
              <p:cNvPr id="1008" name="1218093n"/>
              <p:cNvSpPr txBox="1"/>
              <p:nvPr/>
            </p:nvSpPr>
            <p:spPr>
              <a:xfrm>
                <a:off x="1194824" y="2944623"/>
                <a:ext cx="51322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Wadowice</a:t>
                </a:r>
              </a:p>
            </p:txBody>
          </p:sp>
          <p:sp>
            <p:nvSpPr>
              <p:cNvPr id="1009" name="1219053n"/>
              <p:cNvSpPr txBox="1"/>
              <p:nvPr/>
            </p:nvSpPr>
            <p:spPr>
              <a:xfrm>
                <a:off x="2904304" y="2398458"/>
                <a:ext cx="47798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Wieliczka</a:t>
                </a:r>
              </a:p>
            </p:txBody>
          </p:sp>
          <p:sp>
            <p:nvSpPr>
              <p:cNvPr id="1010" name="1206152n"/>
              <p:cNvSpPr txBox="1"/>
              <p:nvPr/>
            </p:nvSpPr>
            <p:spPr>
              <a:xfrm>
                <a:off x="1970437" y="1543229"/>
                <a:ext cx="569779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Wielka Wieś</a:t>
                </a:r>
              </a:p>
            </p:txBody>
          </p:sp>
          <p:sp>
            <p:nvSpPr>
              <p:cNvPr id="1011" name="1218102n"/>
              <p:cNvSpPr txBox="1"/>
              <p:nvPr/>
            </p:nvSpPr>
            <p:spPr>
              <a:xfrm>
                <a:off x="878736" y="2792902"/>
                <a:ext cx="40640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Wieprz</a:t>
                </a:r>
              </a:p>
            </p:txBody>
          </p:sp>
          <p:sp>
            <p:nvSpPr>
              <p:cNvPr id="1012" name="1216112n"/>
              <p:cNvSpPr txBox="1"/>
              <p:nvPr/>
            </p:nvSpPr>
            <p:spPr>
              <a:xfrm>
                <a:off x="5144407" y="2123262"/>
                <a:ext cx="707502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Wierzchosławice</a:t>
                </a:r>
              </a:p>
            </p:txBody>
          </p:sp>
          <p:sp>
            <p:nvSpPr>
              <p:cNvPr id="1013" name="1216122n"/>
              <p:cNvSpPr txBox="1"/>
              <p:nvPr/>
            </p:nvSpPr>
            <p:spPr>
              <a:xfrm>
                <a:off x="4950374" y="1425375"/>
                <a:ext cx="68146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Wietrzychowice</a:t>
                </a:r>
              </a:p>
            </p:txBody>
          </p:sp>
          <p:sp>
            <p:nvSpPr>
              <p:cNvPr id="1014" name="1209092n"/>
              <p:cNvSpPr txBox="1"/>
              <p:nvPr/>
            </p:nvSpPr>
            <p:spPr>
              <a:xfrm>
                <a:off x="2965050" y="3360238"/>
                <a:ext cx="49020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Wiśniowa</a:t>
                </a:r>
              </a:p>
            </p:txBody>
          </p:sp>
          <p:sp>
            <p:nvSpPr>
              <p:cNvPr id="1015" name="1216133n"/>
              <p:cNvSpPr txBox="1"/>
              <p:nvPr/>
            </p:nvSpPr>
            <p:spPr>
              <a:xfrm>
                <a:off x="5200767" y="2461264"/>
                <a:ext cx="43134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Wojnicz</a:t>
                </a:r>
              </a:p>
            </p:txBody>
          </p:sp>
          <p:sp>
            <p:nvSpPr>
              <p:cNvPr id="1016" name="1212073n"/>
              <p:cNvSpPr txBox="1"/>
              <p:nvPr/>
            </p:nvSpPr>
            <p:spPr>
              <a:xfrm>
                <a:off x="1894193" y="450900"/>
                <a:ext cx="47951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Wolbrom</a:t>
                </a:r>
              </a:p>
            </p:txBody>
          </p:sp>
          <p:sp>
            <p:nvSpPr>
              <p:cNvPr id="1017" name="1206162n"/>
              <p:cNvSpPr txBox="1"/>
              <p:nvPr/>
            </p:nvSpPr>
            <p:spPr>
              <a:xfrm>
                <a:off x="1954734" y="1804303"/>
                <a:ext cx="505488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Zabierzów</a:t>
                </a:r>
              </a:p>
            </p:txBody>
          </p:sp>
          <p:sp>
            <p:nvSpPr>
              <p:cNvPr id="1018" name="1216143n"/>
              <p:cNvSpPr txBox="1"/>
              <p:nvPr/>
            </p:nvSpPr>
            <p:spPr>
              <a:xfrm>
                <a:off x="5130352" y="3018715"/>
                <a:ext cx="465573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Zakliczyn</a:t>
                </a:r>
              </a:p>
            </p:txBody>
          </p:sp>
          <p:sp>
            <p:nvSpPr>
              <p:cNvPr id="1019" name="1217011n"/>
              <p:cNvSpPr txBox="1"/>
              <p:nvPr/>
            </p:nvSpPr>
            <p:spPr>
              <a:xfrm>
                <a:off x="2636935" y="5777746"/>
                <a:ext cx="48866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Zakopane</a:t>
                </a:r>
              </a:p>
            </p:txBody>
          </p:sp>
          <p:sp>
            <p:nvSpPr>
              <p:cNvPr id="1020" name="1213093n"/>
              <p:cNvSpPr txBox="1"/>
              <p:nvPr/>
            </p:nvSpPr>
            <p:spPr>
              <a:xfrm>
                <a:off x="1043659" y="2391398"/>
                <a:ext cx="349914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Zator</a:t>
                </a:r>
              </a:p>
            </p:txBody>
          </p:sp>
          <p:sp>
            <p:nvSpPr>
              <p:cNvPr id="1021" name="1215082n"/>
              <p:cNvSpPr txBox="1"/>
              <p:nvPr/>
            </p:nvSpPr>
            <p:spPr>
              <a:xfrm>
                <a:off x="1378421" y="4020012"/>
                <a:ext cx="407486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Zawoja</a:t>
                </a:r>
              </a:p>
            </p:txBody>
          </p:sp>
          <p:sp>
            <p:nvSpPr>
              <p:cNvPr id="1022" name="1215092n"/>
              <p:cNvSpPr txBox="1"/>
              <p:nvPr/>
            </p:nvSpPr>
            <p:spPr>
              <a:xfrm>
                <a:off x="1369066" y="3389168"/>
                <a:ext cx="523147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Zembrzyce</a:t>
                </a:r>
              </a:p>
            </p:txBody>
          </p:sp>
          <p:sp>
            <p:nvSpPr>
              <p:cNvPr id="1023" name="1206172n"/>
              <p:cNvSpPr txBox="1"/>
              <p:nvPr/>
            </p:nvSpPr>
            <p:spPr>
              <a:xfrm>
                <a:off x="2511682" y="1647657"/>
                <a:ext cx="426870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Zielonki</a:t>
                </a:r>
              </a:p>
            </p:txBody>
          </p:sp>
          <p:sp>
            <p:nvSpPr>
              <p:cNvPr id="1024" name="1216153n"/>
              <p:cNvSpPr txBox="1"/>
              <p:nvPr/>
            </p:nvSpPr>
            <p:spPr>
              <a:xfrm>
                <a:off x="5446509" y="1625781"/>
                <a:ext cx="377355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Żabno</a:t>
                </a:r>
              </a:p>
            </p:txBody>
          </p:sp>
          <p:sp>
            <p:nvSpPr>
              <p:cNvPr id="1025" name="1201092n"/>
              <p:cNvSpPr txBox="1"/>
              <p:nvPr/>
            </p:nvSpPr>
            <p:spPr>
              <a:xfrm>
                <a:off x="4026577" y="3157722"/>
                <a:ext cx="461411" cy="188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l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chemeClr val="lt1">
                        <a:shade val="50000"/>
                      </a:schemeClr>
                    </a:solidFill>
                  </a14:hiddenLine>
                </a:ext>
              </a:extLst>
            </p:spPr>
            <p:txBody>
              <a:bodyPr vert="horz"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Żegocina</a:t>
                </a:r>
              </a:p>
            </p:txBody>
          </p:sp>
          <p:sp>
            <p:nvSpPr>
              <p:cNvPr id="1026" name="1203022c"/>
              <p:cNvSpPr txBox="1"/>
              <p:nvPr/>
            </p:nvSpPr>
            <p:spPr>
              <a:xfrm>
                <a:off x="1190471" y="213808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27" name="1205023c"/>
              <p:cNvSpPr txBox="1"/>
              <p:nvPr/>
            </p:nvSpPr>
            <p:spPr>
              <a:xfrm>
                <a:off x="6712833" y="359452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28" name="1219012c"/>
              <p:cNvSpPr txBox="1"/>
              <p:nvPr/>
            </p:nvSpPr>
            <p:spPr>
              <a:xfrm>
                <a:off x="3252800" y="253113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29" name="1201022c"/>
              <p:cNvSpPr txBox="1"/>
              <p:nvPr/>
            </p:nvSpPr>
            <p:spPr>
              <a:xfrm>
                <a:off x="4217291" y="248595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0" name="1201011c"/>
              <p:cNvSpPr txBox="1"/>
              <p:nvPr/>
            </p:nvSpPr>
            <p:spPr>
              <a:xfrm>
                <a:off x="4361225" y="2091561"/>
                <a:ext cx="71374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1" name="1213023c"/>
              <p:cNvSpPr txBox="1"/>
              <p:nvPr/>
            </p:nvSpPr>
            <p:spPr>
              <a:xfrm>
                <a:off x="326026" y="251489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2" name="1208012c"/>
              <p:cNvSpPr txBox="1"/>
              <p:nvPr/>
            </p:nvSpPr>
            <p:spPr>
              <a:xfrm>
                <a:off x="2577411" y="376297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3" name="1213033c"/>
              <p:cNvSpPr txBox="1"/>
              <p:nvPr/>
            </p:nvSpPr>
            <p:spPr>
              <a:xfrm>
                <a:off x="613328" y="197791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4" name="1203033c"/>
              <p:cNvSpPr txBox="1"/>
              <p:nvPr/>
            </p:nvSpPr>
            <p:spPr>
              <a:xfrm>
                <a:off x="1020432" y="174646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5" name="1211032c"/>
              <p:cNvSpPr txBox="1"/>
              <p:nvPr/>
            </p:nvSpPr>
            <p:spPr>
              <a:xfrm>
                <a:off x="2436759" y="504630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6" name="1202042c"/>
              <p:cNvSpPr txBox="1"/>
              <p:nvPr/>
            </p:nvSpPr>
            <p:spPr>
              <a:xfrm>
                <a:off x="5071716" y="2702588"/>
                <a:ext cx="7278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7" name="1209013c"/>
              <p:cNvSpPr txBox="1"/>
              <p:nvPr/>
            </p:nvSpPr>
            <p:spPr>
              <a:xfrm>
                <a:off x="3194239" y="2979913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8" name="1219022c"/>
              <p:cNvSpPr txBox="1"/>
              <p:nvPr/>
            </p:nvSpPr>
            <p:spPr>
              <a:xfrm>
                <a:off x="3573122" y="291215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39" name="1205011c"/>
              <p:cNvSpPr txBox="1"/>
              <p:nvPr/>
            </p:nvSpPr>
            <p:spPr>
              <a:xfrm>
                <a:off x="6393748" y="3880659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0" name="1210032c"/>
              <p:cNvSpPr txBox="1"/>
              <p:nvPr/>
            </p:nvSpPr>
            <p:spPr>
              <a:xfrm>
                <a:off x="5137192" y="370147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1" name="1211052c"/>
              <p:cNvSpPr txBox="1"/>
              <p:nvPr/>
            </p:nvSpPr>
            <p:spPr>
              <a:xfrm>
                <a:off x="1953879" y="4715076"/>
                <a:ext cx="7137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2" name="1206042c"/>
              <p:cNvSpPr txBox="1"/>
              <p:nvPr/>
            </p:nvSpPr>
            <p:spPr>
              <a:xfrm>
                <a:off x="2094812" y="145114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3" name="1215011c"/>
              <p:cNvSpPr txBox="1"/>
              <p:nvPr/>
            </p:nvSpPr>
            <p:spPr>
              <a:xfrm>
                <a:off x="2399928" y="406066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4" name="1218033c"/>
              <p:cNvSpPr txBox="1"/>
              <p:nvPr/>
            </p:nvSpPr>
            <p:spPr>
              <a:xfrm>
                <a:off x="1912957" y="3003191"/>
                <a:ext cx="7137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5" name="1213043c"/>
              <p:cNvSpPr txBox="1"/>
              <p:nvPr/>
            </p:nvSpPr>
            <p:spPr>
              <a:xfrm>
                <a:off x="611210" y="296437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6" name="1212042c"/>
              <p:cNvSpPr txBox="1"/>
              <p:nvPr/>
            </p:nvSpPr>
            <p:spPr>
              <a:xfrm>
                <a:off x="1469339" y="708109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47" name="1219032c"/>
              <p:cNvSpPr txBox="1"/>
              <p:nvPr/>
            </p:nvSpPr>
            <p:spPr>
              <a:xfrm>
                <a:off x="3681636" y="244008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8" name="1208032c"/>
              <p:cNvSpPr txBox="1"/>
              <p:nvPr/>
            </p:nvSpPr>
            <p:spPr>
              <a:xfrm>
                <a:off x="2774260" y="23973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49" name="1261011c"/>
              <p:cNvSpPr txBox="1"/>
              <p:nvPr/>
            </p:nvSpPr>
            <p:spPr>
              <a:xfrm>
                <a:off x="2526876" y="2035014"/>
                <a:ext cx="7007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050" name="1210073c"/>
              <p:cNvSpPr txBox="1"/>
              <p:nvPr/>
            </p:nvSpPr>
            <p:spPr>
              <a:xfrm>
                <a:off x="5876047" y="510104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1" name="1206063c"/>
              <p:cNvSpPr txBox="1"/>
              <p:nvPr/>
            </p:nvSpPr>
            <p:spPr>
              <a:xfrm>
                <a:off x="1644140" y="179303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2" name="1207062c"/>
              <p:cNvSpPr txBox="1"/>
              <p:nvPr/>
            </p:nvSpPr>
            <p:spPr>
              <a:xfrm>
                <a:off x="4486812" y="357546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3" name="1207011c"/>
              <p:cNvSpPr txBox="1"/>
              <p:nvPr/>
            </p:nvSpPr>
            <p:spPr>
              <a:xfrm>
                <a:off x="4199653" y="3748347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4" name="1216032c"/>
              <p:cNvSpPr txBox="1"/>
              <p:nvPr/>
            </p:nvSpPr>
            <p:spPr>
              <a:xfrm>
                <a:off x="5964242" y="196025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5" name="1208053c"/>
              <p:cNvSpPr txBox="1"/>
              <p:nvPr/>
            </p:nvSpPr>
            <p:spPr>
              <a:xfrm>
                <a:off x="2985396" y="77002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6" name="1206092c"/>
              <p:cNvSpPr txBox="1"/>
              <p:nvPr/>
            </p:nvSpPr>
            <p:spPr>
              <a:xfrm>
                <a:off x="2581819" y="2706123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7" name="1207092c"/>
              <p:cNvSpPr txBox="1"/>
              <p:nvPr/>
            </p:nvSpPr>
            <p:spPr>
              <a:xfrm>
                <a:off x="3249977" y="3999561"/>
                <a:ext cx="72786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8" name="1210113c"/>
              <p:cNvSpPr txBox="1"/>
              <p:nvPr/>
            </p:nvSpPr>
            <p:spPr>
              <a:xfrm>
                <a:off x="5690487" y="534097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59" name="1209033c"/>
              <p:cNvSpPr txBox="1"/>
              <p:nvPr/>
            </p:nvSpPr>
            <p:spPr>
              <a:xfrm>
                <a:off x="2694567" y="319441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0" name="1219043c"/>
              <p:cNvSpPr txBox="1"/>
              <p:nvPr/>
            </p:nvSpPr>
            <p:spPr>
              <a:xfrm>
                <a:off x="3525145" y="226086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1" name="1214033c"/>
              <p:cNvSpPr txBox="1"/>
              <p:nvPr/>
            </p:nvSpPr>
            <p:spPr>
              <a:xfrm>
                <a:off x="3944590" y="1734457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2" name="1262011c"/>
              <p:cNvSpPr txBox="1"/>
              <p:nvPr/>
            </p:nvSpPr>
            <p:spPr>
              <a:xfrm>
                <a:off x="5081595" y="4196430"/>
                <a:ext cx="7278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3" name="1211011c"/>
              <p:cNvSpPr txBox="1"/>
              <p:nvPr/>
            </p:nvSpPr>
            <p:spPr>
              <a:xfrm>
                <a:off x="2866158" y="487383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4" name="1201063c"/>
              <p:cNvSpPr txBox="1"/>
              <p:nvPr/>
            </p:nvSpPr>
            <p:spPr>
              <a:xfrm>
                <a:off x="4242692" y="290863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5" name="1204052c"/>
              <p:cNvSpPr txBox="1"/>
              <p:nvPr/>
            </p:nvSpPr>
            <p:spPr>
              <a:xfrm>
                <a:off x="5660853" y="1493826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6" name="1212053c"/>
              <p:cNvSpPr txBox="1"/>
              <p:nvPr/>
            </p:nvSpPr>
            <p:spPr>
              <a:xfrm>
                <a:off x="1593165" y="1085989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7" name="1213011c"/>
              <p:cNvSpPr txBox="1"/>
              <p:nvPr/>
            </p:nvSpPr>
            <p:spPr>
              <a:xfrm>
                <a:off x="608390" y="231590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8" name="1214042c"/>
              <p:cNvSpPr txBox="1"/>
              <p:nvPr/>
            </p:nvSpPr>
            <p:spPr>
              <a:xfrm>
                <a:off x="3782953" y="109233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69" name="1214053c"/>
              <p:cNvSpPr txBox="1"/>
              <p:nvPr/>
            </p:nvSpPr>
            <p:spPr>
              <a:xfrm>
                <a:off x="3758823" y="148988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0" name="1209052c"/>
              <p:cNvSpPr txBox="1"/>
              <p:nvPr/>
            </p:nvSpPr>
            <p:spPr>
              <a:xfrm>
                <a:off x="3467289" y="322617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1" name="1208062c"/>
              <p:cNvSpPr txBox="1"/>
              <p:nvPr/>
            </p:nvSpPr>
            <p:spPr>
              <a:xfrm>
                <a:off x="3597463" y="86864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2" name="1216053c"/>
              <p:cNvSpPr txBox="1"/>
              <p:nvPr/>
            </p:nvSpPr>
            <p:spPr>
              <a:xfrm>
                <a:off x="5470353" y="198001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3" name="1214062c"/>
              <p:cNvSpPr txBox="1"/>
              <p:nvPr/>
            </p:nvSpPr>
            <p:spPr>
              <a:xfrm>
                <a:off x="3550544" y="106623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4" name="1216063c"/>
              <p:cNvSpPr txBox="1"/>
              <p:nvPr/>
            </p:nvSpPr>
            <p:spPr>
              <a:xfrm>
                <a:off x="6360762" y="292345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5" name="1216072c"/>
              <p:cNvSpPr txBox="1"/>
              <p:nvPr/>
            </p:nvSpPr>
            <p:spPr>
              <a:xfrm>
                <a:off x="6206951" y="3344015"/>
                <a:ext cx="7137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6" name="1206113c"/>
              <p:cNvSpPr txBox="1"/>
              <p:nvPr/>
            </p:nvSpPr>
            <p:spPr>
              <a:xfrm>
                <a:off x="2283372" y="254737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7" name="1206123c"/>
              <p:cNvSpPr txBox="1"/>
              <p:nvPr/>
            </p:nvSpPr>
            <p:spPr>
              <a:xfrm>
                <a:off x="3067946" y="135199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8" name="1210163c"/>
              <p:cNvSpPr txBox="1"/>
              <p:nvPr/>
            </p:nvSpPr>
            <p:spPr>
              <a:xfrm>
                <a:off x="4882628" y="448081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9" name="1209073c"/>
              <p:cNvSpPr txBox="1"/>
              <p:nvPr/>
            </p:nvSpPr>
            <p:spPr>
              <a:xfrm>
                <a:off x="2284077" y="319653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0" name="1206132c"/>
              <p:cNvSpPr txBox="1"/>
              <p:nvPr/>
            </p:nvSpPr>
            <p:spPr>
              <a:xfrm>
                <a:off x="2251444" y="1266087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1" name="1211023c"/>
              <p:cNvSpPr txBox="1"/>
              <p:nvPr/>
            </p:nvSpPr>
            <p:spPr>
              <a:xfrm>
                <a:off x="4459296" y="509329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2" name="1204073c"/>
              <p:cNvSpPr txBox="1"/>
              <p:nvPr/>
            </p:nvSpPr>
            <p:spPr>
              <a:xfrm>
                <a:off x="6254224" y="95896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3" name="1216092c"/>
              <p:cNvSpPr txBox="1"/>
              <p:nvPr/>
            </p:nvSpPr>
            <p:spPr>
              <a:xfrm>
                <a:off x="5921626" y="255678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4" name="1263011c"/>
              <p:cNvSpPr txBox="1"/>
              <p:nvPr/>
            </p:nvSpPr>
            <p:spPr>
              <a:xfrm>
                <a:off x="5780657" y="227102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85" name="1201082c"/>
              <p:cNvSpPr txBox="1"/>
              <p:nvPr/>
            </p:nvSpPr>
            <p:spPr>
              <a:xfrm>
                <a:off x="4018326" y="316267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6" name="1216103c"/>
              <p:cNvSpPr txBox="1"/>
              <p:nvPr/>
            </p:nvSpPr>
            <p:spPr>
              <a:xfrm>
                <a:off x="6070215" y="2763857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7" name="1205102c"/>
              <p:cNvSpPr txBox="1"/>
              <p:nvPr/>
            </p:nvSpPr>
            <p:spPr>
              <a:xfrm>
                <a:off x="6520218" y="492109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8" name="1218093c"/>
              <p:cNvSpPr txBox="1"/>
              <p:nvPr/>
            </p:nvSpPr>
            <p:spPr>
              <a:xfrm>
                <a:off x="1309004" y="310170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89" name="1219053c"/>
              <p:cNvSpPr txBox="1"/>
              <p:nvPr/>
            </p:nvSpPr>
            <p:spPr>
              <a:xfrm>
                <a:off x="2997390" y="255723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90" name="1218102c"/>
              <p:cNvSpPr txBox="1"/>
              <p:nvPr/>
            </p:nvSpPr>
            <p:spPr>
              <a:xfrm>
                <a:off x="994328" y="293050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91" name="1212073c"/>
              <p:cNvSpPr txBox="1"/>
              <p:nvPr/>
            </p:nvSpPr>
            <p:spPr>
              <a:xfrm>
                <a:off x="2134501" y="62713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92" name="1206162c"/>
              <p:cNvSpPr txBox="1"/>
              <p:nvPr/>
            </p:nvSpPr>
            <p:spPr>
              <a:xfrm>
                <a:off x="2059006" y="174788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93" name="1216143c"/>
              <p:cNvSpPr txBox="1"/>
              <p:nvPr/>
            </p:nvSpPr>
            <p:spPr>
              <a:xfrm>
                <a:off x="5201539" y="3188069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94" name="1206172c"/>
              <p:cNvSpPr txBox="1"/>
              <p:nvPr/>
            </p:nvSpPr>
            <p:spPr>
              <a:xfrm>
                <a:off x="2730695" y="1792318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95" name="1201092c"/>
              <p:cNvSpPr txBox="1"/>
              <p:nvPr/>
            </p:nvSpPr>
            <p:spPr>
              <a:xfrm>
                <a:off x="4225054" y="332355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96" name="1218013d"/>
              <p:cNvSpPr txBox="1"/>
              <p:nvPr/>
            </p:nvSpPr>
            <p:spPr>
              <a:xfrm>
                <a:off x="934009" y="3327810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097" name="1205033d"/>
              <p:cNvSpPr txBox="1"/>
              <p:nvPr/>
            </p:nvSpPr>
            <p:spPr>
              <a:xfrm>
                <a:off x="5781865" y="3794236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098" name="1213023d"/>
              <p:cNvSpPr txBox="1"/>
              <p:nvPr/>
            </p:nvSpPr>
            <p:spPr>
              <a:xfrm>
                <a:off x="323565" y="2616527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099" name="1205011d"/>
              <p:cNvSpPr txBox="1"/>
              <p:nvPr/>
            </p:nvSpPr>
            <p:spPr>
              <a:xfrm>
                <a:off x="6494826" y="3878746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0" name="1261011d"/>
              <p:cNvSpPr txBox="1"/>
              <p:nvPr/>
            </p:nvSpPr>
            <p:spPr>
              <a:xfrm>
                <a:off x="2671996" y="2330108"/>
                <a:ext cx="7085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4f</a:t>
                </a:r>
              </a:p>
            </p:txBody>
          </p:sp>
          <p:sp>
            <p:nvSpPr>
              <p:cNvPr id="1101" name="1209022d"/>
              <p:cNvSpPr txBox="1"/>
              <p:nvPr/>
            </p:nvSpPr>
            <p:spPr>
              <a:xfrm>
                <a:off x="2783970" y="3781559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2" name="1214053d"/>
              <p:cNvSpPr txBox="1"/>
              <p:nvPr/>
            </p:nvSpPr>
            <p:spPr>
              <a:xfrm>
                <a:off x="4035968" y="1735162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3" name="1211123d"/>
              <p:cNvSpPr txBox="1"/>
              <p:nvPr/>
            </p:nvSpPr>
            <p:spPr>
              <a:xfrm>
                <a:off x="2832653" y="4406018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4" name="1209052d"/>
              <p:cNvSpPr txBox="1"/>
              <p:nvPr/>
            </p:nvSpPr>
            <p:spPr>
              <a:xfrm>
                <a:off x="3322307" y="3187392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5" name="1208062d"/>
              <p:cNvSpPr txBox="1"/>
              <p:nvPr/>
            </p:nvSpPr>
            <p:spPr>
              <a:xfrm>
                <a:off x="3408384" y="855968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6" name="1209073d"/>
              <p:cNvSpPr txBox="1"/>
              <p:nvPr/>
            </p:nvSpPr>
            <p:spPr>
              <a:xfrm>
                <a:off x="2378418" y="3196986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2f</a:t>
                </a:r>
              </a:p>
            </p:txBody>
          </p:sp>
          <p:sp>
            <p:nvSpPr>
              <p:cNvPr id="1107" name="1218093d"/>
              <p:cNvSpPr txBox="1"/>
              <p:nvPr/>
            </p:nvSpPr>
            <p:spPr>
              <a:xfrm>
                <a:off x="1409412" y="3100459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1f</a:t>
                </a:r>
              </a:p>
            </p:txBody>
          </p:sp>
          <p:sp>
            <p:nvSpPr>
              <p:cNvPr id="1108" name="reg_name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9" name="reg_number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0" name="charts_names_chart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1" name="color_labels_name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2" name="defined_labels_name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3" name="reg_names_col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4" name="reg_names_row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5" name="data1_col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6" name="data1_row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7" name="data2_col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8" name="data2_row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9" name="data1_row_col_no_area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0" name="colors_labels_number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1" name="defined_labels_number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2" name="reg_names_label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3" name="chart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4" name="colors_legend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5" name="reg_names_labels_list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6" name="colors_legend_list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7" name="charts_legend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8" name="charts_legend_list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9" name="arrows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0" name="arrows_list"/>
              <p:cNvSpPr txBox="1"/>
              <p:nvPr/>
            </p:nvSpPr>
            <p:spPr>
              <a:xfrm>
                <a:off x="135339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1" name="title"/>
              <p:cNvSpPr txBox="1"/>
              <p:nvPr/>
            </p:nvSpPr>
            <p:spPr>
              <a:xfrm>
                <a:off x="135340" y="0"/>
                <a:ext cx="12700" cy="12700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solidFill>
                  <a:sysClr val="window" lastClr="FFFFFF">
                    <a:shade val="50000"/>
                  </a:sysClr>
                </a:solidFill>
              </a:ln>
              <a:effectLst/>
            </p:spPr>
            <p:txBody>
              <a:bodyPr vert="horz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2" name="1261011c"/>
              <p:cNvSpPr txBox="1"/>
              <p:nvPr/>
            </p:nvSpPr>
            <p:spPr>
              <a:xfrm>
                <a:off x="2624635" y="2035015"/>
                <a:ext cx="7408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3" name="1261011c"/>
              <p:cNvSpPr txBox="1"/>
              <p:nvPr/>
            </p:nvSpPr>
            <p:spPr>
              <a:xfrm>
                <a:off x="2726151" y="2034513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4" name="1261011c"/>
              <p:cNvSpPr txBox="1"/>
              <p:nvPr/>
            </p:nvSpPr>
            <p:spPr>
              <a:xfrm>
                <a:off x="2471731" y="213026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5" name="1261011c"/>
              <p:cNvSpPr txBox="1"/>
              <p:nvPr/>
            </p:nvSpPr>
            <p:spPr>
              <a:xfrm>
                <a:off x="2570741" y="2130014"/>
                <a:ext cx="7007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6" name="1261011c"/>
              <p:cNvSpPr txBox="1"/>
              <p:nvPr/>
            </p:nvSpPr>
            <p:spPr>
              <a:xfrm>
                <a:off x="2667747" y="213051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7" name="1261011c"/>
              <p:cNvSpPr txBox="1"/>
              <p:nvPr/>
            </p:nvSpPr>
            <p:spPr>
              <a:xfrm>
                <a:off x="2770266" y="212976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8" name="1261011c"/>
              <p:cNvSpPr txBox="1"/>
              <p:nvPr/>
            </p:nvSpPr>
            <p:spPr>
              <a:xfrm>
                <a:off x="2511585" y="2224765"/>
                <a:ext cx="70075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39" name="1261011c"/>
              <p:cNvSpPr txBox="1"/>
              <p:nvPr/>
            </p:nvSpPr>
            <p:spPr>
              <a:xfrm>
                <a:off x="2618618" y="222426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40" name="1261011c"/>
              <p:cNvSpPr txBox="1"/>
              <p:nvPr/>
            </p:nvSpPr>
            <p:spPr>
              <a:xfrm>
                <a:off x="2722894" y="2224763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41" name="1261011c"/>
              <p:cNvSpPr txBox="1"/>
              <p:nvPr/>
            </p:nvSpPr>
            <p:spPr>
              <a:xfrm>
                <a:off x="2831677" y="2225014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</a:t>
                </a:r>
              </a:p>
            </p:txBody>
          </p:sp>
          <p:sp>
            <p:nvSpPr>
              <p:cNvPr id="1142" name="1212042c"/>
              <p:cNvSpPr txBox="1"/>
              <p:nvPr/>
            </p:nvSpPr>
            <p:spPr>
              <a:xfrm>
                <a:off x="1645554" y="784312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43" name="1211011c"/>
              <p:cNvSpPr txBox="1"/>
              <p:nvPr/>
            </p:nvSpPr>
            <p:spPr>
              <a:xfrm>
                <a:off x="2972699" y="4874541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44" name="1219053c"/>
              <p:cNvSpPr txBox="1"/>
              <p:nvPr/>
            </p:nvSpPr>
            <p:spPr>
              <a:xfrm>
                <a:off x="3173074" y="2344575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45" name="1209073d"/>
              <p:cNvSpPr txBox="1"/>
              <p:nvPr/>
            </p:nvSpPr>
            <p:spPr>
              <a:xfrm>
                <a:off x="2325078" y="3292237"/>
                <a:ext cx="72080" cy="7200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2f</a:t>
                </a:r>
              </a:p>
            </p:txBody>
          </p:sp>
          <p:sp>
            <p:nvSpPr>
              <p:cNvPr id="1146" name="1263011c"/>
              <p:cNvSpPr txBox="1"/>
              <p:nvPr/>
            </p:nvSpPr>
            <p:spPr>
              <a:xfrm>
                <a:off x="5883529" y="2271020"/>
                <a:ext cx="72080" cy="720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47" name="1261011d"/>
              <p:cNvSpPr txBox="1"/>
              <p:nvPr/>
            </p:nvSpPr>
            <p:spPr>
              <a:xfrm>
                <a:off x="2564498" y="2330090"/>
                <a:ext cx="75313" cy="72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4f</a:t>
                </a:r>
              </a:p>
            </p:txBody>
          </p:sp>
          <p:sp>
            <p:nvSpPr>
              <p:cNvPr id="1148" name="1261011d"/>
              <p:cNvSpPr txBox="1"/>
              <p:nvPr/>
            </p:nvSpPr>
            <p:spPr>
              <a:xfrm>
                <a:off x="2780083" y="2329383"/>
                <a:ext cx="74085" cy="72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4f</a:t>
                </a:r>
              </a:p>
            </p:txBody>
          </p:sp>
          <p:sp>
            <p:nvSpPr>
              <p:cNvPr id="1149" name="1261011d"/>
              <p:cNvSpPr txBox="1"/>
              <p:nvPr/>
            </p:nvSpPr>
            <p:spPr>
              <a:xfrm>
                <a:off x="2889682" y="2328290"/>
                <a:ext cx="74085" cy="72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vert="horz"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iebieski projekt z paskami 16:9">
  <a:themeElements>
    <a:clrScheme name="Niestandardowy 7">
      <a:dk1>
        <a:srgbClr val="0067AC"/>
      </a:dk1>
      <a:lt1>
        <a:sysClr val="window" lastClr="FFFFFF"/>
      </a:lt1>
      <a:dk2>
        <a:srgbClr val="0067AC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89_TF03417271_TF03417271" id="{B69BA644-ED03-4215-9117-51A6D532B3F5}" vid="{F749F58E-C2BE-4B57-9E06-A6AA175B80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7AC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10157</TotalTime>
  <Words>4427</Words>
  <Application>Microsoft Office PowerPoint</Application>
  <PresentationFormat>Panoramiczny</PresentationFormat>
  <Paragraphs>750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DejaVu Sans</vt:lpstr>
      <vt:lpstr>Euphemia</vt:lpstr>
      <vt:lpstr>Symbol</vt:lpstr>
      <vt:lpstr>Times New Roman</vt:lpstr>
      <vt:lpstr>Wingdings</vt:lpstr>
      <vt:lpstr>Niebieski projekt z paskami 16:9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Małopolski Urząd Wojewódzki w Krakowie</dc:title>
  <dc:creator>Katarzyna Stopka</dc:creator>
  <cp:lastModifiedBy>Katarzyna Łach</cp:lastModifiedBy>
  <cp:revision>815</cp:revision>
  <cp:lastPrinted>2024-06-14T12:09:21Z</cp:lastPrinted>
  <dcterms:created xsi:type="dcterms:W3CDTF">2017-06-19T19:06:14Z</dcterms:created>
  <dcterms:modified xsi:type="dcterms:W3CDTF">2024-06-14T12:14:25Z</dcterms:modified>
</cp:coreProperties>
</file>